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 id="2147483662" r:id="rId2"/>
  </p:sldMasterIdLst>
  <p:notesMasterIdLst>
    <p:notesMasterId r:id="rId3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D360F45-98CE-4AF8-84D1-86860337370E}">
  <a:tblStyle styleId="{2D360F45-98CE-4AF8-84D1-86860337370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 /><Relationship Id="rId13" Type="http://schemas.openxmlformats.org/officeDocument/2006/relationships/slide" Target="slides/slide11.xml" /><Relationship Id="rId18" Type="http://schemas.openxmlformats.org/officeDocument/2006/relationships/slide" Target="slides/slide16.xml" /><Relationship Id="rId26" Type="http://schemas.openxmlformats.org/officeDocument/2006/relationships/slide" Target="slides/slide24.xml" /><Relationship Id="rId39" Type="http://schemas.openxmlformats.org/officeDocument/2006/relationships/theme" Target="theme/theme1.xml" /><Relationship Id="rId3" Type="http://schemas.openxmlformats.org/officeDocument/2006/relationships/slide" Target="slides/slide1.xml" /><Relationship Id="rId21" Type="http://schemas.openxmlformats.org/officeDocument/2006/relationships/slide" Target="slides/slide19.xml" /><Relationship Id="rId34" Type="http://schemas.openxmlformats.org/officeDocument/2006/relationships/slide" Target="slides/slide32.xml" /><Relationship Id="rId7" Type="http://schemas.openxmlformats.org/officeDocument/2006/relationships/slide" Target="slides/slide5.xml" /><Relationship Id="rId12" Type="http://schemas.openxmlformats.org/officeDocument/2006/relationships/slide" Target="slides/slide10.xml" /><Relationship Id="rId17" Type="http://schemas.openxmlformats.org/officeDocument/2006/relationships/slide" Target="slides/slide15.xml" /><Relationship Id="rId25" Type="http://schemas.openxmlformats.org/officeDocument/2006/relationships/slide" Target="slides/slide23.xml" /><Relationship Id="rId33" Type="http://schemas.openxmlformats.org/officeDocument/2006/relationships/slide" Target="slides/slide31.xml" /><Relationship Id="rId38" Type="http://schemas.openxmlformats.org/officeDocument/2006/relationships/viewProps" Target="viewProps.xml" /><Relationship Id="rId2" Type="http://schemas.openxmlformats.org/officeDocument/2006/relationships/slideMaster" Target="slideMasters/slideMaster2.xml" /><Relationship Id="rId16" Type="http://schemas.openxmlformats.org/officeDocument/2006/relationships/slide" Target="slides/slide14.xml" /><Relationship Id="rId20" Type="http://schemas.openxmlformats.org/officeDocument/2006/relationships/slide" Target="slides/slide18.xml" /><Relationship Id="rId29" Type="http://schemas.openxmlformats.org/officeDocument/2006/relationships/slide" Target="slides/slide27.xml" /><Relationship Id="rId1" Type="http://schemas.openxmlformats.org/officeDocument/2006/relationships/slideMaster" Target="slideMasters/slideMaster1.xml" /><Relationship Id="rId6" Type="http://schemas.openxmlformats.org/officeDocument/2006/relationships/slide" Target="slides/slide4.xml" /><Relationship Id="rId11" Type="http://schemas.openxmlformats.org/officeDocument/2006/relationships/slide" Target="slides/slide9.xml" /><Relationship Id="rId24" Type="http://schemas.openxmlformats.org/officeDocument/2006/relationships/slide" Target="slides/slide22.xml" /><Relationship Id="rId32" Type="http://schemas.openxmlformats.org/officeDocument/2006/relationships/slide" Target="slides/slide30.xml" /><Relationship Id="rId37" Type="http://schemas.openxmlformats.org/officeDocument/2006/relationships/presProps" Target="presProps.xml" /><Relationship Id="rId40" Type="http://schemas.openxmlformats.org/officeDocument/2006/relationships/tableStyles" Target="tableStyles.xml" /><Relationship Id="rId5" Type="http://schemas.openxmlformats.org/officeDocument/2006/relationships/slide" Target="slides/slide3.xml" /><Relationship Id="rId15" Type="http://schemas.openxmlformats.org/officeDocument/2006/relationships/slide" Target="slides/slide13.xml" /><Relationship Id="rId23" Type="http://schemas.openxmlformats.org/officeDocument/2006/relationships/slide" Target="slides/slide21.xml" /><Relationship Id="rId28" Type="http://schemas.openxmlformats.org/officeDocument/2006/relationships/slide" Target="slides/slide26.xml" /><Relationship Id="rId36" Type="http://schemas.openxmlformats.org/officeDocument/2006/relationships/notesMaster" Target="notesMasters/notesMaster1.xml" /><Relationship Id="rId10" Type="http://schemas.openxmlformats.org/officeDocument/2006/relationships/slide" Target="slides/slide8.xml" /><Relationship Id="rId19" Type="http://schemas.openxmlformats.org/officeDocument/2006/relationships/slide" Target="slides/slide17.xml" /><Relationship Id="rId31" Type="http://schemas.openxmlformats.org/officeDocument/2006/relationships/slide" Target="slides/slide29.xml" /><Relationship Id="rId4" Type="http://schemas.openxmlformats.org/officeDocument/2006/relationships/slide" Target="slides/slide2.xml" /><Relationship Id="rId9" Type="http://schemas.openxmlformats.org/officeDocument/2006/relationships/slide" Target="slides/slide7.xml" /><Relationship Id="rId14" Type="http://schemas.openxmlformats.org/officeDocument/2006/relationships/slide" Target="slides/slide12.xml" /><Relationship Id="rId22" Type="http://schemas.openxmlformats.org/officeDocument/2006/relationships/slide" Target="slides/slide20.xml" /><Relationship Id="rId27" Type="http://schemas.openxmlformats.org/officeDocument/2006/relationships/slide" Target="slides/slide25.xml" /><Relationship Id="rId30" Type="http://schemas.openxmlformats.org/officeDocument/2006/relationships/slide" Target="slides/slide28.xml" /><Relationship Id="rId35" Type="http://schemas.openxmlformats.org/officeDocument/2006/relationships/slide" Target="slides/slide33.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1bd5c6ae37b_0_1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1bd5c6ae37b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bd5c6ae37b_0_4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1bd5c6ae37b_0_4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1bd5c6ae37b_0_4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1bd5c6ae37b_0_4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1bd5c6ae37b_0_4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1bd5c6ae37b_0_4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1bd5c6ae37b_3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1bd5c6ae37b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1bd5c6ae37b_3_1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6" name="Google Shape;496;g1bd5c6ae37b_3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g1bd5c6ae37b_3_2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6" name="Google Shape;606;g1bd5c6ae37b_3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1bd5c6ae37b_3_2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9" name="Google Shape;709;g1bd5c6ae37b_3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g1bd5c6ae37b_3_2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7" name="Google Shape;717;g1bd5c6ae37b_3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g1bd5c6ae37b_3_3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4" name="Google Shape;864;g1bd5c6ae37b_3_3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g1bd5c6ae37b_3_3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7" name="Google Shape;967;g1bd5c6ae37b_3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3"/>
        <p:cNvGrpSpPr/>
        <p:nvPr/>
      </p:nvGrpSpPr>
      <p:grpSpPr>
        <a:xfrm>
          <a:off x="0" y="0"/>
          <a:ext cx="0" cy="0"/>
          <a:chOff x="0" y="0"/>
          <a:chExt cx="0" cy="0"/>
        </a:xfrm>
      </p:grpSpPr>
      <p:sp>
        <p:nvSpPr>
          <p:cNvPr id="994" name="Google Shape;994;g1bd5c6ae37b_3_3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5" name="Google Shape;995;g1bd5c6ae37b_3_3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3"/>
        <p:cNvGrpSpPr/>
        <p:nvPr/>
      </p:nvGrpSpPr>
      <p:grpSpPr>
        <a:xfrm>
          <a:off x="0" y="0"/>
          <a:ext cx="0" cy="0"/>
          <a:chOff x="0" y="0"/>
          <a:chExt cx="0" cy="0"/>
        </a:xfrm>
      </p:grpSpPr>
      <p:sp>
        <p:nvSpPr>
          <p:cNvPr id="1144" name="Google Shape;1144;g1bd5c6ae37b_3_7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5" name="Google Shape;1145;g1bd5c6ae37b_3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8"/>
        <p:cNvGrpSpPr/>
        <p:nvPr/>
      </p:nvGrpSpPr>
      <p:grpSpPr>
        <a:xfrm>
          <a:off x="0" y="0"/>
          <a:ext cx="0" cy="0"/>
          <a:chOff x="0" y="0"/>
          <a:chExt cx="0" cy="0"/>
        </a:xfrm>
      </p:grpSpPr>
      <p:sp>
        <p:nvSpPr>
          <p:cNvPr id="1279" name="Google Shape;1279;g1bd5c6ae37b_3_7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0" name="Google Shape;1280;g1bd5c6ae37b_3_7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5"/>
        <p:cNvGrpSpPr/>
        <p:nvPr/>
      </p:nvGrpSpPr>
      <p:grpSpPr>
        <a:xfrm>
          <a:off x="0" y="0"/>
          <a:ext cx="0" cy="0"/>
          <a:chOff x="0" y="0"/>
          <a:chExt cx="0" cy="0"/>
        </a:xfrm>
      </p:grpSpPr>
      <p:sp>
        <p:nvSpPr>
          <p:cNvPr id="1306" name="Google Shape;1306;g1bd5c6ae37b_3_8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7" name="Google Shape;1307;g1bd5c6ae37b_3_8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0"/>
        <p:cNvGrpSpPr/>
        <p:nvPr/>
      </p:nvGrpSpPr>
      <p:grpSpPr>
        <a:xfrm>
          <a:off x="0" y="0"/>
          <a:ext cx="0" cy="0"/>
          <a:chOff x="0" y="0"/>
          <a:chExt cx="0" cy="0"/>
        </a:xfrm>
      </p:grpSpPr>
      <p:sp>
        <p:nvSpPr>
          <p:cNvPr id="1411" name="Google Shape;1411;g1bd5c6ae37b_3_8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2" name="Google Shape;1412;g1bd5c6ae37b_3_8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8"/>
        <p:cNvGrpSpPr/>
        <p:nvPr/>
      </p:nvGrpSpPr>
      <p:grpSpPr>
        <a:xfrm>
          <a:off x="0" y="0"/>
          <a:ext cx="0" cy="0"/>
          <a:chOff x="0" y="0"/>
          <a:chExt cx="0" cy="0"/>
        </a:xfrm>
      </p:grpSpPr>
      <p:sp>
        <p:nvSpPr>
          <p:cNvPr id="1499" name="Google Shape;1499;g1bd5c6ae37b_3_8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0" name="Google Shape;1500;g1bd5c6ae37b_3_8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8"/>
        <p:cNvGrpSpPr/>
        <p:nvPr/>
      </p:nvGrpSpPr>
      <p:grpSpPr>
        <a:xfrm>
          <a:off x="0" y="0"/>
          <a:ext cx="0" cy="0"/>
          <a:chOff x="0" y="0"/>
          <a:chExt cx="0" cy="0"/>
        </a:xfrm>
      </p:grpSpPr>
      <p:sp>
        <p:nvSpPr>
          <p:cNvPr id="1559" name="Google Shape;1559;g1bd5c6ae37b_3_9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0" name="Google Shape;1560;g1bd5c6ae37b_3_9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9"/>
        <p:cNvGrpSpPr/>
        <p:nvPr/>
      </p:nvGrpSpPr>
      <p:grpSpPr>
        <a:xfrm>
          <a:off x="0" y="0"/>
          <a:ext cx="0" cy="0"/>
          <a:chOff x="0" y="0"/>
          <a:chExt cx="0" cy="0"/>
        </a:xfrm>
      </p:grpSpPr>
      <p:sp>
        <p:nvSpPr>
          <p:cNvPr id="1680" name="Google Shape;1680;g1bd5c6ae37b_3_9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1" name="Google Shape;1681;g1bd5c6ae37b_3_9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0"/>
        <p:cNvGrpSpPr/>
        <p:nvPr/>
      </p:nvGrpSpPr>
      <p:grpSpPr>
        <a:xfrm>
          <a:off x="0" y="0"/>
          <a:ext cx="0" cy="0"/>
          <a:chOff x="0" y="0"/>
          <a:chExt cx="0" cy="0"/>
        </a:xfrm>
      </p:grpSpPr>
      <p:sp>
        <p:nvSpPr>
          <p:cNvPr id="1771" name="Google Shape;1771;g1bd5c6ae37b_3_9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2" name="Google Shape;1772;g1bd5c6ae37b_3_9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6"/>
        <p:cNvGrpSpPr/>
        <p:nvPr/>
      </p:nvGrpSpPr>
      <p:grpSpPr>
        <a:xfrm>
          <a:off x="0" y="0"/>
          <a:ext cx="0" cy="0"/>
          <a:chOff x="0" y="0"/>
          <a:chExt cx="0" cy="0"/>
        </a:xfrm>
      </p:grpSpPr>
      <p:sp>
        <p:nvSpPr>
          <p:cNvPr id="1777" name="Google Shape;1777;g1beb6e57988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8" name="Google Shape;1778;g1beb6e57988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0"/>
        <p:cNvGrpSpPr/>
        <p:nvPr/>
      </p:nvGrpSpPr>
      <p:grpSpPr>
        <a:xfrm>
          <a:off x="0" y="0"/>
          <a:ext cx="0" cy="0"/>
          <a:chOff x="0" y="0"/>
          <a:chExt cx="0" cy="0"/>
        </a:xfrm>
      </p:grpSpPr>
      <p:sp>
        <p:nvSpPr>
          <p:cNvPr id="1881" name="Google Shape;1881;g1beb6e57988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2" name="Google Shape;1882;g1beb6e5798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8"/>
        <p:cNvGrpSpPr/>
        <p:nvPr/>
      </p:nvGrpSpPr>
      <p:grpSpPr>
        <a:xfrm>
          <a:off x="0" y="0"/>
          <a:ext cx="0" cy="0"/>
          <a:chOff x="0" y="0"/>
          <a:chExt cx="0" cy="0"/>
        </a:xfrm>
      </p:grpSpPr>
      <p:sp>
        <p:nvSpPr>
          <p:cNvPr id="1969" name="Google Shape;1969;g1beb6e57988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0" name="Google Shape;1970;g1beb6e57988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7"/>
        <p:cNvGrpSpPr/>
        <p:nvPr/>
      </p:nvGrpSpPr>
      <p:grpSpPr>
        <a:xfrm>
          <a:off x="0" y="0"/>
          <a:ext cx="0" cy="0"/>
          <a:chOff x="0" y="0"/>
          <a:chExt cx="0" cy="0"/>
        </a:xfrm>
      </p:grpSpPr>
      <p:sp>
        <p:nvSpPr>
          <p:cNvPr id="1998" name="Google Shape;1998;g1beb6e57988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9" name="Google Shape;1999;g1beb6e57988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2"/>
        <p:cNvGrpSpPr/>
        <p:nvPr/>
      </p:nvGrpSpPr>
      <p:grpSpPr>
        <a:xfrm>
          <a:off x="0" y="0"/>
          <a:ext cx="0" cy="0"/>
          <a:chOff x="0" y="0"/>
          <a:chExt cx="0" cy="0"/>
        </a:xfrm>
      </p:grpSpPr>
      <p:sp>
        <p:nvSpPr>
          <p:cNvPr id="2113" name="Google Shape;2113;g1beb6e57988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4" name="Google Shape;2114;g1beb6e57988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7"/>
        <p:cNvGrpSpPr/>
        <p:nvPr/>
      </p:nvGrpSpPr>
      <p:grpSpPr>
        <a:xfrm>
          <a:off x="0" y="0"/>
          <a:ext cx="0" cy="0"/>
          <a:chOff x="0" y="0"/>
          <a:chExt cx="0" cy="0"/>
        </a:xfrm>
      </p:grpSpPr>
      <p:sp>
        <p:nvSpPr>
          <p:cNvPr id="2208" name="Google Shape;2208;g1beb6e57988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9" name="Google Shape;2209;g1beb6e57988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2"/>
        <p:cNvGrpSpPr/>
        <p:nvPr/>
      </p:nvGrpSpPr>
      <p:grpSpPr>
        <a:xfrm>
          <a:off x="0" y="0"/>
          <a:ext cx="0" cy="0"/>
          <a:chOff x="0" y="0"/>
          <a:chExt cx="0" cy="0"/>
        </a:xfrm>
      </p:grpSpPr>
      <p:sp>
        <p:nvSpPr>
          <p:cNvPr id="2223" name="Google Shape;2223;g1beb6e57988_0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4" name="Google Shape;2224;g1beb6e57988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0"/>
        <p:cNvGrpSpPr/>
        <p:nvPr/>
      </p:nvGrpSpPr>
      <p:grpSpPr>
        <a:xfrm>
          <a:off x="0" y="0"/>
          <a:ext cx="0" cy="0"/>
          <a:chOff x="0" y="0"/>
          <a:chExt cx="0" cy="0"/>
        </a:xfrm>
      </p:grpSpPr>
      <p:sp>
        <p:nvSpPr>
          <p:cNvPr id="2311" name="Google Shape;2311;g1beb6e57988_0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2" name="Google Shape;2312;g1beb6e57988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9"/>
        <p:cNvGrpSpPr/>
        <p:nvPr/>
      </p:nvGrpSpPr>
      <p:grpSpPr>
        <a:xfrm>
          <a:off x="0" y="0"/>
          <a:ext cx="0" cy="0"/>
          <a:chOff x="0" y="0"/>
          <a:chExt cx="0" cy="0"/>
        </a:xfrm>
      </p:grpSpPr>
      <p:sp>
        <p:nvSpPr>
          <p:cNvPr id="2410" name="Google Shape;2410;g1bf68c38e94_0_18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1" name="Google Shape;2411;g1bf68c38e94_0_18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6"/>
        <p:cNvGrpSpPr/>
        <p:nvPr/>
      </p:nvGrpSpPr>
      <p:grpSpPr>
        <a:xfrm>
          <a:off x="0" y="0"/>
          <a:ext cx="0" cy="0"/>
          <a:chOff x="0" y="0"/>
          <a:chExt cx="0" cy="0"/>
        </a:xfrm>
      </p:grpSpPr>
      <p:sp>
        <p:nvSpPr>
          <p:cNvPr id="2487" name="Google Shape;2487;g1beb6e57988_0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8" name="Google Shape;2488;g1beb6e57988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8"/>
        <p:cNvGrpSpPr/>
        <p:nvPr/>
      </p:nvGrpSpPr>
      <p:grpSpPr>
        <a:xfrm>
          <a:off x="0" y="0"/>
          <a:ext cx="0" cy="0"/>
          <a:chOff x="0" y="0"/>
          <a:chExt cx="0" cy="0"/>
        </a:xfrm>
      </p:grpSpPr>
      <p:sp>
        <p:nvSpPr>
          <p:cNvPr id="2599" name="Google Shape;2599;g1bd5c6ae37b_0_1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0" name="Google Shape;2600;g1bd5c6ae37b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5"/>
        <p:cNvGrpSpPr/>
        <p:nvPr/>
      </p:nvGrpSpPr>
      <p:grpSpPr>
        <a:xfrm>
          <a:off x="0" y="0"/>
          <a:ext cx="0" cy="0"/>
          <a:chOff x="0" y="0"/>
          <a:chExt cx="0" cy="0"/>
        </a:xfrm>
      </p:grpSpPr>
      <p:sp>
        <p:nvSpPr>
          <p:cNvPr id="2606" name="Google Shape;2606;g1bd5c6ae37b_0_1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7" name="Google Shape;2607;g1bd5c6ae37b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75900" y="1582488"/>
            <a:ext cx="7192200" cy="15297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4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1949700" y="3213413"/>
            <a:ext cx="5244600" cy="4449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grpSp>
        <p:nvGrpSpPr>
          <p:cNvPr id="11" name="Google Shape;11;p2"/>
          <p:cNvGrpSpPr/>
          <p:nvPr/>
        </p:nvGrpSpPr>
        <p:grpSpPr>
          <a:xfrm>
            <a:off x="304800" y="69089"/>
            <a:ext cx="8534400" cy="4767661"/>
            <a:chOff x="304800" y="69089"/>
            <a:chExt cx="8534400" cy="4767661"/>
          </a:xfrm>
        </p:grpSpPr>
        <p:grpSp>
          <p:nvGrpSpPr>
            <p:cNvPr id="12" name="Google Shape;12;p2"/>
            <p:cNvGrpSpPr/>
            <p:nvPr/>
          </p:nvGrpSpPr>
          <p:grpSpPr>
            <a:xfrm>
              <a:off x="304800" y="308550"/>
              <a:ext cx="8534400" cy="4528200"/>
              <a:chOff x="304800" y="308550"/>
              <a:chExt cx="8534400" cy="4528200"/>
            </a:xfrm>
          </p:grpSpPr>
          <p:sp>
            <p:nvSpPr>
              <p:cNvPr id="13" name="Google Shape;13;p2"/>
              <p:cNvSpPr/>
              <p:nvPr/>
            </p:nvSpPr>
            <p:spPr>
              <a:xfrm>
                <a:off x="304800" y="308550"/>
                <a:ext cx="8534400" cy="4528200"/>
              </a:xfrm>
              <a:prstGeom prst="rect">
                <a:avLst/>
              </a:prstGeom>
              <a:noFill/>
              <a:ln w="19050" cap="flat" cmpd="sng">
                <a:solidFill>
                  <a:srgbClr val="FDFE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oogle Shape;14;p2"/>
              <p:cNvGrpSpPr/>
              <p:nvPr/>
            </p:nvGrpSpPr>
            <p:grpSpPr>
              <a:xfrm>
                <a:off x="410762" y="405356"/>
                <a:ext cx="409391" cy="422087"/>
                <a:chOff x="3212300" y="1445050"/>
                <a:chExt cx="1379350" cy="1422125"/>
              </a:xfrm>
            </p:grpSpPr>
            <p:sp>
              <p:nvSpPr>
                <p:cNvPr id="15" name="Google Shape;15;p2"/>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oogle Shape;21;p2"/>
              <p:cNvGrpSpPr/>
              <p:nvPr/>
            </p:nvGrpSpPr>
            <p:grpSpPr>
              <a:xfrm rot="-5400000">
                <a:off x="394393" y="4333145"/>
                <a:ext cx="409391" cy="422087"/>
                <a:chOff x="3212300" y="1445050"/>
                <a:chExt cx="1379350" cy="1422125"/>
              </a:xfrm>
            </p:grpSpPr>
            <p:sp>
              <p:nvSpPr>
                <p:cNvPr id="22" name="Google Shape;22;p2"/>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 name="Google Shape;28;p2"/>
              <p:cNvGrpSpPr/>
              <p:nvPr/>
            </p:nvGrpSpPr>
            <p:grpSpPr>
              <a:xfrm flipH="1">
                <a:off x="8308870" y="405356"/>
                <a:ext cx="409391" cy="422087"/>
                <a:chOff x="3212300" y="1445050"/>
                <a:chExt cx="1379350" cy="1422125"/>
              </a:xfrm>
            </p:grpSpPr>
            <p:sp>
              <p:nvSpPr>
                <p:cNvPr id="29" name="Google Shape;29;p2"/>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 name="Google Shape;35;p2"/>
              <p:cNvGrpSpPr/>
              <p:nvPr/>
            </p:nvGrpSpPr>
            <p:grpSpPr>
              <a:xfrm rot="5400000" flipH="1">
                <a:off x="8325239" y="4333145"/>
                <a:ext cx="409391" cy="422087"/>
                <a:chOff x="3212300" y="1445050"/>
                <a:chExt cx="1379350" cy="1422125"/>
              </a:xfrm>
            </p:grpSpPr>
            <p:sp>
              <p:nvSpPr>
                <p:cNvPr id="36" name="Google Shape;36;p2"/>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2" name="Google Shape;42;p2"/>
            <p:cNvSpPr/>
            <p:nvPr/>
          </p:nvSpPr>
          <p:spPr>
            <a:xfrm>
              <a:off x="4262025" y="69089"/>
              <a:ext cx="619800" cy="619800"/>
            </a:xfrm>
            <a:prstGeom prst="ellipse">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 name="Google Shape;43;p2"/>
            <p:cNvGrpSpPr/>
            <p:nvPr/>
          </p:nvGrpSpPr>
          <p:grpSpPr>
            <a:xfrm>
              <a:off x="4310647" y="122995"/>
              <a:ext cx="523062" cy="512000"/>
              <a:chOff x="4001020" y="635593"/>
              <a:chExt cx="1142057" cy="1117904"/>
            </a:xfrm>
          </p:grpSpPr>
          <p:sp>
            <p:nvSpPr>
              <p:cNvPr id="44" name="Google Shape;44;p2"/>
              <p:cNvSpPr/>
              <p:nvPr/>
            </p:nvSpPr>
            <p:spPr>
              <a:xfrm>
                <a:off x="4400000" y="947052"/>
                <a:ext cx="343358" cy="495048"/>
              </a:xfrm>
              <a:custGeom>
                <a:avLst/>
                <a:gdLst/>
                <a:ahLst/>
                <a:cxnLst/>
                <a:rect l="l" t="t" r="r" b="b"/>
                <a:pathLst>
                  <a:path w="27921" h="40256" extrusionOk="0">
                    <a:moveTo>
                      <a:pt x="22932" y="24703"/>
                    </a:moveTo>
                    <a:lnTo>
                      <a:pt x="22932" y="24703"/>
                    </a:lnTo>
                    <a:cubicBezTo>
                      <a:pt x="22885" y="25025"/>
                      <a:pt x="22813" y="25561"/>
                      <a:pt x="22718" y="26227"/>
                    </a:cubicBezTo>
                    <a:lnTo>
                      <a:pt x="22730" y="26227"/>
                    </a:lnTo>
                    <a:cubicBezTo>
                      <a:pt x="22646" y="26227"/>
                      <a:pt x="22551" y="26251"/>
                      <a:pt x="22468" y="26299"/>
                    </a:cubicBezTo>
                    <a:cubicBezTo>
                      <a:pt x="22468" y="26299"/>
                      <a:pt x="22456" y="26299"/>
                      <a:pt x="22444" y="26311"/>
                    </a:cubicBezTo>
                    <a:cubicBezTo>
                      <a:pt x="22337" y="26370"/>
                      <a:pt x="22230" y="26442"/>
                      <a:pt x="22123" y="26525"/>
                    </a:cubicBezTo>
                    <a:cubicBezTo>
                      <a:pt x="21956" y="26680"/>
                      <a:pt x="21753" y="26787"/>
                      <a:pt x="21539" y="26870"/>
                    </a:cubicBezTo>
                    <a:cubicBezTo>
                      <a:pt x="21337" y="26918"/>
                      <a:pt x="21146" y="26989"/>
                      <a:pt x="20980" y="27085"/>
                    </a:cubicBezTo>
                    <a:cubicBezTo>
                      <a:pt x="20968" y="26727"/>
                      <a:pt x="21039" y="26370"/>
                      <a:pt x="21182" y="26049"/>
                    </a:cubicBezTo>
                    <a:cubicBezTo>
                      <a:pt x="21491" y="25442"/>
                      <a:pt x="22015" y="25037"/>
                      <a:pt x="22932" y="24703"/>
                    </a:cubicBezTo>
                    <a:close/>
                    <a:moveTo>
                      <a:pt x="14803" y="358"/>
                    </a:moveTo>
                    <a:cubicBezTo>
                      <a:pt x="22798" y="358"/>
                      <a:pt x="25871" y="5923"/>
                      <a:pt x="26825" y="8356"/>
                    </a:cubicBezTo>
                    <a:cubicBezTo>
                      <a:pt x="27433" y="9916"/>
                      <a:pt x="27564" y="16286"/>
                      <a:pt x="27433" y="18405"/>
                    </a:cubicBezTo>
                    <a:lnTo>
                      <a:pt x="27445" y="18393"/>
                    </a:lnTo>
                    <a:lnTo>
                      <a:pt x="27445" y="18393"/>
                    </a:lnTo>
                    <a:cubicBezTo>
                      <a:pt x="27349" y="19869"/>
                      <a:pt x="26849" y="21239"/>
                      <a:pt x="26516" y="22144"/>
                    </a:cubicBezTo>
                    <a:cubicBezTo>
                      <a:pt x="26421" y="22394"/>
                      <a:pt x="26349" y="22596"/>
                      <a:pt x="26302" y="22763"/>
                    </a:cubicBezTo>
                    <a:cubicBezTo>
                      <a:pt x="26230" y="22882"/>
                      <a:pt x="25516" y="23668"/>
                      <a:pt x="24135" y="24001"/>
                    </a:cubicBezTo>
                    <a:cubicBezTo>
                      <a:pt x="23718" y="24096"/>
                      <a:pt x="23396" y="24179"/>
                      <a:pt x="23087" y="24275"/>
                    </a:cubicBezTo>
                    <a:cubicBezTo>
                      <a:pt x="22301" y="24525"/>
                      <a:pt x="21349" y="24930"/>
                      <a:pt x="20872" y="25882"/>
                    </a:cubicBezTo>
                    <a:cubicBezTo>
                      <a:pt x="20634" y="26358"/>
                      <a:pt x="20622" y="26846"/>
                      <a:pt x="20622" y="27287"/>
                    </a:cubicBezTo>
                    <a:lnTo>
                      <a:pt x="20622" y="27442"/>
                    </a:lnTo>
                    <a:cubicBezTo>
                      <a:pt x="20610" y="28037"/>
                      <a:pt x="20527" y="28335"/>
                      <a:pt x="20098" y="28478"/>
                    </a:cubicBezTo>
                    <a:cubicBezTo>
                      <a:pt x="20075" y="28490"/>
                      <a:pt x="20027" y="28501"/>
                      <a:pt x="19991" y="28501"/>
                    </a:cubicBezTo>
                    <a:cubicBezTo>
                      <a:pt x="19979" y="28501"/>
                      <a:pt x="19967" y="28490"/>
                      <a:pt x="19956" y="28490"/>
                    </a:cubicBezTo>
                    <a:cubicBezTo>
                      <a:pt x="19945" y="28487"/>
                      <a:pt x="19935" y="28486"/>
                      <a:pt x="19925" y="28486"/>
                    </a:cubicBezTo>
                    <a:cubicBezTo>
                      <a:pt x="19879" y="28486"/>
                      <a:pt x="19840" y="28508"/>
                      <a:pt x="19801" y="28537"/>
                    </a:cubicBezTo>
                    <a:cubicBezTo>
                      <a:pt x="19539" y="28573"/>
                      <a:pt x="19265" y="28573"/>
                      <a:pt x="19003" y="28573"/>
                    </a:cubicBezTo>
                    <a:cubicBezTo>
                      <a:pt x="18908" y="28573"/>
                      <a:pt x="18813" y="28573"/>
                      <a:pt x="18705" y="28561"/>
                    </a:cubicBezTo>
                    <a:cubicBezTo>
                      <a:pt x="18360" y="28537"/>
                      <a:pt x="17955" y="28501"/>
                      <a:pt x="17443" y="28442"/>
                    </a:cubicBezTo>
                    <a:lnTo>
                      <a:pt x="17431" y="28442"/>
                    </a:lnTo>
                    <a:cubicBezTo>
                      <a:pt x="17003" y="28394"/>
                      <a:pt x="16598" y="28347"/>
                      <a:pt x="16288" y="28299"/>
                    </a:cubicBezTo>
                    <a:lnTo>
                      <a:pt x="16157" y="28275"/>
                    </a:lnTo>
                    <a:lnTo>
                      <a:pt x="15538" y="28204"/>
                    </a:lnTo>
                    <a:cubicBezTo>
                      <a:pt x="15145" y="28144"/>
                      <a:pt x="14895" y="28120"/>
                      <a:pt x="14741" y="28109"/>
                    </a:cubicBezTo>
                    <a:lnTo>
                      <a:pt x="14645" y="28109"/>
                    </a:lnTo>
                    <a:cubicBezTo>
                      <a:pt x="14455" y="28109"/>
                      <a:pt x="14252" y="28120"/>
                      <a:pt x="14050" y="28144"/>
                    </a:cubicBezTo>
                    <a:cubicBezTo>
                      <a:pt x="14038" y="28132"/>
                      <a:pt x="14026" y="28132"/>
                      <a:pt x="14014" y="28132"/>
                    </a:cubicBezTo>
                    <a:cubicBezTo>
                      <a:pt x="13999" y="28129"/>
                      <a:pt x="13985" y="28128"/>
                      <a:pt x="13972" y="28128"/>
                    </a:cubicBezTo>
                    <a:cubicBezTo>
                      <a:pt x="13931" y="28128"/>
                      <a:pt x="13895" y="28141"/>
                      <a:pt x="13860" y="28168"/>
                    </a:cubicBezTo>
                    <a:cubicBezTo>
                      <a:pt x="13586" y="28204"/>
                      <a:pt x="13300" y="28263"/>
                      <a:pt x="13014" y="28311"/>
                    </a:cubicBezTo>
                    <a:lnTo>
                      <a:pt x="12526" y="28394"/>
                    </a:lnTo>
                    <a:cubicBezTo>
                      <a:pt x="12347" y="28418"/>
                      <a:pt x="12169" y="28454"/>
                      <a:pt x="11978" y="28478"/>
                    </a:cubicBezTo>
                    <a:cubicBezTo>
                      <a:pt x="11847" y="28490"/>
                      <a:pt x="11716" y="28501"/>
                      <a:pt x="11585" y="28501"/>
                    </a:cubicBezTo>
                    <a:cubicBezTo>
                      <a:pt x="11546" y="28505"/>
                      <a:pt x="11509" y="28507"/>
                      <a:pt x="11473" y="28507"/>
                    </a:cubicBezTo>
                    <a:cubicBezTo>
                      <a:pt x="11402" y="28507"/>
                      <a:pt x="11335" y="28501"/>
                      <a:pt x="11264" y="28501"/>
                    </a:cubicBezTo>
                    <a:lnTo>
                      <a:pt x="10442" y="28501"/>
                    </a:lnTo>
                    <a:lnTo>
                      <a:pt x="10014" y="28513"/>
                    </a:lnTo>
                    <a:lnTo>
                      <a:pt x="9621" y="28525"/>
                    </a:lnTo>
                    <a:cubicBezTo>
                      <a:pt x="9609" y="28513"/>
                      <a:pt x="9585" y="28501"/>
                      <a:pt x="9573" y="28501"/>
                    </a:cubicBezTo>
                    <a:cubicBezTo>
                      <a:pt x="9561" y="28498"/>
                      <a:pt x="9548" y="28497"/>
                      <a:pt x="9535" y="28497"/>
                    </a:cubicBezTo>
                    <a:cubicBezTo>
                      <a:pt x="9501" y="28497"/>
                      <a:pt x="9468" y="28508"/>
                      <a:pt x="9442" y="28525"/>
                    </a:cubicBezTo>
                    <a:lnTo>
                      <a:pt x="9228" y="28525"/>
                    </a:lnTo>
                    <a:cubicBezTo>
                      <a:pt x="8907" y="28525"/>
                      <a:pt x="8597" y="28513"/>
                      <a:pt x="8276" y="28478"/>
                    </a:cubicBezTo>
                    <a:cubicBezTo>
                      <a:pt x="8252" y="28466"/>
                      <a:pt x="8228" y="28466"/>
                      <a:pt x="8204" y="28466"/>
                    </a:cubicBezTo>
                    <a:cubicBezTo>
                      <a:pt x="8198" y="28460"/>
                      <a:pt x="8192" y="28457"/>
                      <a:pt x="8186" y="28457"/>
                    </a:cubicBezTo>
                    <a:cubicBezTo>
                      <a:pt x="8180" y="28457"/>
                      <a:pt x="8174" y="28460"/>
                      <a:pt x="8168" y="28466"/>
                    </a:cubicBezTo>
                    <a:cubicBezTo>
                      <a:pt x="8026" y="28454"/>
                      <a:pt x="7883" y="28406"/>
                      <a:pt x="7764" y="28323"/>
                    </a:cubicBezTo>
                    <a:cubicBezTo>
                      <a:pt x="7645" y="28240"/>
                      <a:pt x="7633" y="28025"/>
                      <a:pt x="7621" y="27680"/>
                    </a:cubicBezTo>
                    <a:cubicBezTo>
                      <a:pt x="7621" y="27573"/>
                      <a:pt x="7621" y="27454"/>
                      <a:pt x="7609" y="27323"/>
                    </a:cubicBezTo>
                    <a:cubicBezTo>
                      <a:pt x="7609" y="27311"/>
                      <a:pt x="7609" y="27287"/>
                      <a:pt x="7609" y="27275"/>
                    </a:cubicBezTo>
                    <a:cubicBezTo>
                      <a:pt x="7573" y="26561"/>
                      <a:pt x="7287" y="25882"/>
                      <a:pt x="6823" y="25346"/>
                    </a:cubicBezTo>
                    <a:cubicBezTo>
                      <a:pt x="6502" y="24977"/>
                      <a:pt x="6097" y="24668"/>
                      <a:pt x="5656" y="24441"/>
                    </a:cubicBezTo>
                    <a:cubicBezTo>
                      <a:pt x="5632" y="24394"/>
                      <a:pt x="5573" y="24358"/>
                      <a:pt x="5513" y="24358"/>
                    </a:cubicBezTo>
                    <a:lnTo>
                      <a:pt x="5478" y="24358"/>
                    </a:lnTo>
                    <a:cubicBezTo>
                      <a:pt x="5097" y="24179"/>
                      <a:pt x="4680" y="24084"/>
                      <a:pt x="4263" y="24060"/>
                    </a:cubicBezTo>
                    <a:cubicBezTo>
                      <a:pt x="3263" y="23977"/>
                      <a:pt x="1846" y="22679"/>
                      <a:pt x="1620" y="22465"/>
                    </a:cubicBezTo>
                    <a:cubicBezTo>
                      <a:pt x="1489" y="22036"/>
                      <a:pt x="1394" y="21691"/>
                      <a:pt x="1322" y="21382"/>
                    </a:cubicBezTo>
                    <a:cubicBezTo>
                      <a:pt x="1048" y="20155"/>
                      <a:pt x="370" y="16000"/>
                      <a:pt x="560" y="11535"/>
                    </a:cubicBezTo>
                    <a:cubicBezTo>
                      <a:pt x="739" y="7082"/>
                      <a:pt x="5108" y="665"/>
                      <a:pt x="14252" y="367"/>
                    </a:cubicBezTo>
                    <a:cubicBezTo>
                      <a:pt x="14438" y="361"/>
                      <a:pt x="14622" y="358"/>
                      <a:pt x="14803" y="358"/>
                    </a:cubicBezTo>
                    <a:close/>
                    <a:moveTo>
                      <a:pt x="19706" y="28906"/>
                    </a:moveTo>
                    <a:lnTo>
                      <a:pt x="19706" y="28906"/>
                    </a:lnTo>
                    <a:cubicBezTo>
                      <a:pt x="19646" y="29168"/>
                      <a:pt x="19586" y="29502"/>
                      <a:pt x="19539" y="29656"/>
                    </a:cubicBezTo>
                    <a:lnTo>
                      <a:pt x="19563" y="29644"/>
                    </a:lnTo>
                    <a:lnTo>
                      <a:pt x="19563" y="29644"/>
                    </a:lnTo>
                    <a:cubicBezTo>
                      <a:pt x="19563" y="29656"/>
                      <a:pt x="19551" y="29668"/>
                      <a:pt x="19551" y="29680"/>
                    </a:cubicBezTo>
                    <a:cubicBezTo>
                      <a:pt x="19539" y="29692"/>
                      <a:pt x="19551" y="29692"/>
                      <a:pt x="19539" y="29704"/>
                    </a:cubicBezTo>
                    <a:cubicBezTo>
                      <a:pt x="19408" y="29966"/>
                      <a:pt x="19229" y="30180"/>
                      <a:pt x="18991" y="30347"/>
                    </a:cubicBezTo>
                    <a:cubicBezTo>
                      <a:pt x="18955" y="30371"/>
                      <a:pt x="18908" y="30395"/>
                      <a:pt x="18872" y="30406"/>
                    </a:cubicBezTo>
                    <a:cubicBezTo>
                      <a:pt x="18801" y="30430"/>
                      <a:pt x="18729" y="30454"/>
                      <a:pt x="18646" y="30454"/>
                    </a:cubicBezTo>
                    <a:cubicBezTo>
                      <a:pt x="18694" y="30383"/>
                      <a:pt x="18729" y="30287"/>
                      <a:pt x="18765" y="30204"/>
                    </a:cubicBezTo>
                    <a:cubicBezTo>
                      <a:pt x="18836" y="29918"/>
                      <a:pt x="18872" y="29633"/>
                      <a:pt x="18884" y="29335"/>
                    </a:cubicBezTo>
                    <a:cubicBezTo>
                      <a:pt x="18979" y="29204"/>
                      <a:pt x="19051" y="29073"/>
                      <a:pt x="19110" y="28930"/>
                    </a:cubicBezTo>
                    <a:lnTo>
                      <a:pt x="19217" y="28930"/>
                    </a:lnTo>
                    <a:cubicBezTo>
                      <a:pt x="19396" y="28930"/>
                      <a:pt x="19563" y="28918"/>
                      <a:pt x="19706" y="28906"/>
                    </a:cubicBezTo>
                    <a:close/>
                    <a:moveTo>
                      <a:pt x="8442" y="28859"/>
                    </a:moveTo>
                    <a:lnTo>
                      <a:pt x="8442" y="28859"/>
                    </a:lnTo>
                    <a:cubicBezTo>
                      <a:pt x="8609" y="28894"/>
                      <a:pt x="8823" y="28894"/>
                      <a:pt x="9073" y="28894"/>
                    </a:cubicBezTo>
                    <a:lnTo>
                      <a:pt x="9085" y="28894"/>
                    </a:lnTo>
                    <a:cubicBezTo>
                      <a:pt x="9133" y="29121"/>
                      <a:pt x="9216" y="29347"/>
                      <a:pt x="9323" y="29549"/>
                    </a:cubicBezTo>
                    <a:cubicBezTo>
                      <a:pt x="9335" y="29680"/>
                      <a:pt x="9371" y="29811"/>
                      <a:pt x="9407" y="29930"/>
                    </a:cubicBezTo>
                    <a:cubicBezTo>
                      <a:pt x="9466" y="30121"/>
                      <a:pt x="9538" y="30287"/>
                      <a:pt x="9633" y="30454"/>
                    </a:cubicBezTo>
                    <a:cubicBezTo>
                      <a:pt x="9626" y="30456"/>
                      <a:pt x="9618" y="30458"/>
                      <a:pt x="9607" y="30458"/>
                    </a:cubicBezTo>
                    <a:cubicBezTo>
                      <a:pt x="9559" y="30458"/>
                      <a:pt x="9469" y="30430"/>
                      <a:pt x="9323" y="30323"/>
                    </a:cubicBezTo>
                    <a:cubicBezTo>
                      <a:pt x="9276" y="30287"/>
                      <a:pt x="9216" y="30240"/>
                      <a:pt x="9145" y="30180"/>
                    </a:cubicBezTo>
                    <a:cubicBezTo>
                      <a:pt x="8966" y="29990"/>
                      <a:pt x="8811" y="29775"/>
                      <a:pt x="8704" y="29537"/>
                    </a:cubicBezTo>
                    <a:cubicBezTo>
                      <a:pt x="8597" y="29311"/>
                      <a:pt x="8514" y="29097"/>
                      <a:pt x="8442" y="28859"/>
                    </a:cubicBezTo>
                    <a:close/>
                    <a:moveTo>
                      <a:pt x="16408" y="28668"/>
                    </a:moveTo>
                    <a:lnTo>
                      <a:pt x="17229" y="28763"/>
                    </a:lnTo>
                    <a:cubicBezTo>
                      <a:pt x="17193" y="29061"/>
                      <a:pt x="17134" y="29644"/>
                      <a:pt x="17039" y="30121"/>
                    </a:cubicBezTo>
                    <a:lnTo>
                      <a:pt x="17050" y="30109"/>
                    </a:lnTo>
                    <a:lnTo>
                      <a:pt x="17050" y="30121"/>
                    </a:lnTo>
                    <a:cubicBezTo>
                      <a:pt x="16967" y="30573"/>
                      <a:pt x="16919" y="30573"/>
                      <a:pt x="16622" y="30585"/>
                    </a:cubicBezTo>
                    <a:lnTo>
                      <a:pt x="16550" y="30585"/>
                    </a:lnTo>
                    <a:cubicBezTo>
                      <a:pt x="16419" y="30585"/>
                      <a:pt x="16288" y="30514"/>
                      <a:pt x="16217" y="30395"/>
                    </a:cubicBezTo>
                    <a:cubicBezTo>
                      <a:pt x="16265" y="30145"/>
                      <a:pt x="16277" y="29883"/>
                      <a:pt x="16229" y="29633"/>
                    </a:cubicBezTo>
                    <a:cubicBezTo>
                      <a:pt x="16229" y="29621"/>
                      <a:pt x="16229" y="29597"/>
                      <a:pt x="16217" y="29585"/>
                    </a:cubicBezTo>
                    <a:cubicBezTo>
                      <a:pt x="16288" y="29347"/>
                      <a:pt x="16360" y="28906"/>
                      <a:pt x="16408" y="28668"/>
                    </a:cubicBezTo>
                    <a:close/>
                    <a:moveTo>
                      <a:pt x="11240" y="28859"/>
                    </a:moveTo>
                    <a:cubicBezTo>
                      <a:pt x="11282" y="28867"/>
                      <a:pt x="11324" y="28875"/>
                      <a:pt x="11371" y="28875"/>
                    </a:cubicBezTo>
                    <a:cubicBezTo>
                      <a:pt x="11390" y="28875"/>
                      <a:pt x="11410" y="28874"/>
                      <a:pt x="11431" y="28871"/>
                    </a:cubicBezTo>
                    <a:lnTo>
                      <a:pt x="11443" y="28871"/>
                    </a:lnTo>
                    <a:cubicBezTo>
                      <a:pt x="11466" y="29061"/>
                      <a:pt x="11514" y="29263"/>
                      <a:pt x="11574" y="29454"/>
                    </a:cubicBezTo>
                    <a:cubicBezTo>
                      <a:pt x="11597" y="29513"/>
                      <a:pt x="11645" y="29609"/>
                      <a:pt x="11693" y="29728"/>
                    </a:cubicBezTo>
                    <a:cubicBezTo>
                      <a:pt x="11800" y="29906"/>
                      <a:pt x="11871" y="30097"/>
                      <a:pt x="11943" y="30287"/>
                    </a:cubicBezTo>
                    <a:cubicBezTo>
                      <a:pt x="11955" y="30323"/>
                      <a:pt x="11966" y="30359"/>
                      <a:pt x="11966" y="30395"/>
                    </a:cubicBezTo>
                    <a:cubicBezTo>
                      <a:pt x="11955" y="30466"/>
                      <a:pt x="11919" y="30526"/>
                      <a:pt x="11871" y="30561"/>
                    </a:cubicBezTo>
                    <a:cubicBezTo>
                      <a:pt x="11800" y="30621"/>
                      <a:pt x="11705" y="30656"/>
                      <a:pt x="11609" y="30656"/>
                    </a:cubicBezTo>
                    <a:cubicBezTo>
                      <a:pt x="11478" y="30633"/>
                      <a:pt x="11097" y="30121"/>
                      <a:pt x="11050" y="29847"/>
                    </a:cubicBezTo>
                    <a:cubicBezTo>
                      <a:pt x="11038" y="29525"/>
                      <a:pt x="11050" y="29192"/>
                      <a:pt x="11074" y="28859"/>
                    </a:cubicBezTo>
                    <a:close/>
                    <a:moveTo>
                      <a:pt x="14776" y="28466"/>
                    </a:moveTo>
                    <a:cubicBezTo>
                      <a:pt x="14907" y="28490"/>
                      <a:pt x="15110" y="28513"/>
                      <a:pt x="15384" y="28549"/>
                    </a:cubicBezTo>
                    <a:lnTo>
                      <a:pt x="15395" y="28537"/>
                    </a:lnTo>
                    <a:cubicBezTo>
                      <a:pt x="15586" y="28871"/>
                      <a:pt x="15741" y="29228"/>
                      <a:pt x="15848" y="29585"/>
                    </a:cubicBezTo>
                    <a:cubicBezTo>
                      <a:pt x="15848" y="29633"/>
                      <a:pt x="15848" y="29680"/>
                      <a:pt x="15872" y="29716"/>
                    </a:cubicBezTo>
                    <a:cubicBezTo>
                      <a:pt x="15919" y="29930"/>
                      <a:pt x="15907" y="30156"/>
                      <a:pt x="15848" y="30383"/>
                    </a:cubicBezTo>
                    <a:cubicBezTo>
                      <a:pt x="15824" y="30490"/>
                      <a:pt x="15776" y="30597"/>
                      <a:pt x="15705" y="30680"/>
                    </a:cubicBezTo>
                    <a:cubicBezTo>
                      <a:pt x="15646" y="30718"/>
                      <a:pt x="15449" y="30750"/>
                      <a:pt x="15232" y="30750"/>
                    </a:cubicBezTo>
                    <a:cubicBezTo>
                      <a:pt x="14963" y="30750"/>
                      <a:pt x="14662" y="30701"/>
                      <a:pt x="14550" y="30549"/>
                    </a:cubicBezTo>
                    <a:cubicBezTo>
                      <a:pt x="14455" y="30430"/>
                      <a:pt x="14407" y="30073"/>
                      <a:pt x="14645" y="29061"/>
                    </a:cubicBezTo>
                    <a:lnTo>
                      <a:pt x="14669" y="29002"/>
                    </a:lnTo>
                    <a:cubicBezTo>
                      <a:pt x="14705" y="28835"/>
                      <a:pt x="14753" y="28621"/>
                      <a:pt x="14776" y="28466"/>
                    </a:cubicBezTo>
                    <a:close/>
                    <a:moveTo>
                      <a:pt x="13788" y="28537"/>
                    </a:moveTo>
                    <a:cubicBezTo>
                      <a:pt x="13836" y="28942"/>
                      <a:pt x="13907" y="29335"/>
                      <a:pt x="14014" y="29728"/>
                    </a:cubicBezTo>
                    <a:cubicBezTo>
                      <a:pt x="14062" y="29918"/>
                      <a:pt x="14038" y="30478"/>
                      <a:pt x="13943" y="30633"/>
                    </a:cubicBezTo>
                    <a:cubicBezTo>
                      <a:pt x="13888" y="30702"/>
                      <a:pt x="13629" y="30755"/>
                      <a:pt x="13333" y="30755"/>
                    </a:cubicBezTo>
                    <a:cubicBezTo>
                      <a:pt x="13118" y="30755"/>
                      <a:pt x="12883" y="30727"/>
                      <a:pt x="12693" y="30656"/>
                    </a:cubicBezTo>
                    <a:cubicBezTo>
                      <a:pt x="12609" y="30621"/>
                      <a:pt x="12538" y="30561"/>
                      <a:pt x="12502" y="30478"/>
                    </a:cubicBezTo>
                    <a:cubicBezTo>
                      <a:pt x="12431" y="30204"/>
                      <a:pt x="12431" y="29918"/>
                      <a:pt x="12526" y="29656"/>
                    </a:cubicBezTo>
                    <a:cubicBezTo>
                      <a:pt x="12609" y="29490"/>
                      <a:pt x="12681" y="28990"/>
                      <a:pt x="12705" y="28740"/>
                    </a:cubicBezTo>
                    <a:lnTo>
                      <a:pt x="13062" y="28668"/>
                    </a:lnTo>
                    <a:cubicBezTo>
                      <a:pt x="13312" y="28621"/>
                      <a:pt x="13550" y="28585"/>
                      <a:pt x="13776" y="28549"/>
                    </a:cubicBezTo>
                    <a:lnTo>
                      <a:pt x="13788" y="28537"/>
                    </a:lnTo>
                    <a:close/>
                    <a:moveTo>
                      <a:pt x="10252" y="28882"/>
                    </a:moveTo>
                    <a:cubicBezTo>
                      <a:pt x="10323" y="29192"/>
                      <a:pt x="10419" y="29490"/>
                      <a:pt x="10538" y="29775"/>
                    </a:cubicBezTo>
                    <a:cubicBezTo>
                      <a:pt x="10597" y="29930"/>
                      <a:pt x="10645" y="30085"/>
                      <a:pt x="10693" y="30252"/>
                    </a:cubicBezTo>
                    <a:cubicBezTo>
                      <a:pt x="10728" y="30454"/>
                      <a:pt x="10704" y="30716"/>
                      <a:pt x="10573" y="30835"/>
                    </a:cubicBezTo>
                    <a:cubicBezTo>
                      <a:pt x="10550" y="30847"/>
                      <a:pt x="10526" y="30871"/>
                      <a:pt x="10490" y="30883"/>
                    </a:cubicBezTo>
                    <a:lnTo>
                      <a:pt x="10466" y="30883"/>
                    </a:lnTo>
                    <a:cubicBezTo>
                      <a:pt x="10442" y="30835"/>
                      <a:pt x="10419" y="30811"/>
                      <a:pt x="10371" y="30787"/>
                    </a:cubicBezTo>
                    <a:cubicBezTo>
                      <a:pt x="10347" y="30776"/>
                      <a:pt x="10323" y="30776"/>
                      <a:pt x="10300" y="30776"/>
                    </a:cubicBezTo>
                    <a:cubicBezTo>
                      <a:pt x="10181" y="30656"/>
                      <a:pt x="10073" y="30526"/>
                      <a:pt x="9990" y="30383"/>
                    </a:cubicBezTo>
                    <a:cubicBezTo>
                      <a:pt x="9883" y="30216"/>
                      <a:pt x="9800" y="30037"/>
                      <a:pt x="9740" y="29859"/>
                    </a:cubicBezTo>
                    <a:cubicBezTo>
                      <a:pt x="9704" y="29740"/>
                      <a:pt x="9680" y="29621"/>
                      <a:pt x="9680" y="29502"/>
                    </a:cubicBezTo>
                    <a:cubicBezTo>
                      <a:pt x="9657" y="29299"/>
                      <a:pt x="9669" y="29097"/>
                      <a:pt x="9680" y="28906"/>
                    </a:cubicBezTo>
                    <a:lnTo>
                      <a:pt x="10026" y="28882"/>
                    </a:lnTo>
                    <a:close/>
                    <a:moveTo>
                      <a:pt x="17574" y="28811"/>
                    </a:moveTo>
                    <a:cubicBezTo>
                      <a:pt x="17932" y="28871"/>
                      <a:pt x="18241" y="28894"/>
                      <a:pt x="18515" y="28918"/>
                    </a:cubicBezTo>
                    <a:lnTo>
                      <a:pt x="18527" y="28906"/>
                    </a:lnTo>
                    <a:lnTo>
                      <a:pt x="18527" y="29252"/>
                    </a:lnTo>
                    <a:cubicBezTo>
                      <a:pt x="18527" y="29525"/>
                      <a:pt x="18491" y="29811"/>
                      <a:pt x="18432" y="30085"/>
                    </a:cubicBezTo>
                    <a:cubicBezTo>
                      <a:pt x="18372" y="30216"/>
                      <a:pt x="18313" y="30359"/>
                      <a:pt x="18229" y="30478"/>
                    </a:cubicBezTo>
                    <a:cubicBezTo>
                      <a:pt x="18193" y="30549"/>
                      <a:pt x="18146" y="30621"/>
                      <a:pt x="18110" y="30668"/>
                    </a:cubicBezTo>
                    <a:cubicBezTo>
                      <a:pt x="18074" y="30728"/>
                      <a:pt x="18051" y="30764"/>
                      <a:pt x="18015" y="30799"/>
                    </a:cubicBezTo>
                    <a:lnTo>
                      <a:pt x="18015" y="30811"/>
                    </a:lnTo>
                    <a:cubicBezTo>
                      <a:pt x="17967" y="30871"/>
                      <a:pt x="17908" y="30930"/>
                      <a:pt x="17836" y="30978"/>
                    </a:cubicBezTo>
                    <a:cubicBezTo>
                      <a:pt x="17812" y="30954"/>
                      <a:pt x="17789" y="30930"/>
                      <a:pt x="17765" y="30907"/>
                    </a:cubicBezTo>
                    <a:cubicBezTo>
                      <a:pt x="17622" y="30656"/>
                      <a:pt x="17503" y="30395"/>
                      <a:pt x="17420" y="30121"/>
                    </a:cubicBezTo>
                    <a:cubicBezTo>
                      <a:pt x="17491" y="29692"/>
                      <a:pt x="17562" y="29132"/>
                      <a:pt x="17574" y="28811"/>
                    </a:cubicBezTo>
                    <a:close/>
                    <a:moveTo>
                      <a:pt x="8061" y="30395"/>
                    </a:moveTo>
                    <a:cubicBezTo>
                      <a:pt x="8180" y="30549"/>
                      <a:pt x="8335" y="30668"/>
                      <a:pt x="8514" y="30752"/>
                    </a:cubicBezTo>
                    <a:cubicBezTo>
                      <a:pt x="8418" y="30859"/>
                      <a:pt x="8359" y="30978"/>
                      <a:pt x="8299" y="31109"/>
                    </a:cubicBezTo>
                    <a:cubicBezTo>
                      <a:pt x="8276" y="31168"/>
                      <a:pt x="8252" y="31240"/>
                      <a:pt x="8240" y="31311"/>
                    </a:cubicBezTo>
                    <a:cubicBezTo>
                      <a:pt x="8168" y="31228"/>
                      <a:pt x="8109" y="31133"/>
                      <a:pt x="8085" y="31014"/>
                    </a:cubicBezTo>
                    <a:lnTo>
                      <a:pt x="8097" y="31014"/>
                    </a:lnTo>
                    <a:cubicBezTo>
                      <a:pt x="8061" y="30811"/>
                      <a:pt x="8049" y="30609"/>
                      <a:pt x="8061" y="30395"/>
                    </a:cubicBezTo>
                    <a:close/>
                    <a:moveTo>
                      <a:pt x="20408" y="30585"/>
                    </a:moveTo>
                    <a:lnTo>
                      <a:pt x="20408" y="30585"/>
                    </a:lnTo>
                    <a:cubicBezTo>
                      <a:pt x="20444" y="30799"/>
                      <a:pt x="20432" y="31026"/>
                      <a:pt x="20360" y="31240"/>
                    </a:cubicBezTo>
                    <a:lnTo>
                      <a:pt x="20372" y="31240"/>
                    </a:lnTo>
                    <a:cubicBezTo>
                      <a:pt x="20325" y="31359"/>
                      <a:pt x="20241" y="31466"/>
                      <a:pt x="20122" y="31538"/>
                    </a:cubicBezTo>
                    <a:cubicBezTo>
                      <a:pt x="20146" y="31299"/>
                      <a:pt x="20110" y="31061"/>
                      <a:pt x="20015" y="30835"/>
                    </a:cubicBezTo>
                    <a:cubicBezTo>
                      <a:pt x="20146" y="30799"/>
                      <a:pt x="20265" y="30716"/>
                      <a:pt x="20360" y="30621"/>
                    </a:cubicBezTo>
                    <a:cubicBezTo>
                      <a:pt x="20372" y="30609"/>
                      <a:pt x="20396" y="30597"/>
                      <a:pt x="20408" y="30585"/>
                    </a:cubicBezTo>
                    <a:close/>
                    <a:moveTo>
                      <a:pt x="8859" y="30883"/>
                    </a:moveTo>
                    <a:cubicBezTo>
                      <a:pt x="8871" y="30907"/>
                      <a:pt x="8883" y="30918"/>
                      <a:pt x="8883" y="30942"/>
                    </a:cubicBezTo>
                    <a:cubicBezTo>
                      <a:pt x="8978" y="31073"/>
                      <a:pt x="9109" y="31168"/>
                      <a:pt x="9252" y="31204"/>
                    </a:cubicBezTo>
                    <a:cubicBezTo>
                      <a:pt x="9133" y="31430"/>
                      <a:pt x="9061" y="31669"/>
                      <a:pt x="9049" y="31919"/>
                    </a:cubicBezTo>
                    <a:cubicBezTo>
                      <a:pt x="9026" y="32050"/>
                      <a:pt x="9026" y="32192"/>
                      <a:pt x="9038" y="32335"/>
                    </a:cubicBezTo>
                    <a:cubicBezTo>
                      <a:pt x="9026" y="32311"/>
                      <a:pt x="9002" y="32288"/>
                      <a:pt x="8978" y="32264"/>
                    </a:cubicBezTo>
                    <a:cubicBezTo>
                      <a:pt x="8966" y="32240"/>
                      <a:pt x="8907" y="32169"/>
                      <a:pt x="8871" y="32133"/>
                    </a:cubicBezTo>
                    <a:cubicBezTo>
                      <a:pt x="8788" y="32026"/>
                      <a:pt x="8704" y="31907"/>
                      <a:pt x="8633" y="31788"/>
                    </a:cubicBezTo>
                    <a:cubicBezTo>
                      <a:pt x="8657" y="31716"/>
                      <a:pt x="8633" y="31645"/>
                      <a:pt x="8573" y="31609"/>
                    </a:cubicBezTo>
                    <a:cubicBezTo>
                      <a:pt x="8561" y="31478"/>
                      <a:pt x="8585" y="31347"/>
                      <a:pt x="8633" y="31240"/>
                    </a:cubicBezTo>
                    <a:cubicBezTo>
                      <a:pt x="8680" y="31097"/>
                      <a:pt x="8764" y="30978"/>
                      <a:pt x="8859" y="30883"/>
                    </a:cubicBezTo>
                    <a:close/>
                    <a:moveTo>
                      <a:pt x="19682" y="30954"/>
                    </a:moveTo>
                    <a:cubicBezTo>
                      <a:pt x="19801" y="31228"/>
                      <a:pt x="19813" y="31538"/>
                      <a:pt x="19729" y="31823"/>
                    </a:cubicBezTo>
                    <a:cubicBezTo>
                      <a:pt x="19694" y="31954"/>
                      <a:pt x="19646" y="32073"/>
                      <a:pt x="19586" y="32192"/>
                    </a:cubicBezTo>
                    <a:cubicBezTo>
                      <a:pt x="19551" y="32252"/>
                      <a:pt x="19491" y="32311"/>
                      <a:pt x="19432" y="32347"/>
                    </a:cubicBezTo>
                    <a:cubicBezTo>
                      <a:pt x="19491" y="32085"/>
                      <a:pt x="19503" y="31811"/>
                      <a:pt x="19456" y="31549"/>
                    </a:cubicBezTo>
                    <a:lnTo>
                      <a:pt x="19467" y="31549"/>
                    </a:lnTo>
                    <a:cubicBezTo>
                      <a:pt x="19456" y="31454"/>
                      <a:pt x="19420" y="31347"/>
                      <a:pt x="19384" y="31252"/>
                    </a:cubicBezTo>
                    <a:cubicBezTo>
                      <a:pt x="19503" y="31168"/>
                      <a:pt x="19598" y="31061"/>
                      <a:pt x="19682" y="30954"/>
                    </a:cubicBezTo>
                    <a:close/>
                    <a:moveTo>
                      <a:pt x="19075" y="31418"/>
                    </a:moveTo>
                    <a:cubicBezTo>
                      <a:pt x="19086" y="31478"/>
                      <a:pt x="19110" y="31538"/>
                      <a:pt x="19110" y="31609"/>
                    </a:cubicBezTo>
                    <a:cubicBezTo>
                      <a:pt x="19170" y="31883"/>
                      <a:pt x="19134" y="32169"/>
                      <a:pt x="19027" y="32419"/>
                    </a:cubicBezTo>
                    <a:cubicBezTo>
                      <a:pt x="18994" y="32629"/>
                      <a:pt x="18816" y="32778"/>
                      <a:pt x="18608" y="32778"/>
                    </a:cubicBezTo>
                    <a:cubicBezTo>
                      <a:pt x="18593" y="32778"/>
                      <a:pt x="18578" y="32777"/>
                      <a:pt x="18563" y="32776"/>
                    </a:cubicBezTo>
                    <a:cubicBezTo>
                      <a:pt x="18598" y="32407"/>
                      <a:pt x="18586" y="32038"/>
                      <a:pt x="18515" y="31669"/>
                    </a:cubicBezTo>
                    <a:lnTo>
                      <a:pt x="18539" y="31669"/>
                    </a:lnTo>
                    <a:cubicBezTo>
                      <a:pt x="18741" y="31645"/>
                      <a:pt x="18932" y="31561"/>
                      <a:pt x="19075" y="31418"/>
                    </a:cubicBezTo>
                    <a:close/>
                    <a:moveTo>
                      <a:pt x="9514" y="31490"/>
                    </a:moveTo>
                    <a:cubicBezTo>
                      <a:pt x="9633" y="31585"/>
                      <a:pt x="9788" y="31633"/>
                      <a:pt x="9954" y="31633"/>
                    </a:cubicBezTo>
                    <a:cubicBezTo>
                      <a:pt x="9919" y="31871"/>
                      <a:pt x="9919" y="32109"/>
                      <a:pt x="9931" y="32347"/>
                    </a:cubicBezTo>
                    <a:cubicBezTo>
                      <a:pt x="9931" y="32478"/>
                      <a:pt x="9942" y="32621"/>
                      <a:pt x="9966" y="32752"/>
                    </a:cubicBezTo>
                    <a:cubicBezTo>
                      <a:pt x="9913" y="32775"/>
                      <a:pt x="9861" y="32783"/>
                      <a:pt x="9811" y="32783"/>
                    </a:cubicBezTo>
                    <a:cubicBezTo>
                      <a:pt x="9782" y="32783"/>
                      <a:pt x="9754" y="32780"/>
                      <a:pt x="9728" y="32776"/>
                    </a:cubicBezTo>
                    <a:cubicBezTo>
                      <a:pt x="9573" y="32764"/>
                      <a:pt x="9454" y="32645"/>
                      <a:pt x="9430" y="32502"/>
                    </a:cubicBezTo>
                    <a:cubicBezTo>
                      <a:pt x="9383" y="32323"/>
                      <a:pt x="9371" y="32145"/>
                      <a:pt x="9383" y="31966"/>
                    </a:cubicBezTo>
                    <a:lnTo>
                      <a:pt x="9395" y="31954"/>
                    </a:lnTo>
                    <a:cubicBezTo>
                      <a:pt x="9407" y="31799"/>
                      <a:pt x="9454" y="31645"/>
                      <a:pt x="9514" y="31490"/>
                    </a:cubicBezTo>
                    <a:close/>
                    <a:moveTo>
                      <a:pt x="17041" y="31427"/>
                    </a:moveTo>
                    <a:cubicBezTo>
                      <a:pt x="17056" y="31427"/>
                      <a:pt x="17071" y="31428"/>
                      <a:pt x="17086" y="31430"/>
                    </a:cubicBezTo>
                    <a:cubicBezTo>
                      <a:pt x="17098" y="31430"/>
                      <a:pt x="17122" y="31430"/>
                      <a:pt x="17134" y="31442"/>
                    </a:cubicBezTo>
                    <a:cubicBezTo>
                      <a:pt x="17181" y="31478"/>
                      <a:pt x="17193" y="31538"/>
                      <a:pt x="17193" y="31597"/>
                    </a:cubicBezTo>
                    <a:cubicBezTo>
                      <a:pt x="17193" y="31752"/>
                      <a:pt x="17181" y="31907"/>
                      <a:pt x="17146" y="32061"/>
                    </a:cubicBezTo>
                    <a:cubicBezTo>
                      <a:pt x="17134" y="32133"/>
                      <a:pt x="17122" y="32192"/>
                      <a:pt x="17110" y="32240"/>
                    </a:cubicBezTo>
                    <a:cubicBezTo>
                      <a:pt x="17098" y="32431"/>
                      <a:pt x="17062" y="32621"/>
                      <a:pt x="17015" y="32800"/>
                    </a:cubicBezTo>
                    <a:cubicBezTo>
                      <a:pt x="16991" y="32895"/>
                      <a:pt x="16955" y="32990"/>
                      <a:pt x="16908" y="33073"/>
                    </a:cubicBezTo>
                    <a:cubicBezTo>
                      <a:pt x="16765" y="32990"/>
                      <a:pt x="16622" y="32883"/>
                      <a:pt x="16503" y="32764"/>
                    </a:cubicBezTo>
                    <a:cubicBezTo>
                      <a:pt x="16503" y="32633"/>
                      <a:pt x="16515" y="32514"/>
                      <a:pt x="16527" y="32383"/>
                    </a:cubicBezTo>
                    <a:lnTo>
                      <a:pt x="16538" y="32383"/>
                    </a:lnTo>
                    <a:lnTo>
                      <a:pt x="16538" y="32300"/>
                    </a:lnTo>
                    <a:cubicBezTo>
                      <a:pt x="16550" y="32121"/>
                      <a:pt x="16562" y="31954"/>
                      <a:pt x="16550" y="31776"/>
                    </a:cubicBezTo>
                    <a:cubicBezTo>
                      <a:pt x="16617" y="31675"/>
                      <a:pt x="16811" y="31427"/>
                      <a:pt x="17041" y="31427"/>
                    </a:cubicBezTo>
                    <a:close/>
                    <a:moveTo>
                      <a:pt x="12587" y="31263"/>
                    </a:moveTo>
                    <a:cubicBezTo>
                      <a:pt x="12607" y="31263"/>
                      <a:pt x="12627" y="31267"/>
                      <a:pt x="12645" y="31276"/>
                    </a:cubicBezTo>
                    <a:cubicBezTo>
                      <a:pt x="12800" y="31311"/>
                      <a:pt x="12967" y="31538"/>
                      <a:pt x="12990" y="31883"/>
                    </a:cubicBezTo>
                    <a:cubicBezTo>
                      <a:pt x="13002" y="31942"/>
                      <a:pt x="13002" y="32014"/>
                      <a:pt x="12990" y="32085"/>
                    </a:cubicBezTo>
                    <a:cubicBezTo>
                      <a:pt x="12979" y="32288"/>
                      <a:pt x="12931" y="32490"/>
                      <a:pt x="12871" y="32692"/>
                    </a:cubicBezTo>
                    <a:cubicBezTo>
                      <a:pt x="12764" y="33014"/>
                      <a:pt x="12657" y="33097"/>
                      <a:pt x="12633" y="33109"/>
                    </a:cubicBezTo>
                    <a:cubicBezTo>
                      <a:pt x="12621" y="33115"/>
                      <a:pt x="12609" y="33118"/>
                      <a:pt x="12598" y="33118"/>
                    </a:cubicBezTo>
                    <a:cubicBezTo>
                      <a:pt x="12586" y="33118"/>
                      <a:pt x="12574" y="33115"/>
                      <a:pt x="12562" y="33109"/>
                    </a:cubicBezTo>
                    <a:cubicBezTo>
                      <a:pt x="12443" y="33073"/>
                      <a:pt x="12371" y="32954"/>
                      <a:pt x="12324" y="32776"/>
                    </a:cubicBezTo>
                    <a:cubicBezTo>
                      <a:pt x="12276" y="32490"/>
                      <a:pt x="12264" y="32192"/>
                      <a:pt x="12288" y="31907"/>
                    </a:cubicBezTo>
                    <a:lnTo>
                      <a:pt x="12300" y="31907"/>
                    </a:lnTo>
                    <a:cubicBezTo>
                      <a:pt x="12312" y="31871"/>
                      <a:pt x="12312" y="31835"/>
                      <a:pt x="12312" y="31799"/>
                    </a:cubicBezTo>
                    <a:lnTo>
                      <a:pt x="12312" y="31764"/>
                    </a:lnTo>
                    <a:cubicBezTo>
                      <a:pt x="12336" y="31526"/>
                      <a:pt x="12407" y="31359"/>
                      <a:pt x="12502" y="31288"/>
                    </a:cubicBezTo>
                    <a:cubicBezTo>
                      <a:pt x="12524" y="31273"/>
                      <a:pt x="12556" y="31263"/>
                      <a:pt x="12587" y="31263"/>
                    </a:cubicBezTo>
                    <a:close/>
                    <a:moveTo>
                      <a:pt x="14756" y="31427"/>
                    </a:moveTo>
                    <a:cubicBezTo>
                      <a:pt x="14771" y="31427"/>
                      <a:pt x="14786" y="31428"/>
                      <a:pt x="14800" y="31430"/>
                    </a:cubicBezTo>
                    <a:lnTo>
                      <a:pt x="14836" y="31430"/>
                    </a:lnTo>
                    <a:cubicBezTo>
                      <a:pt x="14850" y="31428"/>
                      <a:pt x="14864" y="31427"/>
                      <a:pt x="14878" y="31427"/>
                    </a:cubicBezTo>
                    <a:cubicBezTo>
                      <a:pt x="14950" y="31427"/>
                      <a:pt x="15024" y="31452"/>
                      <a:pt x="15074" y="31502"/>
                    </a:cubicBezTo>
                    <a:cubicBezTo>
                      <a:pt x="15157" y="31597"/>
                      <a:pt x="15145" y="31776"/>
                      <a:pt x="15122" y="31930"/>
                    </a:cubicBezTo>
                    <a:cubicBezTo>
                      <a:pt x="15122" y="31990"/>
                      <a:pt x="15122" y="32038"/>
                      <a:pt x="15122" y="32085"/>
                    </a:cubicBezTo>
                    <a:cubicBezTo>
                      <a:pt x="15110" y="32300"/>
                      <a:pt x="15086" y="32514"/>
                      <a:pt x="15038" y="32728"/>
                    </a:cubicBezTo>
                    <a:cubicBezTo>
                      <a:pt x="15026" y="32823"/>
                      <a:pt x="15014" y="32907"/>
                      <a:pt x="15003" y="32931"/>
                    </a:cubicBezTo>
                    <a:cubicBezTo>
                      <a:pt x="15003" y="32963"/>
                      <a:pt x="14922" y="33137"/>
                      <a:pt x="14789" y="33137"/>
                    </a:cubicBezTo>
                    <a:cubicBezTo>
                      <a:pt x="14777" y="33137"/>
                      <a:pt x="14765" y="33136"/>
                      <a:pt x="14753" y="33133"/>
                    </a:cubicBezTo>
                    <a:cubicBezTo>
                      <a:pt x="14705" y="33121"/>
                      <a:pt x="14598" y="33085"/>
                      <a:pt x="14562" y="32728"/>
                    </a:cubicBezTo>
                    <a:lnTo>
                      <a:pt x="14574" y="32728"/>
                    </a:lnTo>
                    <a:cubicBezTo>
                      <a:pt x="14550" y="32609"/>
                      <a:pt x="14550" y="32466"/>
                      <a:pt x="14550" y="32335"/>
                    </a:cubicBezTo>
                    <a:cubicBezTo>
                      <a:pt x="14550" y="32228"/>
                      <a:pt x="14538" y="32133"/>
                      <a:pt x="14526" y="32050"/>
                    </a:cubicBezTo>
                    <a:lnTo>
                      <a:pt x="14526" y="31954"/>
                    </a:lnTo>
                    <a:cubicBezTo>
                      <a:pt x="14503" y="31764"/>
                      <a:pt x="14479" y="31561"/>
                      <a:pt x="14550" y="31490"/>
                    </a:cubicBezTo>
                    <a:cubicBezTo>
                      <a:pt x="14609" y="31450"/>
                      <a:pt x="14685" y="31427"/>
                      <a:pt x="14756" y="31427"/>
                    </a:cubicBezTo>
                    <a:close/>
                    <a:moveTo>
                      <a:pt x="10383" y="31240"/>
                    </a:moveTo>
                    <a:cubicBezTo>
                      <a:pt x="10573" y="31478"/>
                      <a:pt x="10835" y="31657"/>
                      <a:pt x="11133" y="31740"/>
                    </a:cubicBezTo>
                    <a:cubicBezTo>
                      <a:pt x="11074" y="32121"/>
                      <a:pt x="11050" y="32502"/>
                      <a:pt x="11085" y="32883"/>
                    </a:cubicBezTo>
                    <a:cubicBezTo>
                      <a:pt x="10954" y="33014"/>
                      <a:pt x="10788" y="33121"/>
                      <a:pt x="10621" y="33181"/>
                    </a:cubicBezTo>
                    <a:cubicBezTo>
                      <a:pt x="10562" y="33181"/>
                      <a:pt x="10431" y="33169"/>
                      <a:pt x="10359" y="32859"/>
                    </a:cubicBezTo>
                    <a:cubicBezTo>
                      <a:pt x="10359" y="32812"/>
                      <a:pt x="10347" y="32752"/>
                      <a:pt x="10312" y="32716"/>
                    </a:cubicBezTo>
                    <a:lnTo>
                      <a:pt x="10323" y="32716"/>
                    </a:lnTo>
                    <a:cubicBezTo>
                      <a:pt x="10300" y="32585"/>
                      <a:pt x="10288" y="32454"/>
                      <a:pt x="10276" y="32323"/>
                    </a:cubicBezTo>
                    <a:cubicBezTo>
                      <a:pt x="10264" y="32061"/>
                      <a:pt x="10288" y="31788"/>
                      <a:pt x="10323" y="31526"/>
                    </a:cubicBezTo>
                    <a:cubicBezTo>
                      <a:pt x="10359" y="31478"/>
                      <a:pt x="10371" y="31430"/>
                      <a:pt x="10347" y="31383"/>
                    </a:cubicBezTo>
                    <a:cubicBezTo>
                      <a:pt x="10359" y="31323"/>
                      <a:pt x="10371" y="31276"/>
                      <a:pt x="10383" y="31240"/>
                    </a:cubicBezTo>
                    <a:close/>
                    <a:moveTo>
                      <a:pt x="13815" y="31315"/>
                    </a:moveTo>
                    <a:cubicBezTo>
                      <a:pt x="13830" y="31315"/>
                      <a:pt x="13845" y="31318"/>
                      <a:pt x="13860" y="31323"/>
                    </a:cubicBezTo>
                    <a:cubicBezTo>
                      <a:pt x="13895" y="31335"/>
                      <a:pt x="13943" y="31418"/>
                      <a:pt x="13955" y="31561"/>
                    </a:cubicBezTo>
                    <a:cubicBezTo>
                      <a:pt x="13991" y="31871"/>
                      <a:pt x="13991" y="32192"/>
                      <a:pt x="13955" y="32514"/>
                    </a:cubicBezTo>
                    <a:lnTo>
                      <a:pt x="13955" y="32573"/>
                    </a:lnTo>
                    <a:cubicBezTo>
                      <a:pt x="13955" y="32621"/>
                      <a:pt x="13943" y="32669"/>
                      <a:pt x="13931" y="32728"/>
                    </a:cubicBezTo>
                    <a:cubicBezTo>
                      <a:pt x="13895" y="33085"/>
                      <a:pt x="13824" y="33169"/>
                      <a:pt x="13800" y="33193"/>
                    </a:cubicBezTo>
                    <a:lnTo>
                      <a:pt x="13764" y="33193"/>
                    </a:lnTo>
                    <a:cubicBezTo>
                      <a:pt x="13681" y="33181"/>
                      <a:pt x="13574" y="33050"/>
                      <a:pt x="13479" y="32704"/>
                    </a:cubicBezTo>
                    <a:lnTo>
                      <a:pt x="13490" y="32704"/>
                    </a:lnTo>
                    <a:cubicBezTo>
                      <a:pt x="13419" y="32431"/>
                      <a:pt x="13371" y="32145"/>
                      <a:pt x="13348" y="31859"/>
                    </a:cubicBezTo>
                    <a:cubicBezTo>
                      <a:pt x="13360" y="31847"/>
                      <a:pt x="13360" y="31835"/>
                      <a:pt x="13348" y="31835"/>
                    </a:cubicBezTo>
                    <a:lnTo>
                      <a:pt x="13348" y="31811"/>
                    </a:lnTo>
                    <a:cubicBezTo>
                      <a:pt x="13336" y="31561"/>
                      <a:pt x="13479" y="31442"/>
                      <a:pt x="13752" y="31335"/>
                    </a:cubicBezTo>
                    <a:cubicBezTo>
                      <a:pt x="13773" y="31321"/>
                      <a:pt x="13794" y="31315"/>
                      <a:pt x="13815" y="31315"/>
                    </a:cubicBezTo>
                    <a:close/>
                    <a:moveTo>
                      <a:pt x="16086" y="31216"/>
                    </a:moveTo>
                    <a:cubicBezTo>
                      <a:pt x="16086" y="31216"/>
                      <a:pt x="16169" y="31276"/>
                      <a:pt x="16205" y="31692"/>
                    </a:cubicBezTo>
                    <a:cubicBezTo>
                      <a:pt x="16193" y="31728"/>
                      <a:pt x="16193" y="31764"/>
                      <a:pt x="16205" y="31799"/>
                    </a:cubicBezTo>
                    <a:cubicBezTo>
                      <a:pt x="16205" y="31942"/>
                      <a:pt x="16205" y="32097"/>
                      <a:pt x="16181" y="32264"/>
                    </a:cubicBezTo>
                    <a:lnTo>
                      <a:pt x="16181" y="32359"/>
                    </a:lnTo>
                    <a:cubicBezTo>
                      <a:pt x="16169" y="32502"/>
                      <a:pt x="16169" y="32657"/>
                      <a:pt x="16146" y="32788"/>
                    </a:cubicBezTo>
                    <a:cubicBezTo>
                      <a:pt x="16098" y="33145"/>
                      <a:pt x="16038" y="33193"/>
                      <a:pt x="16027" y="33193"/>
                    </a:cubicBezTo>
                    <a:lnTo>
                      <a:pt x="16015" y="33193"/>
                    </a:lnTo>
                    <a:cubicBezTo>
                      <a:pt x="15824" y="33157"/>
                      <a:pt x="15693" y="33002"/>
                      <a:pt x="15610" y="32716"/>
                    </a:cubicBezTo>
                    <a:lnTo>
                      <a:pt x="15622" y="32716"/>
                    </a:lnTo>
                    <a:lnTo>
                      <a:pt x="15622" y="32704"/>
                    </a:lnTo>
                    <a:cubicBezTo>
                      <a:pt x="15538" y="32311"/>
                      <a:pt x="15515" y="31907"/>
                      <a:pt x="15562" y="31514"/>
                    </a:cubicBezTo>
                    <a:cubicBezTo>
                      <a:pt x="15586" y="31418"/>
                      <a:pt x="15836" y="31228"/>
                      <a:pt x="16086" y="31216"/>
                    </a:cubicBezTo>
                    <a:close/>
                    <a:moveTo>
                      <a:pt x="18098" y="31228"/>
                    </a:moveTo>
                    <a:cubicBezTo>
                      <a:pt x="18122" y="31323"/>
                      <a:pt x="18146" y="31418"/>
                      <a:pt x="18158" y="31514"/>
                    </a:cubicBezTo>
                    <a:cubicBezTo>
                      <a:pt x="18229" y="31907"/>
                      <a:pt x="18253" y="32300"/>
                      <a:pt x="18217" y="32704"/>
                    </a:cubicBezTo>
                    <a:lnTo>
                      <a:pt x="18193" y="32788"/>
                    </a:lnTo>
                    <a:cubicBezTo>
                      <a:pt x="18182" y="32823"/>
                      <a:pt x="18170" y="32859"/>
                      <a:pt x="18158" y="32895"/>
                    </a:cubicBezTo>
                    <a:cubicBezTo>
                      <a:pt x="18086" y="33157"/>
                      <a:pt x="18027" y="33193"/>
                      <a:pt x="18015" y="33193"/>
                    </a:cubicBezTo>
                    <a:cubicBezTo>
                      <a:pt x="17932" y="33193"/>
                      <a:pt x="17646" y="33002"/>
                      <a:pt x="17384" y="32788"/>
                    </a:cubicBezTo>
                    <a:cubicBezTo>
                      <a:pt x="17420" y="32609"/>
                      <a:pt x="17443" y="32442"/>
                      <a:pt x="17455" y="32264"/>
                    </a:cubicBezTo>
                    <a:lnTo>
                      <a:pt x="17467" y="32264"/>
                    </a:lnTo>
                    <a:cubicBezTo>
                      <a:pt x="17467" y="32240"/>
                      <a:pt x="17479" y="32192"/>
                      <a:pt x="17491" y="32133"/>
                    </a:cubicBezTo>
                    <a:cubicBezTo>
                      <a:pt x="17527" y="31978"/>
                      <a:pt x="17539" y="31835"/>
                      <a:pt x="17551" y="31680"/>
                    </a:cubicBezTo>
                    <a:cubicBezTo>
                      <a:pt x="17693" y="31573"/>
                      <a:pt x="17824" y="31454"/>
                      <a:pt x="17943" y="31311"/>
                    </a:cubicBezTo>
                    <a:cubicBezTo>
                      <a:pt x="18003" y="31299"/>
                      <a:pt x="18051" y="31264"/>
                      <a:pt x="18098" y="31228"/>
                    </a:cubicBezTo>
                    <a:close/>
                    <a:moveTo>
                      <a:pt x="11662" y="31364"/>
                    </a:moveTo>
                    <a:cubicBezTo>
                      <a:pt x="11670" y="31364"/>
                      <a:pt x="11676" y="31366"/>
                      <a:pt x="11681" y="31371"/>
                    </a:cubicBezTo>
                    <a:cubicBezTo>
                      <a:pt x="11764" y="31395"/>
                      <a:pt x="11883" y="31597"/>
                      <a:pt x="11943" y="31835"/>
                    </a:cubicBezTo>
                    <a:cubicBezTo>
                      <a:pt x="11907" y="32145"/>
                      <a:pt x="11919" y="32466"/>
                      <a:pt x="11966" y="32776"/>
                    </a:cubicBezTo>
                    <a:lnTo>
                      <a:pt x="11966" y="32788"/>
                    </a:lnTo>
                    <a:cubicBezTo>
                      <a:pt x="11871" y="32954"/>
                      <a:pt x="11740" y="33097"/>
                      <a:pt x="11585" y="33193"/>
                    </a:cubicBezTo>
                    <a:cubicBezTo>
                      <a:pt x="11562" y="33193"/>
                      <a:pt x="11538" y="33204"/>
                      <a:pt x="11514" y="33204"/>
                    </a:cubicBezTo>
                    <a:cubicBezTo>
                      <a:pt x="11478" y="33121"/>
                      <a:pt x="11455" y="33026"/>
                      <a:pt x="11443" y="32942"/>
                    </a:cubicBezTo>
                    <a:cubicBezTo>
                      <a:pt x="11395" y="32502"/>
                      <a:pt x="11419" y="32073"/>
                      <a:pt x="11502" y="31657"/>
                    </a:cubicBezTo>
                    <a:cubicBezTo>
                      <a:pt x="11526" y="31573"/>
                      <a:pt x="11538" y="31502"/>
                      <a:pt x="11574" y="31430"/>
                    </a:cubicBezTo>
                    <a:cubicBezTo>
                      <a:pt x="11585" y="31418"/>
                      <a:pt x="11585" y="31407"/>
                      <a:pt x="11597" y="31395"/>
                    </a:cubicBezTo>
                    <a:cubicBezTo>
                      <a:pt x="11628" y="31372"/>
                      <a:pt x="11648" y="31364"/>
                      <a:pt x="11662" y="31364"/>
                    </a:cubicBezTo>
                    <a:close/>
                    <a:moveTo>
                      <a:pt x="1834" y="23120"/>
                    </a:moveTo>
                    <a:lnTo>
                      <a:pt x="1834" y="23120"/>
                    </a:lnTo>
                    <a:cubicBezTo>
                      <a:pt x="2418" y="23608"/>
                      <a:pt x="3418" y="24334"/>
                      <a:pt x="4239" y="24406"/>
                    </a:cubicBezTo>
                    <a:cubicBezTo>
                      <a:pt x="4620" y="24430"/>
                      <a:pt x="4989" y="24525"/>
                      <a:pt x="5347" y="24680"/>
                    </a:cubicBezTo>
                    <a:cubicBezTo>
                      <a:pt x="5359" y="24918"/>
                      <a:pt x="5406" y="25489"/>
                      <a:pt x="5478" y="26132"/>
                    </a:cubicBezTo>
                    <a:cubicBezTo>
                      <a:pt x="5537" y="26680"/>
                      <a:pt x="5632" y="27227"/>
                      <a:pt x="5763" y="27763"/>
                    </a:cubicBezTo>
                    <a:cubicBezTo>
                      <a:pt x="5882" y="28275"/>
                      <a:pt x="5978" y="28799"/>
                      <a:pt x="6037" y="29323"/>
                    </a:cubicBezTo>
                    <a:cubicBezTo>
                      <a:pt x="6132" y="30025"/>
                      <a:pt x="6216" y="30633"/>
                      <a:pt x="6394" y="30918"/>
                    </a:cubicBezTo>
                    <a:cubicBezTo>
                      <a:pt x="6432" y="30974"/>
                      <a:pt x="6485" y="30997"/>
                      <a:pt x="6536" y="30997"/>
                    </a:cubicBezTo>
                    <a:cubicBezTo>
                      <a:pt x="6662" y="30997"/>
                      <a:pt x="6785" y="30860"/>
                      <a:pt x="6692" y="30716"/>
                    </a:cubicBezTo>
                    <a:cubicBezTo>
                      <a:pt x="6549" y="30502"/>
                      <a:pt x="6466" y="29906"/>
                      <a:pt x="6382" y="29275"/>
                    </a:cubicBezTo>
                    <a:cubicBezTo>
                      <a:pt x="6323" y="28728"/>
                      <a:pt x="6228" y="28204"/>
                      <a:pt x="6097" y="27668"/>
                    </a:cubicBezTo>
                    <a:cubicBezTo>
                      <a:pt x="6013" y="27323"/>
                      <a:pt x="5954" y="26977"/>
                      <a:pt x="5906" y="26620"/>
                    </a:cubicBezTo>
                    <a:lnTo>
                      <a:pt x="5906" y="26620"/>
                    </a:lnTo>
                    <a:cubicBezTo>
                      <a:pt x="6132" y="27120"/>
                      <a:pt x="7121" y="29252"/>
                      <a:pt x="7835" y="29894"/>
                    </a:cubicBezTo>
                    <a:cubicBezTo>
                      <a:pt x="7633" y="30299"/>
                      <a:pt x="7716" y="30871"/>
                      <a:pt x="7752" y="31061"/>
                    </a:cubicBezTo>
                    <a:cubicBezTo>
                      <a:pt x="7799" y="31430"/>
                      <a:pt x="8097" y="31692"/>
                      <a:pt x="8276" y="31811"/>
                    </a:cubicBezTo>
                    <a:cubicBezTo>
                      <a:pt x="8347" y="32014"/>
                      <a:pt x="8466" y="32192"/>
                      <a:pt x="8609" y="32347"/>
                    </a:cubicBezTo>
                    <a:cubicBezTo>
                      <a:pt x="8633" y="32383"/>
                      <a:pt x="8668" y="32431"/>
                      <a:pt x="8704" y="32466"/>
                    </a:cubicBezTo>
                    <a:cubicBezTo>
                      <a:pt x="8847" y="32669"/>
                      <a:pt x="8990" y="32764"/>
                      <a:pt x="9133" y="32764"/>
                    </a:cubicBezTo>
                    <a:lnTo>
                      <a:pt x="9157" y="32764"/>
                    </a:lnTo>
                    <a:cubicBezTo>
                      <a:pt x="9264" y="32966"/>
                      <a:pt x="9454" y="33097"/>
                      <a:pt x="9680" y="33121"/>
                    </a:cubicBezTo>
                    <a:cubicBezTo>
                      <a:pt x="9716" y="33133"/>
                      <a:pt x="9764" y="33133"/>
                      <a:pt x="9811" y="33133"/>
                    </a:cubicBezTo>
                    <a:cubicBezTo>
                      <a:pt x="9895" y="33133"/>
                      <a:pt x="9978" y="33121"/>
                      <a:pt x="10061" y="33097"/>
                    </a:cubicBezTo>
                    <a:cubicBezTo>
                      <a:pt x="10169" y="33383"/>
                      <a:pt x="10347" y="33526"/>
                      <a:pt x="10597" y="33538"/>
                    </a:cubicBezTo>
                    <a:lnTo>
                      <a:pt x="10609" y="33538"/>
                    </a:lnTo>
                    <a:cubicBezTo>
                      <a:pt x="10823" y="33514"/>
                      <a:pt x="11014" y="33419"/>
                      <a:pt x="11169" y="33276"/>
                    </a:cubicBezTo>
                    <a:cubicBezTo>
                      <a:pt x="11204" y="33443"/>
                      <a:pt x="11359" y="33562"/>
                      <a:pt x="11526" y="33562"/>
                    </a:cubicBezTo>
                    <a:cubicBezTo>
                      <a:pt x="11645" y="33550"/>
                      <a:pt x="11764" y="33514"/>
                      <a:pt x="11859" y="33443"/>
                    </a:cubicBezTo>
                    <a:cubicBezTo>
                      <a:pt x="11955" y="33371"/>
                      <a:pt x="12050" y="33288"/>
                      <a:pt x="12121" y="33193"/>
                    </a:cubicBezTo>
                    <a:cubicBezTo>
                      <a:pt x="12205" y="33312"/>
                      <a:pt x="12312" y="33395"/>
                      <a:pt x="12455" y="33443"/>
                    </a:cubicBezTo>
                    <a:cubicBezTo>
                      <a:pt x="12502" y="33466"/>
                      <a:pt x="12550" y="33466"/>
                      <a:pt x="12598" y="33478"/>
                    </a:cubicBezTo>
                    <a:cubicBezTo>
                      <a:pt x="12669" y="33466"/>
                      <a:pt x="12740" y="33454"/>
                      <a:pt x="12800" y="33431"/>
                    </a:cubicBezTo>
                    <a:cubicBezTo>
                      <a:pt x="12979" y="33312"/>
                      <a:pt x="13109" y="33133"/>
                      <a:pt x="13169" y="32931"/>
                    </a:cubicBezTo>
                    <a:lnTo>
                      <a:pt x="13193" y="32931"/>
                    </a:lnTo>
                    <a:cubicBezTo>
                      <a:pt x="13312" y="33300"/>
                      <a:pt x="13490" y="33502"/>
                      <a:pt x="13705" y="33538"/>
                    </a:cubicBezTo>
                    <a:cubicBezTo>
                      <a:pt x="13729" y="33550"/>
                      <a:pt x="13752" y="33550"/>
                      <a:pt x="13776" y="33550"/>
                    </a:cubicBezTo>
                    <a:cubicBezTo>
                      <a:pt x="13860" y="33550"/>
                      <a:pt x="13931" y="33526"/>
                      <a:pt x="14002" y="33478"/>
                    </a:cubicBezTo>
                    <a:cubicBezTo>
                      <a:pt x="14145" y="33335"/>
                      <a:pt x="14241" y="33157"/>
                      <a:pt x="14252" y="32966"/>
                    </a:cubicBezTo>
                    <a:cubicBezTo>
                      <a:pt x="14288" y="33193"/>
                      <a:pt x="14443" y="33383"/>
                      <a:pt x="14657" y="33466"/>
                    </a:cubicBezTo>
                    <a:cubicBezTo>
                      <a:pt x="14705" y="33478"/>
                      <a:pt x="14753" y="33490"/>
                      <a:pt x="14800" y="33490"/>
                    </a:cubicBezTo>
                    <a:cubicBezTo>
                      <a:pt x="15098" y="33490"/>
                      <a:pt x="15288" y="33204"/>
                      <a:pt x="15348" y="33038"/>
                    </a:cubicBezTo>
                    <a:cubicBezTo>
                      <a:pt x="15348" y="33026"/>
                      <a:pt x="15348" y="33014"/>
                      <a:pt x="15348" y="33014"/>
                    </a:cubicBezTo>
                    <a:cubicBezTo>
                      <a:pt x="15431" y="33276"/>
                      <a:pt x="15657" y="33478"/>
                      <a:pt x="15943" y="33538"/>
                    </a:cubicBezTo>
                    <a:cubicBezTo>
                      <a:pt x="15967" y="33550"/>
                      <a:pt x="15991" y="33550"/>
                      <a:pt x="16015" y="33550"/>
                    </a:cubicBezTo>
                    <a:cubicBezTo>
                      <a:pt x="16086" y="33550"/>
                      <a:pt x="16169" y="33526"/>
                      <a:pt x="16229" y="33478"/>
                    </a:cubicBezTo>
                    <a:cubicBezTo>
                      <a:pt x="16324" y="33395"/>
                      <a:pt x="16384" y="33288"/>
                      <a:pt x="16419" y="33169"/>
                    </a:cubicBezTo>
                    <a:cubicBezTo>
                      <a:pt x="16562" y="33312"/>
                      <a:pt x="16741" y="33395"/>
                      <a:pt x="16931" y="33431"/>
                    </a:cubicBezTo>
                    <a:lnTo>
                      <a:pt x="16967" y="33431"/>
                    </a:lnTo>
                    <a:cubicBezTo>
                      <a:pt x="17098" y="33419"/>
                      <a:pt x="17193" y="33300"/>
                      <a:pt x="17265" y="33157"/>
                    </a:cubicBezTo>
                    <a:cubicBezTo>
                      <a:pt x="17491" y="33335"/>
                      <a:pt x="17801" y="33550"/>
                      <a:pt x="18003" y="33550"/>
                    </a:cubicBezTo>
                    <a:lnTo>
                      <a:pt x="18015" y="33550"/>
                    </a:lnTo>
                    <a:cubicBezTo>
                      <a:pt x="18265" y="33538"/>
                      <a:pt x="18384" y="33312"/>
                      <a:pt x="18455" y="33133"/>
                    </a:cubicBezTo>
                    <a:lnTo>
                      <a:pt x="18527" y="33133"/>
                    </a:lnTo>
                    <a:cubicBezTo>
                      <a:pt x="18548" y="33135"/>
                      <a:pt x="18569" y="33136"/>
                      <a:pt x="18591" y="33136"/>
                    </a:cubicBezTo>
                    <a:cubicBezTo>
                      <a:pt x="18692" y="33136"/>
                      <a:pt x="18796" y="33115"/>
                      <a:pt x="18884" y="33085"/>
                    </a:cubicBezTo>
                    <a:cubicBezTo>
                      <a:pt x="19051" y="33002"/>
                      <a:pt x="19194" y="32871"/>
                      <a:pt x="19277" y="32716"/>
                    </a:cubicBezTo>
                    <a:lnTo>
                      <a:pt x="19467" y="32716"/>
                    </a:lnTo>
                    <a:cubicBezTo>
                      <a:pt x="19646" y="32657"/>
                      <a:pt x="19801" y="32538"/>
                      <a:pt x="19884" y="32371"/>
                    </a:cubicBezTo>
                    <a:cubicBezTo>
                      <a:pt x="19956" y="32252"/>
                      <a:pt x="20003" y="32133"/>
                      <a:pt x="20051" y="32002"/>
                    </a:cubicBezTo>
                    <a:cubicBezTo>
                      <a:pt x="20218" y="31919"/>
                      <a:pt x="20610" y="31692"/>
                      <a:pt x="20706" y="31335"/>
                    </a:cubicBezTo>
                    <a:cubicBezTo>
                      <a:pt x="20801" y="31049"/>
                      <a:pt x="20813" y="30752"/>
                      <a:pt x="20741" y="30466"/>
                    </a:cubicBezTo>
                    <a:cubicBezTo>
                      <a:pt x="20753" y="30430"/>
                      <a:pt x="20765" y="30406"/>
                      <a:pt x="20777" y="30371"/>
                    </a:cubicBezTo>
                    <a:cubicBezTo>
                      <a:pt x="20777" y="30359"/>
                      <a:pt x="20789" y="30335"/>
                      <a:pt x="20789" y="30311"/>
                    </a:cubicBezTo>
                    <a:lnTo>
                      <a:pt x="20789" y="30299"/>
                    </a:lnTo>
                    <a:cubicBezTo>
                      <a:pt x="20837" y="30168"/>
                      <a:pt x="20837" y="30014"/>
                      <a:pt x="20777" y="29883"/>
                    </a:cubicBezTo>
                    <a:cubicBezTo>
                      <a:pt x="21575" y="28906"/>
                      <a:pt x="22468" y="27037"/>
                      <a:pt x="22670" y="26620"/>
                    </a:cubicBezTo>
                    <a:lnTo>
                      <a:pt x="22670" y="26620"/>
                    </a:lnTo>
                    <a:cubicBezTo>
                      <a:pt x="22408" y="28275"/>
                      <a:pt x="21992" y="30359"/>
                      <a:pt x="21420" y="31323"/>
                    </a:cubicBezTo>
                    <a:cubicBezTo>
                      <a:pt x="21372" y="31407"/>
                      <a:pt x="21396" y="31514"/>
                      <a:pt x="21480" y="31561"/>
                    </a:cubicBezTo>
                    <a:cubicBezTo>
                      <a:pt x="21503" y="31573"/>
                      <a:pt x="21539" y="31585"/>
                      <a:pt x="21575" y="31585"/>
                    </a:cubicBezTo>
                    <a:cubicBezTo>
                      <a:pt x="21634" y="31585"/>
                      <a:pt x="21682" y="31549"/>
                      <a:pt x="21718" y="31502"/>
                    </a:cubicBezTo>
                    <a:cubicBezTo>
                      <a:pt x="22349" y="30466"/>
                      <a:pt x="22789" y="28204"/>
                      <a:pt x="23039" y="26501"/>
                    </a:cubicBezTo>
                    <a:cubicBezTo>
                      <a:pt x="23182" y="25608"/>
                      <a:pt x="23266" y="24870"/>
                      <a:pt x="23289" y="24596"/>
                    </a:cubicBezTo>
                    <a:cubicBezTo>
                      <a:pt x="23551" y="24525"/>
                      <a:pt x="23849" y="24453"/>
                      <a:pt x="24206" y="24358"/>
                    </a:cubicBezTo>
                    <a:cubicBezTo>
                      <a:pt x="24932" y="24191"/>
                      <a:pt x="25623" y="23858"/>
                      <a:pt x="26194" y="23382"/>
                    </a:cubicBezTo>
                    <a:lnTo>
                      <a:pt x="26194" y="23382"/>
                    </a:lnTo>
                    <a:cubicBezTo>
                      <a:pt x="26111" y="24037"/>
                      <a:pt x="25980" y="24703"/>
                      <a:pt x="25790" y="25346"/>
                    </a:cubicBezTo>
                    <a:cubicBezTo>
                      <a:pt x="25565" y="26103"/>
                      <a:pt x="25188" y="27012"/>
                      <a:pt x="24612" y="27398"/>
                    </a:cubicBezTo>
                    <a:lnTo>
                      <a:pt x="24612" y="27398"/>
                    </a:lnTo>
                    <a:cubicBezTo>
                      <a:pt x="24719" y="26485"/>
                      <a:pt x="24861" y="25857"/>
                      <a:pt x="25028" y="25501"/>
                    </a:cubicBezTo>
                    <a:cubicBezTo>
                      <a:pt x="25063" y="25406"/>
                      <a:pt x="25028" y="25299"/>
                      <a:pt x="24944" y="25263"/>
                    </a:cubicBezTo>
                    <a:cubicBezTo>
                      <a:pt x="24919" y="25254"/>
                      <a:pt x="24894" y="25249"/>
                      <a:pt x="24869" y="25249"/>
                    </a:cubicBezTo>
                    <a:cubicBezTo>
                      <a:pt x="24798" y="25249"/>
                      <a:pt x="24733" y="25285"/>
                      <a:pt x="24706" y="25346"/>
                    </a:cubicBezTo>
                    <a:cubicBezTo>
                      <a:pt x="24504" y="25775"/>
                      <a:pt x="24349" y="26513"/>
                      <a:pt x="24230" y="27608"/>
                    </a:cubicBezTo>
                    <a:cubicBezTo>
                      <a:pt x="24182" y="27656"/>
                      <a:pt x="24170" y="27728"/>
                      <a:pt x="24194" y="27787"/>
                    </a:cubicBezTo>
                    <a:cubicBezTo>
                      <a:pt x="24194" y="27787"/>
                      <a:pt x="24206" y="27799"/>
                      <a:pt x="24206" y="27799"/>
                    </a:cubicBezTo>
                    <a:cubicBezTo>
                      <a:pt x="24099" y="28775"/>
                      <a:pt x="24039" y="29859"/>
                      <a:pt x="23992" y="30740"/>
                    </a:cubicBezTo>
                    <a:cubicBezTo>
                      <a:pt x="23968" y="31168"/>
                      <a:pt x="23944" y="31573"/>
                      <a:pt x="23908" y="31907"/>
                    </a:cubicBezTo>
                    <a:cubicBezTo>
                      <a:pt x="23813" y="33169"/>
                      <a:pt x="23599" y="33514"/>
                      <a:pt x="23158" y="34205"/>
                    </a:cubicBezTo>
                    <a:cubicBezTo>
                      <a:pt x="23015" y="34431"/>
                      <a:pt x="22861" y="34681"/>
                      <a:pt x="22682" y="35002"/>
                    </a:cubicBezTo>
                    <a:cubicBezTo>
                      <a:pt x="21932" y="36312"/>
                      <a:pt x="18432" y="39229"/>
                      <a:pt x="17455" y="39503"/>
                    </a:cubicBezTo>
                    <a:cubicBezTo>
                      <a:pt x="16803" y="39685"/>
                      <a:pt x="15484" y="39901"/>
                      <a:pt x="14041" y="39901"/>
                    </a:cubicBezTo>
                    <a:cubicBezTo>
                      <a:pt x="13036" y="39901"/>
                      <a:pt x="11969" y="39796"/>
                      <a:pt x="11026" y="39503"/>
                    </a:cubicBezTo>
                    <a:cubicBezTo>
                      <a:pt x="8716" y="38788"/>
                      <a:pt x="5335" y="34085"/>
                      <a:pt x="4894" y="33312"/>
                    </a:cubicBezTo>
                    <a:cubicBezTo>
                      <a:pt x="4632" y="32871"/>
                      <a:pt x="4537" y="30859"/>
                      <a:pt x="4477" y="29525"/>
                    </a:cubicBezTo>
                    <a:cubicBezTo>
                      <a:pt x="4442" y="28978"/>
                      <a:pt x="4418" y="28501"/>
                      <a:pt x="4394" y="28251"/>
                    </a:cubicBezTo>
                    <a:cubicBezTo>
                      <a:pt x="4370" y="28037"/>
                      <a:pt x="4335" y="27775"/>
                      <a:pt x="4275" y="27478"/>
                    </a:cubicBezTo>
                    <a:cubicBezTo>
                      <a:pt x="4287" y="27418"/>
                      <a:pt x="4275" y="27358"/>
                      <a:pt x="4239" y="27311"/>
                    </a:cubicBezTo>
                    <a:cubicBezTo>
                      <a:pt x="4085" y="26573"/>
                      <a:pt x="3870" y="25823"/>
                      <a:pt x="3870" y="25823"/>
                    </a:cubicBezTo>
                    <a:cubicBezTo>
                      <a:pt x="3846" y="25732"/>
                      <a:pt x="3777" y="25693"/>
                      <a:pt x="3707" y="25693"/>
                    </a:cubicBezTo>
                    <a:cubicBezTo>
                      <a:pt x="3601" y="25693"/>
                      <a:pt x="3494" y="25782"/>
                      <a:pt x="3537" y="25918"/>
                    </a:cubicBezTo>
                    <a:cubicBezTo>
                      <a:pt x="3537" y="25918"/>
                      <a:pt x="3644" y="26335"/>
                      <a:pt x="3763" y="26835"/>
                    </a:cubicBezTo>
                    <a:cubicBezTo>
                      <a:pt x="3061" y="26084"/>
                      <a:pt x="2346" y="25192"/>
                      <a:pt x="2239" y="24632"/>
                    </a:cubicBezTo>
                    <a:cubicBezTo>
                      <a:pt x="2132" y="24120"/>
                      <a:pt x="2001" y="23608"/>
                      <a:pt x="1834" y="23120"/>
                    </a:cubicBezTo>
                    <a:close/>
                    <a:moveTo>
                      <a:pt x="14790" y="1"/>
                    </a:moveTo>
                    <a:cubicBezTo>
                      <a:pt x="14602" y="1"/>
                      <a:pt x="14411" y="4"/>
                      <a:pt x="14217" y="10"/>
                    </a:cubicBezTo>
                    <a:cubicBezTo>
                      <a:pt x="4858" y="308"/>
                      <a:pt x="382" y="6927"/>
                      <a:pt x="191" y="11523"/>
                    </a:cubicBezTo>
                    <a:cubicBezTo>
                      <a:pt x="1" y="16024"/>
                      <a:pt x="691" y="20215"/>
                      <a:pt x="965" y="21453"/>
                    </a:cubicBezTo>
                    <a:cubicBezTo>
                      <a:pt x="1048" y="21786"/>
                      <a:pt x="1144" y="22155"/>
                      <a:pt x="1287" y="22608"/>
                    </a:cubicBezTo>
                    <a:lnTo>
                      <a:pt x="1418" y="23013"/>
                    </a:lnTo>
                    <a:cubicBezTo>
                      <a:pt x="1608" y="23560"/>
                      <a:pt x="1763" y="24120"/>
                      <a:pt x="1882" y="24703"/>
                    </a:cubicBezTo>
                    <a:cubicBezTo>
                      <a:pt x="2060" y="25620"/>
                      <a:pt x="3430" y="27025"/>
                      <a:pt x="3906" y="27489"/>
                    </a:cubicBezTo>
                    <a:cubicBezTo>
                      <a:pt x="3965" y="27799"/>
                      <a:pt x="4013" y="28073"/>
                      <a:pt x="4037" y="28287"/>
                    </a:cubicBezTo>
                    <a:cubicBezTo>
                      <a:pt x="4061" y="28537"/>
                      <a:pt x="4085" y="29002"/>
                      <a:pt x="4108" y="29537"/>
                    </a:cubicBezTo>
                    <a:cubicBezTo>
                      <a:pt x="4204" y="31418"/>
                      <a:pt x="4299" y="33014"/>
                      <a:pt x="4573" y="33490"/>
                    </a:cubicBezTo>
                    <a:cubicBezTo>
                      <a:pt x="4870" y="34014"/>
                      <a:pt x="8383" y="39062"/>
                      <a:pt x="10907" y="39848"/>
                    </a:cubicBezTo>
                    <a:cubicBezTo>
                      <a:pt x="11846" y="40113"/>
                      <a:pt x="12827" y="40255"/>
                      <a:pt x="13800" y="40255"/>
                    </a:cubicBezTo>
                    <a:cubicBezTo>
                      <a:pt x="13876" y="40255"/>
                      <a:pt x="13951" y="40255"/>
                      <a:pt x="14026" y="40253"/>
                    </a:cubicBezTo>
                    <a:cubicBezTo>
                      <a:pt x="14072" y="40253"/>
                      <a:pt x="14117" y="40254"/>
                      <a:pt x="14163" y="40254"/>
                    </a:cubicBezTo>
                    <a:cubicBezTo>
                      <a:pt x="15296" y="40254"/>
                      <a:pt x="16428" y="40111"/>
                      <a:pt x="17539" y="39848"/>
                    </a:cubicBezTo>
                    <a:cubicBezTo>
                      <a:pt x="18622" y="39550"/>
                      <a:pt x="22158" y="36610"/>
                      <a:pt x="22980" y="35181"/>
                    </a:cubicBezTo>
                    <a:cubicBezTo>
                      <a:pt x="23158" y="34859"/>
                      <a:pt x="23313" y="34621"/>
                      <a:pt x="23444" y="34407"/>
                    </a:cubicBezTo>
                    <a:cubicBezTo>
                      <a:pt x="23908" y="33693"/>
                      <a:pt x="24158" y="33288"/>
                      <a:pt x="24266" y="31942"/>
                    </a:cubicBezTo>
                    <a:cubicBezTo>
                      <a:pt x="24289" y="31609"/>
                      <a:pt x="24313" y="31192"/>
                      <a:pt x="24337" y="30764"/>
                    </a:cubicBezTo>
                    <a:cubicBezTo>
                      <a:pt x="24385" y="29883"/>
                      <a:pt x="24456" y="28799"/>
                      <a:pt x="24551" y="27835"/>
                    </a:cubicBezTo>
                    <a:cubicBezTo>
                      <a:pt x="26123" y="27180"/>
                      <a:pt x="26575" y="23525"/>
                      <a:pt x="26575" y="23120"/>
                    </a:cubicBezTo>
                    <a:cubicBezTo>
                      <a:pt x="26575" y="23048"/>
                      <a:pt x="26599" y="22965"/>
                      <a:pt x="26623" y="22894"/>
                    </a:cubicBezTo>
                    <a:cubicBezTo>
                      <a:pt x="26671" y="22751"/>
                      <a:pt x="26742" y="22536"/>
                      <a:pt x="26825" y="22298"/>
                    </a:cubicBezTo>
                    <a:cubicBezTo>
                      <a:pt x="27171" y="21370"/>
                      <a:pt x="27671" y="19977"/>
                      <a:pt x="27778" y="18453"/>
                    </a:cubicBezTo>
                    <a:cubicBezTo>
                      <a:pt x="27921" y="16226"/>
                      <a:pt x="27790" y="9868"/>
                      <a:pt x="27135" y="8213"/>
                    </a:cubicBezTo>
                    <a:cubicBezTo>
                      <a:pt x="26157" y="5723"/>
                      <a:pt x="22995" y="1"/>
                      <a:pt x="1479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4534412" y="1135892"/>
                <a:ext cx="80253" cy="104996"/>
              </a:xfrm>
              <a:custGeom>
                <a:avLst/>
                <a:gdLst/>
                <a:ahLst/>
                <a:cxnLst/>
                <a:rect l="l" t="t" r="r" b="b"/>
                <a:pathLst>
                  <a:path w="6526" h="8538" extrusionOk="0">
                    <a:moveTo>
                      <a:pt x="3322" y="1"/>
                    </a:moveTo>
                    <a:cubicBezTo>
                      <a:pt x="2370" y="1"/>
                      <a:pt x="1834" y="1025"/>
                      <a:pt x="1477" y="1715"/>
                    </a:cubicBezTo>
                    <a:lnTo>
                      <a:pt x="1441" y="1787"/>
                    </a:lnTo>
                    <a:cubicBezTo>
                      <a:pt x="1132" y="2382"/>
                      <a:pt x="1" y="5656"/>
                      <a:pt x="239" y="6823"/>
                    </a:cubicBezTo>
                    <a:cubicBezTo>
                      <a:pt x="453" y="7871"/>
                      <a:pt x="965" y="8383"/>
                      <a:pt x="1858" y="8442"/>
                    </a:cubicBezTo>
                    <a:cubicBezTo>
                      <a:pt x="1896" y="8445"/>
                      <a:pt x="1933" y="8446"/>
                      <a:pt x="1970" y="8446"/>
                    </a:cubicBezTo>
                    <a:cubicBezTo>
                      <a:pt x="2263" y="8446"/>
                      <a:pt x="2546" y="8364"/>
                      <a:pt x="2811" y="8216"/>
                    </a:cubicBezTo>
                    <a:cubicBezTo>
                      <a:pt x="2925" y="8143"/>
                      <a:pt x="3049" y="8107"/>
                      <a:pt x="3182" y="8107"/>
                    </a:cubicBezTo>
                    <a:cubicBezTo>
                      <a:pt x="3201" y="8107"/>
                      <a:pt x="3220" y="8108"/>
                      <a:pt x="3239" y="8109"/>
                    </a:cubicBezTo>
                    <a:cubicBezTo>
                      <a:pt x="3394" y="8145"/>
                      <a:pt x="3549" y="8192"/>
                      <a:pt x="3703" y="8252"/>
                    </a:cubicBezTo>
                    <a:cubicBezTo>
                      <a:pt x="4049" y="8407"/>
                      <a:pt x="4418" y="8502"/>
                      <a:pt x="4799" y="8538"/>
                    </a:cubicBezTo>
                    <a:cubicBezTo>
                      <a:pt x="4966" y="8538"/>
                      <a:pt x="5120" y="8502"/>
                      <a:pt x="5275" y="8431"/>
                    </a:cubicBezTo>
                    <a:cubicBezTo>
                      <a:pt x="5906" y="8133"/>
                      <a:pt x="6525" y="7264"/>
                      <a:pt x="6382" y="6061"/>
                    </a:cubicBezTo>
                    <a:cubicBezTo>
                      <a:pt x="6192" y="4906"/>
                      <a:pt x="5882" y="3775"/>
                      <a:pt x="5478" y="2680"/>
                    </a:cubicBezTo>
                    <a:cubicBezTo>
                      <a:pt x="4811" y="918"/>
                      <a:pt x="4096" y="1"/>
                      <a:pt x="334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4440853" y="1091363"/>
                <a:ext cx="103963" cy="99782"/>
              </a:xfrm>
              <a:custGeom>
                <a:avLst/>
                <a:gdLst/>
                <a:ahLst/>
                <a:cxnLst/>
                <a:rect l="l" t="t" r="r" b="b"/>
                <a:pathLst>
                  <a:path w="8454" h="8114" extrusionOk="0">
                    <a:moveTo>
                      <a:pt x="5415" y="0"/>
                    </a:moveTo>
                    <a:cubicBezTo>
                      <a:pt x="4540" y="0"/>
                      <a:pt x="1173" y="739"/>
                      <a:pt x="584" y="1848"/>
                    </a:cubicBezTo>
                    <a:cubicBezTo>
                      <a:pt x="203" y="2550"/>
                      <a:pt x="1" y="3336"/>
                      <a:pt x="1" y="4134"/>
                    </a:cubicBezTo>
                    <a:cubicBezTo>
                      <a:pt x="1" y="4741"/>
                      <a:pt x="346" y="7801"/>
                      <a:pt x="1275" y="8051"/>
                    </a:cubicBezTo>
                    <a:cubicBezTo>
                      <a:pt x="1432" y="8091"/>
                      <a:pt x="1598" y="8114"/>
                      <a:pt x="1766" y="8114"/>
                    </a:cubicBezTo>
                    <a:cubicBezTo>
                      <a:pt x="1800" y="8114"/>
                      <a:pt x="1835" y="8113"/>
                      <a:pt x="1870" y="8111"/>
                    </a:cubicBezTo>
                    <a:cubicBezTo>
                      <a:pt x="2537" y="8087"/>
                      <a:pt x="3191" y="8039"/>
                      <a:pt x="3846" y="7944"/>
                    </a:cubicBezTo>
                    <a:cubicBezTo>
                      <a:pt x="4334" y="7884"/>
                      <a:pt x="4787" y="7825"/>
                      <a:pt x="5025" y="7825"/>
                    </a:cubicBezTo>
                    <a:cubicBezTo>
                      <a:pt x="5442" y="7825"/>
                      <a:pt x="6120" y="7611"/>
                      <a:pt x="6716" y="7277"/>
                    </a:cubicBezTo>
                    <a:cubicBezTo>
                      <a:pt x="7156" y="7039"/>
                      <a:pt x="7918" y="6539"/>
                      <a:pt x="8168" y="5837"/>
                    </a:cubicBezTo>
                    <a:cubicBezTo>
                      <a:pt x="8454" y="5003"/>
                      <a:pt x="8311" y="3765"/>
                      <a:pt x="7728" y="2158"/>
                    </a:cubicBezTo>
                    <a:cubicBezTo>
                      <a:pt x="7382" y="1205"/>
                      <a:pt x="6335" y="62"/>
                      <a:pt x="5489" y="2"/>
                    </a:cubicBezTo>
                    <a:cubicBezTo>
                      <a:pt x="5467" y="1"/>
                      <a:pt x="5442" y="0"/>
                      <a:pt x="541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4604397" y="1093073"/>
                <a:ext cx="107628" cy="98183"/>
              </a:xfrm>
              <a:custGeom>
                <a:avLst/>
                <a:gdLst/>
                <a:ahLst/>
                <a:cxnLst/>
                <a:rect l="l" t="t" r="r" b="b"/>
                <a:pathLst>
                  <a:path w="8752" h="7984" extrusionOk="0">
                    <a:moveTo>
                      <a:pt x="3543" y="0"/>
                    </a:moveTo>
                    <a:cubicBezTo>
                      <a:pt x="3175" y="0"/>
                      <a:pt x="2792" y="36"/>
                      <a:pt x="2394" y="114"/>
                    </a:cubicBezTo>
                    <a:cubicBezTo>
                      <a:pt x="1180" y="352"/>
                      <a:pt x="1" y="2792"/>
                      <a:pt x="144" y="4209"/>
                    </a:cubicBezTo>
                    <a:cubicBezTo>
                      <a:pt x="298" y="5602"/>
                      <a:pt x="1346" y="7233"/>
                      <a:pt x="3406" y="7757"/>
                    </a:cubicBezTo>
                    <a:cubicBezTo>
                      <a:pt x="3966" y="7900"/>
                      <a:pt x="4549" y="7984"/>
                      <a:pt x="5132" y="7984"/>
                    </a:cubicBezTo>
                    <a:cubicBezTo>
                      <a:pt x="6228" y="7984"/>
                      <a:pt x="7085" y="7662"/>
                      <a:pt x="7478" y="7043"/>
                    </a:cubicBezTo>
                    <a:cubicBezTo>
                      <a:pt x="7978" y="6257"/>
                      <a:pt x="8752" y="4305"/>
                      <a:pt x="8514" y="3209"/>
                    </a:cubicBezTo>
                    <a:cubicBezTo>
                      <a:pt x="8282" y="2113"/>
                      <a:pt x="6380" y="0"/>
                      <a:pt x="354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4703527" y="1074196"/>
                <a:ext cx="27534" cy="127599"/>
              </a:xfrm>
              <a:custGeom>
                <a:avLst/>
                <a:gdLst/>
                <a:ahLst/>
                <a:cxnLst/>
                <a:rect l="l" t="t" r="r" b="b"/>
                <a:pathLst>
                  <a:path w="2239" h="10376" extrusionOk="0">
                    <a:moveTo>
                      <a:pt x="470" y="0"/>
                    </a:moveTo>
                    <a:cubicBezTo>
                      <a:pt x="390" y="0"/>
                      <a:pt x="318" y="55"/>
                      <a:pt x="298" y="136"/>
                    </a:cubicBezTo>
                    <a:cubicBezTo>
                      <a:pt x="286" y="184"/>
                      <a:pt x="0" y="1494"/>
                      <a:pt x="322" y="2113"/>
                    </a:cubicBezTo>
                    <a:cubicBezTo>
                      <a:pt x="691" y="2863"/>
                      <a:pt x="1358" y="4423"/>
                      <a:pt x="1465" y="5542"/>
                    </a:cubicBezTo>
                    <a:cubicBezTo>
                      <a:pt x="1477" y="6042"/>
                      <a:pt x="1453" y="6530"/>
                      <a:pt x="1381" y="7018"/>
                    </a:cubicBezTo>
                    <a:cubicBezTo>
                      <a:pt x="1227" y="8316"/>
                      <a:pt x="1072" y="9780"/>
                      <a:pt x="1905" y="10352"/>
                    </a:cubicBezTo>
                    <a:cubicBezTo>
                      <a:pt x="1929" y="10364"/>
                      <a:pt x="1965" y="10376"/>
                      <a:pt x="2001" y="10376"/>
                    </a:cubicBezTo>
                    <a:cubicBezTo>
                      <a:pt x="2179" y="10376"/>
                      <a:pt x="2239" y="10161"/>
                      <a:pt x="2096" y="10054"/>
                    </a:cubicBezTo>
                    <a:cubicBezTo>
                      <a:pt x="1441" y="9614"/>
                      <a:pt x="1596" y="8256"/>
                      <a:pt x="1727" y="7066"/>
                    </a:cubicBezTo>
                    <a:cubicBezTo>
                      <a:pt x="1810" y="6554"/>
                      <a:pt x="1834" y="6030"/>
                      <a:pt x="1810" y="5506"/>
                    </a:cubicBezTo>
                    <a:cubicBezTo>
                      <a:pt x="1667" y="4077"/>
                      <a:pt x="739" y="2172"/>
                      <a:pt x="631" y="1958"/>
                    </a:cubicBezTo>
                    <a:cubicBezTo>
                      <a:pt x="417" y="1529"/>
                      <a:pt x="572" y="553"/>
                      <a:pt x="643" y="208"/>
                    </a:cubicBezTo>
                    <a:cubicBezTo>
                      <a:pt x="667" y="113"/>
                      <a:pt x="608" y="17"/>
                      <a:pt x="512" y="5"/>
                    </a:cubicBezTo>
                    <a:cubicBezTo>
                      <a:pt x="498" y="2"/>
                      <a:pt x="484" y="0"/>
                      <a:pt x="47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4417278" y="1078045"/>
                <a:ext cx="19774" cy="116875"/>
              </a:xfrm>
              <a:custGeom>
                <a:avLst/>
                <a:gdLst/>
                <a:ahLst/>
                <a:cxnLst/>
                <a:rect l="l" t="t" r="r" b="b"/>
                <a:pathLst>
                  <a:path w="1608" h="9504" extrusionOk="0">
                    <a:moveTo>
                      <a:pt x="1164" y="1"/>
                    </a:moveTo>
                    <a:cubicBezTo>
                      <a:pt x="1158" y="1"/>
                      <a:pt x="1151" y="1"/>
                      <a:pt x="1144" y="2"/>
                    </a:cubicBezTo>
                    <a:cubicBezTo>
                      <a:pt x="1048" y="14"/>
                      <a:pt x="977" y="97"/>
                      <a:pt x="1001" y="204"/>
                    </a:cubicBezTo>
                    <a:cubicBezTo>
                      <a:pt x="1001" y="216"/>
                      <a:pt x="1251" y="2205"/>
                      <a:pt x="1001" y="3026"/>
                    </a:cubicBezTo>
                    <a:cubicBezTo>
                      <a:pt x="929" y="3229"/>
                      <a:pt x="846" y="3479"/>
                      <a:pt x="751" y="3729"/>
                    </a:cubicBezTo>
                    <a:cubicBezTo>
                      <a:pt x="417" y="4598"/>
                      <a:pt x="1" y="5681"/>
                      <a:pt x="144" y="6693"/>
                    </a:cubicBezTo>
                    <a:cubicBezTo>
                      <a:pt x="191" y="7074"/>
                      <a:pt x="274" y="7455"/>
                      <a:pt x="370" y="7824"/>
                    </a:cubicBezTo>
                    <a:cubicBezTo>
                      <a:pt x="513" y="8360"/>
                      <a:pt x="608" y="8753"/>
                      <a:pt x="465" y="9289"/>
                    </a:cubicBezTo>
                    <a:cubicBezTo>
                      <a:pt x="429" y="9384"/>
                      <a:pt x="489" y="9479"/>
                      <a:pt x="584" y="9503"/>
                    </a:cubicBezTo>
                    <a:lnTo>
                      <a:pt x="632" y="9503"/>
                    </a:lnTo>
                    <a:cubicBezTo>
                      <a:pt x="715" y="9503"/>
                      <a:pt x="786" y="9444"/>
                      <a:pt x="798" y="9372"/>
                    </a:cubicBezTo>
                    <a:cubicBezTo>
                      <a:pt x="965" y="8753"/>
                      <a:pt x="858" y="8301"/>
                      <a:pt x="715" y="7729"/>
                    </a:cubicBezTo>
                    <a:cubicBezTo>
                      <a:pt x="620" y="7372"/>
                      <a:pt x="548" y="7003"/>
                      <a:pt x="489" y="6634"/>
                    </a:cubicBezTo>
                    <a:cubicBezTo>
                      <a:pt x="370" y="5717"/>
                      <a:pt x="763" y="4681"/>
                      <a:pt x="1072" y="3848"/>
                    </a:cubicBezTo>
                    <a:cubicBezTo>
                      <a:pt x="1179" y="3586"/>
                      <a:pt x="1275" y="3336"/>
                      <a:pt x="1334" y="3121"/>
                    </a:cubicBezTo>
                    <a:cubicBezTo>
                      <a:pt x="1608" y="2228"/>
                      <a:pt x="1358" y="228"/>
                      <a:pt x="1334" y="145"/>
                    </a:cubicBezTo>
                    <a:cubicBezTo>
                      <a:pt x="1323" y="68"/>
                      <a:pt x="1251" y="1"/>
                      <a:pt x="1164"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4704548" y="826807"/>
                <a:ext cx="54183" cy="87570"/>
              </a:xfrm>
              <a:custGeom>
                <a:avLst/>
                <a:gdLst/>
                <a:ahLst/>
                <a:cxnLst/>
                <a:rect l="l" t="t" r="r" b="b"/>
                <a:pathLst>
                  <a:path w="4406" h="7121" extrusionOk="0">
                    <a:moveTo>
                      <a:pt x="4406" y="1"/>
                    </a:moveTo>
                    <a:lnTo>
                      <a:pt x="4406" y="1"/>
                    </a:lnTo>
                    <a:cubicBezTo>
                      <a:pt x="3025" y="1894"/>
                      <a:pt x="1620" y="3775"/>
                      <a:pt x="370" y="5764"/>
                    </a:cubicBezTo>
                    <a:cubicBezTo>
                      <a:pt x="239" y="5966"/>
                      <a:pt x="120" y="6168"/>
                      <a:pt x="1" y="6383"/>
                    </a:cubicBezTo>
                    <a:cubicBezTo>
                      <a:pt x="501" y="6609"/>
                      <a:pt x="1001" y="6859"/>
                      <a:pt x="1489" y="7121"/>
                    </a:cubicBezTo>
                    <a:cubicBezTo>
                      <a:pt x="1894" y="6252"/>
                      <a:pt x="2275" y="5359"/>
                      <a:pt x="2644" y="4466"/>
                    </a:cubicBezTo>
                    <a:cubicBezTo>
                      <a:pt x="3263" y="2989"/>
                      <a:pt x="3835" y="1489"/>
                      <a:pt x="440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4653895" y="668538"/>
                <a:ext cx="87128" cy="225930"/>
              </a:xfrm>
              <a:custGeom>
                <a:avLst/>
                <a:gdLst/>
                <a:ahLst/>
                <a:cxnLst/>
                <a:rect l="l" t="t" r="r" b="b"/>
                <a:pathLst>
                  <a:path w="7085" h="18372" extrusionOk="0">
                    <a:moveTo>
                      <a:pt x="7084" y="0"/>
                    </a:moveTo>
                    <a:lnTo>
                      <a:pt x="7084" y="0"/>
                    </a:lnTo>
                    <a:cubicBezTo>
                      <a:pt x="6656" y="810"/>
                      <a:pt x="6227" y="1620"/>
                      <a:pt x="5834" y="2441"/>
                    </a:cubicBezTo>
                    <a:cubicBezTo>
                      <a:pt x="5417" y="3310"/>
                      <a:pt x="5036" y="4191"/>
                      <a:pt x="4679" y="5084"/>
                    </a:cubicBezTo>
                    <a:cubicBezTo>
                      <a:pt x="3965" y="6823"/>
                      <a:pt x="3322" y="8597"/>
                      <a:pt x="2679" y="10359"/>
                    </a:cubicBezTo>
                    <a:cubicBezTo>
                      <a:pt x="2036" y="12097"/>
                      <a:pt x="1346" y="13812"/>
                      <a:pt x="738" y="15562"/>
                    </a:cubicBezTo>
                    <a:cubicBezTo>
                      <a:pt x="488" y="16300"/>
                      <a:pt x="238" y="17038"/>
                      <a:pt x="0" y="17776"/>
                    </a:cubicBezTo>
                    <a:cubicBezTo>
                      <a:pt x="655" y="17943"/>
                      <a:pt x="1298" y="18145"/>
                      <a:pt x="1929" y="18372"/>
                    </a:cubicBezTo>
                    <a:cubicBezTo>
                      <a:pt x="2274" y="17622"/>
                      <a:pt x="2620" y="16883"/>
                      <a:pt x="2953" y="16133"/>
                    </a:cubicBezTo>
                    <a:cubicBezTo>
                      <a:pt x="3751" y="14371"/>
                      <a:pt x="4417" y="12549"/>
                      <a:pt x="4965" y="10692"/>
                    </a:cubicBezTo>
                    <a:cubicBezTo>
                      <a:pt x="5453" y="8882"/>
                      <a:pt x="5858" y="7049"/>
                      <a:pt x="6168" y="5203"/>
                    </a:cubicBezTo>
                    <a:cubicBezTo>
                      <a:pt x="6310" y="4334"/>
                      <a:pt x="6465" y="3465"/>
                      <a:pt x="6608" y="2596"/>
                    </a:cubicBezTo>
                    <a:cubicBezTo>
                      <a:pt x="6763" y="1727"/>
                      <a:pt x="6906" y="869"/>
                      <a:pt x="708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4597080" y="799433"/>
                <a:ext cx="27682" cy="80684"/>
              </a:xfrm>
              <a:custGeom>
                <a:avLst/>
                <a:gdLst/>
                <a:ahLst/>
                <a:cxnLst/>
                <a:rect l="l" t="t" r="r" b="b"/>
                <a:pathLst>
                  <a:path w="2251" h="6561" extrusionOk="0">
                    <a:moveTo>
                      <a:pt x="2251" y="0"/>
                    </a:moveTo>
                    <a:lnTo>
                      <a:pt x="2251" y="0"/>
                    </a:lnTo>
                    <a:cubicBezTo>
                      <a:pt x="1453" y="2108"/>
                      <a:pt x="632" y="4191"/>
                      <a:pt x="1" y="6346"/>
                    </a:cubicBezTo>
                    <a:cubicBezTo>
                      <a:pt x="632" y="6394"/>
                      <a:pt x="1263" y="6466"/>
                      <a:pt x="1894" y="6561"/>
                    </a:cubicBezTo>
                    <a:cubicBezTo>
                      <a:pt x="1953" y="5882"/>
                      <a:pt x="2001" y="5203"/>
                      <a:pt x="2036" y="4525"/>
                    </a:cubicBezTo>
                    <a:cubicBezTo>
                      <a:pt x="2132" y="3025"/>
                      <a:pt x="2179" y="1513"/>
                      <a:pt x="225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4175399" y="1216134"/>
                <a:ext cx="2792" cy="455"/>
              </a:xfrm>
              <a:custGeom>
                <a:avLst/>
                <a:gdLst/>
                <a:ahLst/>
                <a:cxnLst/>
                <a:rect l="l" t="t" r="r" b="b"/>
                <a:pathLst>
                  <a:path w="227" h="37" extrusionOk="0">
                    <a:moveTo>
                      <a:pt x="1" y="1"/>
                    </a:moveTo>
                    <a:lnTo>
                      <a:pt x="227" y="36"/>
                    </a:lnTo>
                    <a:lnTo>
                      <a:pt x="84" y="12"/>
                    </a:ln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4346420" y="857994"/>
                <a:ext cx="60036" cy="81139"/>
              </a:xfrm>
              <a:custGeom>
                <a:avLst/>
                <a:gdLst/>
                <a:ahLst/>
                <a:cxnLst/>
                <a:rect l="l" t="t" r="r" b="b"/>
                <a:pathLst>
                  <a:path w="4882" h="6598" extrusionOk="0">
                    <a:moveTo>
                      <a:pt x="0" y="1"/>
                    </a:moveTo>
                    <a:lnTo>
                      <a:pt x="0" y="1"/>
                    </a:lnTo>
                    <a:cubicBezTo>
                      <a:pt x="857" y="2037"/>
                      <a:pt x="1643" y="4097"/>
                      <a:pt x="2643" y="6073"/>
                    </a:cubicBezTo>
                    <a:cubicBezTo>
                      <a:pt x="2738" y="6252"/>
                      <a:pt x="2834" y="6430"/>
                      <a:pt x="2929" y="6597"/>
                    </a:cubicBezTo>
                    <a:cubicBezTo>
                      <a:pt x="3560" y="6133"/>
                      <a:pt x="4215" y="5692"/>
                      <a:pt x="4882" y="5287"/>
                    </a:cubicBezTo>
                    <a:cubicBezTo>
                      <a:pt x="4584" y="4871"/>
                      <a:pt x="4274" y="4466"/>
                      <a:pt x="3953" y="4061"/>
                    </a:cubicBezTo>
                    <a:cubicBezTo>
                      <a:pt x="2750" y="2597"/>
                      <a:pt x="1429" y="1239"/>
                      <a:pt x="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4760194" y="757560"/>
                <a:ext cx="159314" cy="198260"/>
              </a:xfrm>
              <a:custGeom>
                <a:avLst/>
                <a:gdLst/>
                <a:ahLst/>
                <a:cxnLst/>
                <a:rect l="l" t="t" r="r" b="b"/>
                <a:pathLst>
                  <a:path w="12955" h="16122" extrusionOk="0">
                    <a:moveTo>
                      <a:pt x="12954" y="0"/>
                    </a:moveTo>
                    <a:cubicBezTo>
                      <a:pt x="12442" y="488"/>
                      <a:pt x="11906" y="965"/>
                      <a:pt x="11371" y="1453"/>
                    </a:cubicBezTo>
                    <a:cubicBezTo>
                      <a:pt x="10847" y="1941"/>
                      <a:pt x="10335" y="2429"/>
                      <a:pt x="9811" y="2941"/>
                    </a:cubicBezTo>
                    <a:cubicBezTo>
                      <a:pt x="8787" y="3953"/>
                      <a:pt x="7811" y="5001"/>
                      <a:pt x="6846" y="6084"/>
                    </a:cubicBezTo>
                    <a:cubicBezTo>
                      <a:pt x="5894" y="7156"/>
                      <a:pt x="4953" y="8263"/>
                      <a:pt x="4024" y="9382"/>
                    </a:cubicBezTo>
                    <a:cubicBezTo>
                      <a:pt x="3024" y="10573"/>
                      <a:pt x="2060" y="11787"/>
                      <a:pt x="1155" y="13050"/>
                    </a:cubicBezTo>
                    <a:cubicBezTo>
                      <a:pt x="762" y="13585"/>
                      <a:pt x="369" y="14133"/>
                      <a:pt x="0" y="14681"/>
                    </a:cubicBezTo>
                    <a:cubicBezTo>
                      <a:pt x="619" y="15133"/>
                      <a:pt x="1215" y="15609"/>
                      <a:pt x="1798" y="16121"/>
                    </a:cubicBezTo>
                    <a:cubicBezTo>
                      <a:pt x="2227" y="15681"/>
                      <a:pt x="2655" y="15216"/>
                      <a:pt x="3084" y="14752"/>
                    </a:cubicBezTo>
                    <a:cubicBezTo>
                      <a:pt x="4108" y="13585"/>
                      <a:pt x="5084" y="12371"/>
                      <a:pt x="5989" y="11109"/>
                    </a:cubicBezTo>
                    <a:cubicBezTo>
                      <a:pt x="7692" y="8775"/>
                      <a:pt x="9311" y="6382"/>
                      <a:pt x="10775" y="3894"/>
                    </a:cubicBezTo>
                    <a:cubicBezTo>
                      <a:pt x="11156" y="3251"/>
                      <a:pt x="11525" y="2596"/>
                      <a:pt x="11883" y="1941"/>
                    </a:cubicBezTo>
                    <a:cubicBezTo>
                      <a:pt x="12240" y="1298"/>
                      <a:pt x="12585" y="631"/>
                      <a:pt x="1295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4541594" y="635593"/>
                <a:ext cx="34999" cy="241744"/>
              </a:xfrm>
              <a:custGeom>
                <a:avLst/>
                <a:gdLst/>
                <a:ahLst/>
                <a:cxnLst/>
                <a:rect l="l" t="t" r="r" b="b"/>
                <a:pathLst>
                  <a:path w="2846" h="19658" extrusionOk="0">
                    <a:moveTo>
                      <a:pt x="1012" y="0"/>
                    </a:moveTo>
                    <a:cubicBezTo>
                      <a:pt x="869" y="1001"/>
                      <a:pt x="691" y="1989"/>
                      <a:pt x="548" y="2989"/>
                    </a:cubicBezTo>
                    <a:cubicBezTo>
                      <a:pt x="405" y="4049"/>
                      <a:pt x="298" y="5108"/>
                      <a:pt x="214" y="6180"/>
                    </a:cubicBezTo>
                    <a:cubicBezTo>
                      <a:pt x="131" y="7216"/>
                      <a:pt x="71" y="8251"/>
                      <a:pt x="48" y="9299"/>
                    </a:cubicBezTo>
                    <a:cubicBezTo>
                      <a:pt x="24" y="10347"/>
                      <a:pt x="0" y="11383"/>
                      <a:pt x="48" y="12431"/>
                    </a:cubicBezTo>
                    <a:cubicBezTo>
                      <a:pt x="95" y="13466"/>
                      <a:pt x="119" y="14502"/>
                      <a:pt x="191" y="15550"/>
                    </a:cubicBezTo>
                    <a:cubicBezTo>
                      <a:pt x="262" y="16586"/>
                      <a:pt x="369" y="17634"/>
                      <a:pt x="476" y="18669"/>
                    </a:cubicBezTo>
                    <a:cubicBezTo>
                      <a:pt x="500" y="19003"/>
                      <a:pt x="536" y="19336"/>
                      <a:pt x="572" y="19658"/>
                    </a:cubicBezTo>
                    <a:cubicBezTo>
                      <a:pt x="1203" y="19610"/>
                      <a:pt x="1834" y="19586"/>
                      <a:pt x="2477" y="19586"/>
                    </a:cubicBezTo>
                    <a:lnTo>
                      <a:pt x="2727" y="19586"/>
                    </a:lnTo>
                    <a:cubicBezTo>
                      <a:pt x="2738" y="19467"/>
                      <a:pt x="2750" y="19336"/>
                      <a:pt x="2750" y="19217"/>
                    </a:cubicBezTo>
                    <a:cubicBezTo>
                      <a:pt x="2810" y="18169"/>
                      <a:pt x="2846" y="17133"/>
                      <a:pt x="2846" y="16086"/>
                    </a:cubicBezTo>
                    <a:cubicBezTo>
                      <a:pt x="2846" y="15050"/>
                      <a:pt x="2798" y="14002"/>
                      <a:pt x="2750" y="12966"/>
                    </a:cubicBezTo>
                    <a:cubicBezTo>
                      <a:pt x="2655" y="10811"/>
                      <a:pt x="2393" y="8668"/>
                      <a:pt x="2084" y="6537"/>
                    </a:cubicBezTo>
                    <a:cubicBezTo>
                      <a:pt x="1929" y="5442"/>
                      <a:pt x="1762" y="4358"/>
                      <a:pt x="1572" y="3275"/>
                    </a:cubicBezTo>
                    <a:cubicBezTo>
                      <a:pt x="1381" y="2191"/>
                      <a:pt x="1167" y="1096"/>
                      <a:pt x="101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4271307" y="1404421"/>
                <a:ext cx="74978" cy="68251"/>
              </a:xfrm>
              <a:custGeom>
                <a:avLst/>
                <a:gdLst/>
                <a:ahLst/>
                <a:cxnLst/>
                <a:rect l="l" t="t" r="r" b="b"/>
                <a:pathLst>
                  <a:path w="6097" h="5550" extrusionOk="0">
                    <a:moveTo>
                      <a:pt x="5013" y="1"/>
                    </a:moveTo>
                    <a:cubicBezTo>
                      <a:pt x="4263" y="703"/>
                      <a:pt x="3536" y="1430"/>
                      <a:pt x="2846" y="2180"/>
                    </a:cubicBezTo>
                    <a:cubicBezTo>
                      <a:pt x="1846" y="3263"/>
                      <a:pt x="905" y="4394"/>
                      <a:pt x="0" y="5549"/>
                    </a:cubicBezTo>
                    <a:cubicBezTo>
                      <a:pt x="1869" y="4299"/>
                      <a:pt x="3751" y="3049"/>
                      <a:pt x="5513" y="1644"/>
                    </a:cubicBezTo>
                    <a:cubicBezTo>
                      <a:pt x="5715" y="1477"/>
                      <a:pt x="5906" y="1323"/>
                      <a:pt x="6096" y="1156"/>
                    </a:cubicBezTo>
                    <a:cubicBezTo>
                      <a:pt x="5727" y="787"/>
                      <a:pt x="5370" y="394"/>
                      <a:pt x="501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4819493" y="1372804"/>
                <a:ext cx="96498" cy="80389"/>
              </a:xfrm>
              <a:custGeom>
                <a:avLst/>
                <a:gdLst/>
                <a:ahLst/>
                <a:cxnLst/>
                <a:rect l="l" t="t" r="r" b="b"/>
                <a:pathLst>
                  <a:path w="7847" h="6537" extrusionOk="0">
                    <a:moveTo>
                      <a:pt x="1310" y="0"/>
                    </a:moveTo>
                    <a:cubicBezTo>
                      <a:pt x="893" y="607"/>
                      <a:pt x="464" y="1191"/>
                      <a:pt x="0" y="1762"/>
                    </a:cubicBezTo>
                    <a:cubicBezTo>
                      <a:pt x="429" y="2108"/>
                      <a:pt x="869" y="2441"/>
                      <a:pt x="1322" y="2762"/>
                    </a:cubicBezTo>
                    <a:cubicBezTo>
                      <a:pt x="2286" y="3465"/>
                      <a:pt x="3286" y="4132"/>
                      <a:pt x="4322" y="4739"/>
                    </a:cubicBezTo>
                    <a:cubicBezTo>
                      <a:pt x="5358" y="5346"/>
                      <a:pt x="6441" y="5870"/>
                      <a:pt x="7525" y="6382"/>
                    </a:cubicBezTo>
                    <a:lnTo>
                      <a:pt x="7846" y="6537"/>
                    </a:lnTo>
                    <a:cubicBezTo>
                      <a:pt x="7453" y="6096"/>
                      <a:pt x="7084" y="5644"/>
                      <a:pt x="6703" y="5191"/>
                    </a:cubicBezTo>
                    <a:cubicBezTo>
                      <a:pt x="6322" y="4751"/>
                      <a:pt x="5929" y="4310"/>
                      <a:pt x="5537" y="3894"/>
                    </a:cubicBezTo>
                    <a:cubicBezTo>
                      <a:pt x="4667" y="2977"/>
                      <a:pt x="3762" y="2108"/>
                      <a:pt x="2822" y="1274"/>
                    </a:cubicBezTo>
                    <a:cubicBezTo>
                      <a:pt x="2322" y="834"/>
                      <a:pt x="1822" y="405"/>
                      <a:pt x="131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4797812" y="916567"/>
                <a:ext cx="75125" cy="68239"/>
              </a:xfrm>
              <a:custGeom>
                <a:avLst/>
                <a:gdLst/>
                <a:ahLst/>
                <a:cxnLst/>
                <a:rect l="l" t="t" r="r" b="b"/>
                <a:pathLst>
                  <a:path w="6109" h="5549" extrusionOk="0">
                    <a:moveTo>
                      <a:pt x="6109" y="0"/>
                    </a:moveTo>
                    <a:lnTo>
                      <a:pt x="6109" y="0"/>
                    </a:lnTo>
                    <a:cubicBezTo>
                      <a:pt x="4228" y="1239"/>
                      <a:pt x="2347" y="2489"/>
                      <a:pt x="584" y="3906"/>
                    </a:cubicBezTo>
                    <a:cubicBezTo>
                      <a:pt x="394" y="4060"/>
                      <a:pt x="191" y="4227"/>
                      <a:pt x="1" y="4382"/>
                    </a:cubicBezTo>
                    <a:cubicBezTo>
                      <a:pt x="382" y="4763"/>
                      <a:pt x="739" y="5144"/>
                      <a:pt x="1084" y="5549"/>
                    </a:cubicBezTo>
                    <a:cubicBezTo>
                      <a:pt x="1835" y="4846"/>
                      <a:pt x="2561" y="4120"/>
                      <a:pt x="3263" y="3370"/>
                    </a:cubicBezTo>
                    <a:cubicBezTo>
                      <a:pt x="4263" y="2286"/>
                      <a:pt x="5204" y="1155"/>
                      <a:pt x="6109"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4737788" y="1449958"/>
                <a:ext cx="60036" cy="81274"/>
              </a:xfrm>
              <a:custGeom>
                <a:avLst/>
                <a:gdLst/>
                <a:ahLst/>
                <a:cxnLst/>
                <a:rect l="l" t="t" r="r" b="b"/>
                <a:pathLst>
                  <a:path w="4882" h="6609" extrusionOk="0">
                    <a:moveTo>
                      <a:pt x="1953" y="1"/>
                    </a:moveTo>
                    <a:cubicBezTo>
                      <a:pt x="1322" y="465"/>
                      <a:pt x="667" y="906"/>
                      <a:pt x="0" y="1322"/>
                    </a:cubicBezTo>
                    <a:cubicBezTo>
                      <a:pt x="298" y="1739"/>
                      <a:pt x="608" y="2144"/>
                      <a:pt x="917" y="2549"/>
                    </a:cubicBezTo>
                    <a:cubicBezTo>
                      <a:pt x="2120" y="4013"/>
                      <a:pt x="3441" y="5371"/>
                      <a:pt x="4882" y="6609"/>
                    </a:cubicBezTo>
                    <a:cubicBezTo>
                      <a:pt x="4013" y="4573"/>
                      <a:pt x="3239" y="2501"/>
                      <a:pt x="2227" y="537"/>
                    </a:cubicBezTo>
                    <a:cubicBezTo>
                      <a:pt x="2144" y="358"/>
                      <a:pt x="2048" y="179"/>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4861513" y="1036037"/>
                <a:ext cx="95330" cy="47751"/>
              </a:xfrm>
              <a:custGeom>
                <a:avLst/>
                <a:gdLst/>
                <a:ahLst/>
                <a:cxnLst/>
                <a:rect l="l" t="t" r="r" b="b"/>
                <a:pathLst>
                  <a:path w="7752" h="3883" extrusionOk="0">
                    <a:moveTo>
                      <a:pt x="7751" y="1"/>
                    </a:moveTo>
                    <a:lnTo>
                      <a:pt x="7751" y="1"/>
                    </a:lnTo>
                    <a:cubicBezTo>
                      <a:pt x="5441" y="430"/>
                      <a:pt x="3179" y="1037"/>
                      <a:pt x="965" y="1811"/>
                    </a:cubicBezTo>
                    <a:cubicBezTo>
                      <a:pt x="643" y="1918"/>
                      <a:pt x="322" y="2037"/>
                      <a:pt x="0" y="2156"/>
                    </a:cubicBezTo>
                    <a:cubicBezTo>
                      <a:pt x="262" y="2727"/>
                      <a:pt x="500" y="3299"/>
                      <a:pt x="715" y="3882"/>
                    </a:cubicBezTo>
                    <a:cubicBezTo>
                      <a:pt x="1036" y="3739"/>
                      <a:pt x="1358" y="3585"/>
                      <a:pt x="1679" y="3418"/>
                    </a:cubicBezTo>
                    <a:cubicBezTo>
                      <a:pt x="2727" y="2882"/>
                      <a:pt x="3763" y="2311"/>
                      <a:pt x="4787" y="1727"/>
                    </a:cubicBezTo>
                    <a:cubicBezTo>
                      <a:pt x="5775" y="1156"/>
                      <a:pt x="6763" y="584"/>
                      <a:pt x="775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4881275" y="1069424"/>
                <a:ext cx="240576" cy="70735"/>
              </a:xfrm>
              <a:custGeom>
                <a:avLst/>
                <a:gdLst/>
                <a:ahLst/>
                <a:cxnLst/>
                <a:rect l="l" t="t" r="r" b="b"/>
                <a:pathLst>
                  <a:path w="19563" h="5752" extrusionOk="0">
                    <a:moveTo>
                      <a:pt x="19563" y="1"/>
                    </a:moveTo>
                    <a:lnTo>
                      <a:pt x="19563" y="1"/>
                    </a:lnTo>
                    <a:cubicBezTo>
                      <a:pt x="19122" y="36"/>
                      <a:pt x="18670" y="96"/>
                      <a:pt x="18229" y="143"/>
                    </a:cubicBezTo>
                    <a:cubicBezTo>
                      <a:pt x="17777" y="203"/>
                      <a:pt x="17288" y="251"/>
                      <a:pt x="16824" y="298"/>
                    </a:cubicBezTo>
                    <a:cubicBezTo>
                      <a:pt x="15895" y="405"/>
                      <a:pt x="14967" y="548"/>
                      <a:pt x="14038" y="703"/>
                    </a:cubicBezTo>
                    <a:cubicBezTo>
                      <a:pt x="12204" y="1024"/>
                      <a:pt x="10371" y="1417"/>
                      <a:pt x="8549" y="1834"/>
                    </a:cubicBezTo>
                    <a:cubicBezTo>
                      <a:pt x="6739" y="2227"/>
                      <a:pt x="4954" y="2644"/>
                      <a:pt x="3180" y="3144"/>
                    </a:cubicBezTo>
                    <a:cubicBezTo>
                      <a:pt x="2120" y="3441"/>
                      <a:pt x="1060" y="3751"/>
                      <a:pt x="1" y="4061"/>
                    </a:cubicBezTo>
                    <a:cubicBezTo>
                      <a:pt x="132" y="4620"/>
                      <a:pt x="251" y="5180"/>
                      <a:pt x="346" y="5751"/>
                    </a:cubicBezTo>
                    <a:cubicBezTo>
                      <a:pt x="870" y="5692"/>
                      <a:pt x="1405" y="5632"/>
                      <a:pt x="1929" y="5561"/>
                    </a:cubicBezTo>
                    <a:cubicBezTo>
                      <a:pt x="2846" y="5430"/>
                      <a:pt x="3751" y="5311"/>
                      <a:pt x="4656" y="5144"/>
                    </a:cubicBezTo>
                    <a:cubicBezTo>
                      <a:pt x="5561" y="4977"/>
                      <a:pt x="6454" y="4775"/>
                      <a:pt x="7335" y="4537"/>
                    </a:cubicBezTo>
                    <a:cubicBezTo>
                      <a:pt x="9145" y="4037"/>
                      <a:pt x="10907" y="3430"/>
                      <a:pt x="12669" y="2775"/>
                    </a:cubicBezTo>
                    <a:cubicBezTo>
                      <a:pt x="13740" y="2382"/>
                      <a:pt x="14812" y="1965"/>
                      <a:pt x="15872" y="1536"/>
                    </a:cubicBezTo>
                    <a:cubicBezTo>
                      <a:pt x="16384" y="1322"/>
                      <a:pt x="16884" y="1108"/>
                      <a:pt x="17384" y="894"/>
                    </a:cubicBezTo>
                    <a:cubicBezTo>
                      <a:pt x="17896" y="679"/>
                      <a:pt x="18396" y="453"/>
                      <a:pt x="18908" y="262"/>
                    </a:cubicBezTo>
                    <a:lnTo>
                      <a:pt x="18908" y="262"/>
                    </a:lnTo>
                    <a:lnTo>
                      <a:pt x="18884" y="274"/>
                    </a:lnTo>
                    <a:cubicBezTo>
                      <a:pt x="19110" y="191"/>
                      <a:pt x="19336" y="96"/>
                      <a:pt x="1956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4888888" y="1165615"/>
                <a:ext cx="141889" cy="35860"/>
              </a:xfrm>
              <a:custGeom>
                <a:avLst/>
                <a:gdLst/>
                <a:ahLst/>
                <a:cxnLst/>
                <a:rect l="l" t="t" r="r" b="b"/>
                <a:pathLst>
                  <a:path w="11538" h="2916" extrusionOk="0">
                    <a:moveTo>
                      <a:pt x="953" y="1"/>
                    </a:moveTo>
                    <a:cubicBezTo>
                      <a:pt x="632" y="13"/>
                      <a:pt x="322" y="37"/>
                      <a:pt x="1" y="60"/>
                    </a:cubicBezTo>
                    <a:cubicBezTo>
                      <a:pt x="72" y="811"/>
                      <a:pt x="108" y="1573"/>
                      <a:pt x="108" y="2346"/>
                    </a:cubicBezTo>
                    <a:lnTo>
                      <a:pt x="108" y="2847"/>
                    </a:lnTo>
                    <a:cubicBezTo>
                      <a:pt x="429" y="2882"/>
                      <a:pt x="739" y="2894"/>
                      <a:pt x="1060" y="2906"/>
                    </a:cubicBezTo>
                    <a:cubicBezTo>
                      <a:pt x="1233" y="2912"/>
                      <a:pt x="1404" y="2915"/>
                      <a:pt x="1575" y="2915"/>
                    </a:cubicBezTo>
                    <a:cubicBezTo>
                      <a:pt x="2066" y="2915"/>
                      <a:pt x="2554" y="2891"/>
                      <a:pt x="3049" y="2847"/>
                    </a:cubicBezTo>
                    <a:cubicBezTo>
                      <a:pt x="4430" y="2727"/>
                      <a:pt x="5811" y="2525"/>
                      <a:pt x="7168" y="2287"/>
                    </a:cubicBezTo>
                    <a:cubicBezTo>
                      <a:pt x="8645" y="2037"/>
                      <a:pt x="10097" y="1727"/>
                      <a:pt x="11538" y="1346"/>
                    </a:cubicBezTo>
                    <a:cubicBezTo>
                      <a:pt x="10097" y="1168"/>
                      <a:pt x="8657" y="953"/>
                      <a:pt x="7216" y="727"/>
                    </a:cubicBezTo>
                    <a:cubicBezTo>
                      <a:pt x="7156" y="715"/>
                      <a:pt x="7085" y="703"/>
                      <a:pt x="7025" y="692"/>
                    </a:cubicBezTo>
                    <a:lnTo>
                      <a:pt x="6811" y="656"/>
                    </a:lnTo>
                    <a:lnTo>
                      <a:pt x="6418" y="596"/>
                    </a:lnTo>
                    <a:lnTo>
                      <a:pt x="4858" y="346"/>
                    </a:lnTo>
                    <a:lnTo>
                      <a:pt x="4858" y="346"/>
                    </a:lnTo>
                    <a:lnTo>
                      <a:pt x="5013" y="370"/>
                    </a:lnTo>
                    <a:cubicBezTo>
                      <a:pt x="3799" y="180"/>
                      <a:pt x="2561" y="1"/>
                      <a:pt x="132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4965907" y="1172650"/>
                <a:ext cx="2939" cy="455"/>
              </a:xfrm>
              <a:custGeom>
                <a:avLst/>
                <a:gdLst/>
                <a:ahLst/>
                <a:cxnLst/>
                <a:rect l="l" t="t" r="r" b="b"/>
                <a:pathLst>
                  <a:path w="239" h="37" extrusionOk="0">
                    <a:moveTo>
                      <a:pt x="0" y="0"/>
                    </a:moveTo>
                    <a:lnTo>
                      <a:pt x="155" y="24"/>
                    </a:lnTo>
                    <a:lnTo>
                      <a:pt x="238" y="36"/>
                    </a:ln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4228254" y="936033"/>
                <a:ext cx="96351" cy="80253"/>
              </a:xfrm>
              <a:custGeom>
                <a:avLst/>
                <a:gdLst/>
                <a:ahLst/>
                <a:cxnLst/>
                <a:rect l="l" t="t" r="r" b="b"/>
                <a:pathLst>
                  <a:path w="7835" h="6526" extrusionOk="0">
                    <a:moveTo>
                      <a:pt x="1" y="1"/>
                    </a:moveTo>
                    <a:lnTo>
                      <a:pt x="1" y="1"/>
                    </a:lnTo>
                    <a:cubicBezTo>
                      <a:pt x="394" y="442"/>
                      <a:pt x="751" y="894"/>
                      <a:pt x="1132" y="1334"/>
                    </a:cubicBezTo>
                    <a:cubicBezTo>
                      <a:pt x="1513" y="1787"/>
                      <a:pt x="1906" y="2216"/>
                      <a:pt x="2310" y="2644"/>
                    </a:cubicBezTo>
                    <a:cubicBezTo>
                      <a:pt x="3168" y="3561"/>
                      <a:pt x="4085" y="4430"/>
                      <a:pt x="5025" y="5264"/>
                    </a:cubicBezTo>
                    <a:cubicBezTo>
                      <a:pt x="5513" y="5692"/>
                      <a:pt x="6013" y="6121"/>
                      <a:pt x="6537" y="6526"/>
                    </a:cubicBezTo>
                    <a:cubicBezTo>
                      <a:pt x="6942" y="5918"/>
                      <a:pt x="7383" y="5335"/>
                      <a:pt x="7835" y="4775"/>
                    </a:cubicBezTo>
                    <a:cubicBezTo>
                      <a:pt x="7406" y="4430"/>
                      <a:pt x="6966" y="4097"/>
                      <a:pt x="6525" y="3775"/>
                    </a:cubicBezTo>
                    <a:cubicBezTo>
                      <a:pt x="5561" y="3061"/>
                      <a:pt x="4561" y="2406"/>
                      <a:pt x="3525" y="1799"/>
                    </a:cubicBezTo>
                    <a:cubicBezTo>
                      <a:pt x="2477" y="1180"/>
                      <a:pt x="1406" y="668"/>
                      <a:pt x="310" y="144"/>
                    </a:cubicBez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4830179" y="883917"/>
                <a:ext cx="209094" cy="147312"/>
              </a:xfrm>
              <a:custGeom>
                <a:avLst/>
                <a:gdLst/>
                <a:ahLst/>
                <a:cxnLst/>
                <a:rect l="l" t="t" r="r" b="b"/>
                <a:pathLst>
                  <a:path w="17003" h="11979" extrusionOk="0">
                    <a:moveTo>
                      <a:pt x="17002" y="0"/>
                    </a:moveTo>
                    <a:cubicBezTo>
                      <a:pt x="15633" y="489"/>
                      <a:pt x="14264" y="977"/>
                      <a:pt x="12930" y="1560"/>
                    </a:cubicBezTo>
                    <a:cubicBezTo>
                      <a:pt x="11609" y="2143"/>
                      <a:pt x="10311" y="2798"/>
                      <a:pt x="9049" y="3525"/>
                    </a:cubicBezTo>
                    <a:cubicBezTo>
                      <a:pt x="7787" y="4239"/>
                      <a:pt x="6561" y="5025"/>
                      <a:pt x="5370" y="5858"/>
                    </a:cubicBezTo>
                    <a:cubicBezTo>
                      <a:pt x="4679" y="6334"/>
                      <a:pt x="4001" y="6823"/>
                      <a:pt x="3346" y="7335"/>
                    </a:cubicBezTo>
                    <a:cubicBezTo>
                      <a:pt x="2774" y="7787"/>
                      <a:pt x="2203" y="8251"/>
                      <a:pt x="1655" y="8728"/>
                    </a:cubicBezTo>
                    <a:cubicBezTo>
                      <a:pt x="1096" y="9192"/>
                      <a:pt x="548" y="9668"/>
                      <a:pt x="0" y="10144"/>
                    </a:cubicBezTo>
                    <a:cubicBezTo>
                      <a:pt x="429" y="10740"/>
                      <a:pt x="834" y="11347"/>
                      <a:pt x="1215" y="11978"/>
                    </a:cubicBezTo>
                    <a:cubicBezTo>
                      <a:pt x="3334" y="10633"/>
                      <a:pt x="5406" y="9216"/>
                      <a:pt x="7394" y="7680"/>
                    </a:cubicBezTo>
                    <a:cubicBezTo>
                      <a:pt x="9680" y="5906"/>
                      <a:pt x="11907" y="4060"/>
                      <a:pt x="14133" y="2227"/>
                    </a:cubicBezTo>
                    <a:cubicBezTo>
                      <a:pt x="15074" y="1465"/>
                      <a:pt x="16014" y="703"/>
                      <a:pt x="17002" y="12"/>
                    </a:cubicBezTo>
                    <a:cubicBezTo>
                      <a:pt x="17002" y="12"/>
                      <a:pt x="17002" y="0"/>
                      <a:pt x="1700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4869999" y="1285393"/>
                <a:ext cx="135162" cy="56532"/>
              </a:xfrm>
              <a:custGeom>
                <a:avLst/>
                <a:gdLst/>
                <a:ahLst/>
                <a:cxnLst/>
                <a:rect l="l" t="t" r="r" b="b"/>
                <a:pathLst>
                  <a:path w="10991" h="4597" extrusionOk="0">
                    <a:moveTo>
                      <a:pt x="572" y="0"/>
                    </a:moveTo>
                    <a:cubicBezTo>
                      <a:pt x="406" y="572"/>
                      <a:pt x="203" y="1143"/>
                      <a:pt x="1" y="1703"/>
                    </a:cubicBezTo>
                    <a:cubicBezTo>
                      <a:pt x="370" y="1858"/>
                      <a:pt x="739" y="2000"/>
                      <a:pt x="1108" y="2131"/>
                    </a:cubicBezTo>
                    <a:cubicBezTo>
                      <a:pt x="2394" y="2584"/>
                      <a:pt x="3692" y="2989"/>
                      <a:pt x="5013" y="3346"/>
                    </a:cubicBezTo>
                    <a:cubicBezTo>
                      <a:pt x="6978" y="3870"/>
                      <a:pt x="8978" y="4263"/>
                      <a:pt x="10990" y="4596"/>
                    </a:cubicBezTo>
                    <a:cubicBezTo>
                      <a:pt x="9800" y="3953"/>
                      <a:pt x="8597" y="3322"/>
                      <a:pt x="7371" y="2739"/>
                    </a:cubicBezTo>
                    <a:cubicBezTo>
                      <a:pt x="6144" y="2155"/>
                      <a:pt x="4894" y="1608"/>
                      <a:pt x="3632" y="1096"/>
                    </a:cubicBezTo>
                    <a:cubicBezTo>
                      <a:pt x="2620" y="703"/>
                      <a:pt x="1596" y="334"/>
                      <a:pt x="57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4115080" y="1186853"/>
                <a:ext cx="139392" cy="26513"/>
              </a:xfrm>
              <a:custGeom>
                <a:avLst/>
                <a:gdLst/>
                <a:ahLst/>
                <a:cxnLst/>
                <a:rect l="l" t="t" r="r" b="b"/>
                <a:pathLst>
                  <a:path w="11335" h="2156" extrusionOk="0">
                    <a:moveTo>
                      <a:pt x="10525" y="0"/>
                    </a:moveTo>
                    <a:cubicBezTo>
                      <a:pt x="9989" y="0"/>
                      <a:pt x="9442" y="12"/>
                      <a:pt x="8906" y="36"/>
                    </a:cubicBezTo>
                    <a:cubicBezTo>
                      <a:pt x="7501" y="84"/>
                      <a:pt x="6096" y="179"/>
                      <a:pt x="4691" y="334"/>
                    </a:cubicBezTo>
                    <a:cubicBezTo>
                      <a:pt x="3989" y="417"/>
                      <a:pt x="3298" y="512"/>
                      <a:pt x="2596" y="631"/>
                    </a:cubicBezTo>
                    <a:cubicBezTo>
                      <a:pt x="1893" y="739"/>
                      <a:pt x="1215" y="881"/>
                      <a:pt x="524" y="1000"/>
                    </a:cubicBezTo>
                    <a:lnTo>
                      <a:pt x="536" y="1000"/>
                    </a:lnTo>
                    <a:cubicBezTo>
                      <a:pt x="357" y="1024"/>
                      <a:pt x="179" y="1060"/>
                      <a:pt x="0" y="1084"/>
                    </a:cubicBezTo>
                    <a:cubicBezTo>
                      <a:pt x="1357" y="1227"/>
                      <a:pt x="2703" y="1512"/>
                      <a:pt x="4060" y="1703"/>
                    </a:cubicBezTo>
                    <a:cubicBezTo>
                      <a:pt x="5513" y="1905"/>
                      <a:pt x="6965" y="2060"/>
                      <a:pt x="8430" y="2120"/>
                    </a:cubicBezTo>
                    <a:cubicBezTo>
                      <a:pt x="8918" y="2143"/>
                      <a:pt x="9403" y="2155"/>
                      <a:pt x="9887" y="2155"/>
                    </a:cubicBezTo>
                    <a:cubicBezTo>
                      <a:pt x="10370" y="2155"/>
                      <a:pt x="10853" y="2143"/>
                      <a:pt x="11335" y="2120"/>
                    </a:cubicBezTo>
                    <a:cubicBezTo>
                      <a:pt x="11311" y="1620"/>
                      <a:pt x="11299" y="1131"/>
                      <a:pt x="11299" y="631"/>
                    </a:cubicBezTo>
                    <a:lnTo>
                      <a:pt x="11299" y="12"/>
                    </a:lnTo>
                    <a:cubicBezTo>
                      <a:pt x="11037" y="12"/>
                      <a:pt x="10775" y="0"/>
                      <a:pt x="1052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4519483" y="1509109"/>
                <a:ext cx="27682" cy="80549"/>
              </a:xfrm>
              <a:custGeom>
                <a:avLst/>
                <a:gdLst/>
                <a:ahLst/>
                <a:cxnLst/>
                <a:rect l="l" t="t" r="r" b="b"/>
                <a:pathLst>
                  <a:path w="2251" h="6550" extrusionOk="0">
                    <a:moveTo>
                      <a:pt x="357" y="1"/>
                    </a:moveTo>
                    <a:cubicBezTo>
                      <a:pt x="286" y="680"/>
                      <a:pt x="238" y="1358"/>
                      <a:pt x="203" y="2037"/>
                    </a:cubicBezTo>
                    <a:cubicBezTo>
                      <a:pt x="119" y="3537"/>
                      <a:pt x="60" y="5049"/>
                      <a:pt x="0" y="6549"/>
                    </a:cubicBezTo>
                    <a:cubicBezTo>
                      <a:pt x="786" y="4454"/>
                      <a:pt x="1619" y="2370"/>
                      <a:pt x="2250" y="215"/>
                    </a:cubicBezTo>
                    <a:cubicBezTo>
                      <a:pt x="1608" y="168"/>
                      <a:pt x="977" y="96"/>
                      <a:pt x="3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4567505" y="1511753"/>
                <a:ext cx="35011" cy="241744"/>
              </a:xfrm>
              <a:custGeom>
                <a:avLst/>
                <a:gdLst/>
                <a:ahLst/>
                <a:cxnLst/>
                <a:rect l="l" t="t" r="r" b="b"/>
                <a:pathLst>
                  <a:path w="2847" h="19658" extrusionOk="0">
                    <a:moveTo>
                      <a:pt x="2286" y="0"/>
                    </a:moveTo>
                    <a:cubicBezTo>
                      <a:pt x="1655" y="48"/>
                      <a:pt x="1012" y="72"/>
                      <a:pt x="370" y="72"/>
                    </a:cubicBezTo>
                    <a:lnTo>
                      <a:pt x="120" y="72"/>
                    </a:lnTo>
                    <a:cubicBezTo>
                      <a:pt x="120" y="203"/>
                      <a:pt x="108" y="322"/>
                      <a:pt x="96" y="453"/>
                    </a:cubicBezTo>
                    <a:cubicBezTo>
                      <a:pt x="48" y="1489"/>
                      <a:pt x="12" y="2536"/>
                      <a:pt x="0" y="3572"/>
                    </a:cubicBezTo>
                    <a:cubicBezTo>
                      <a:pt x="0" y="4620"/>
                      <a:pt x="48" y="5656"/>
                      <a:pt x="96" y="6703"/>
                    </a:cubicBezTo>
                    <a:cubicBezTo>
                      <a:pt x="191" y="8858"/>
                      <a:pt x="465" y="11002"/>
                      <a:pt x="774" y="13133"/>
                    </a:cubicBezTo>
                    <a:cubicBezTo>
                      <a:pt x="929" y="14216"/>
                      <a:pt x="1096" y="15312"/>
                      <a:pt x="1286" y="16383"/>
                    </a:cubicBezTo>
                    <a:cubicBezTo>
                      <a:pt x="1465" y="17479"/>
                      <a:pt x="1691" y="18574"/>
                      <a:pt x="1846" y="19657"/>
                    </a:cubicBezTo>
                    <a:cubicBezTo>
                      <a:pt x="1989" y="18657"/>
                      <a:pt x="2167" y="17669"/>
                      <a:pt x="2298" y="16669"/>
                    </a:cubicBezTo>
                    <a:cubicBezTo>
                      <a:pt x="2453" y="15609"/>
                      <a:pt x="2548" y="14550"/>
                      <a:pt x="2644" y="13478"/>
                    </a:cubicBezTo>
                    <a:cubicBezTo>
                      <a:pt x="2727" y="12442"/>
                      <a:pt x="2775" y="11406"/>
                      <a:pt x="2810" y="10359"/>
                    </a:cubicBezTo>
                    <a:cubicBezTo>
                      <a:pt x="2834" y="9311"/>
                      <a:pt x="2846" y="8275"/>
                      <a:pt x="2810" y="7227"/>
                    </a:cubicBezTo>
                    <a:cubicBezTo>
                      <a:pt x="2763" y="6191"/>
                      <a:pt x="2739" y="5156"/>
                      <a:pt x="2667" y="4120"/>
                    </a:cubicBezTo>
                    <a:cubicBezTo>
                      <a:pt x="2596" y="3072"/>
                      <a:pt x="2489" y="2036"/>
                      <a:pt x="2382" y="988"/>
                    </a:cubicBezTo>
                    <a:cubicBezTo>
                      <a:pt x="2346" y="667"/>
                      <a:pt x="2310" y="334"/>
                      <a:pt x="228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4385366" y="1474701"/>
                <a:ext cx="54330" cy="87570"/>
              </a:xfrm>
              <a:custGeom>
                <a:avLst/>
                <a:gdLst/>
                <a:ahLst/>
                <a:cxnLst/>
                <a:rect l="l" t="t" r="r" b="b"/>
                <a:pathLst>
                  <a:path w="4418" h="7121" extrusionOk="0">
                    <a:moveTo>
                      <a:pt x="2929" y="1"/>
                    </a:moveTo>
                    <a:cubicBezTo>
                      <a:pt x="2524" y="882"/>
                      <a:pt x="2143" y="1763"/>
                      <a:pt x="1762" y="2656"/>
                    </a:cubicBezTo>
                    <a:cubicBezTo>
                      <a:pt x="1143" y="4132"/>
                      <a:pt x="572" y="5633"/>
                      <a:pt x="0" y="7121"/>
                    </a:cubicBezTo>
                    <a:cubicBezTo>
                      <a:pt x="1381" y="5240"/>
                      <a:pt x="2798" y="3359"/>
                      <a:pt x="4036" y="1370"/>
                    </a:cubicBezTo>
                    <a:cubicBezTo>
                      <a:pt x="4167" y="1168"/>
                      <a:pt x="4298" y="965"/>
                      <a:pt x="4417" y="751"/>
                    </a:cubicBezTo>
                    <a:cubicBezTo>
                      <a:pt x="3917" y="513"/>
                      <a:pt x="3417" y="263"/>
                      <a:pt x="292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4637342" y="1500034"/>
                <a:ext cx="34716" cy="95035"/>
              </a:xfrm>
              <a:custGeom>
                <a:avLst/>
                <a:gdLst/>
                <a:ahLst/>
                <a:cxnLst/>
                <a:rect l="l" t="t" r="r" b="b"/>
                <a:pathLst>
                  <a:path w="2823" h="7728" extrusionOk="0">
                    <a:moveTo>
                      <a:pt x="1953" y="1"/>
                    </a:moveTo>
                    <a:cubicBezTo>
                      <a:pt x="1310" y="179"/>
                      <a:pt x="656" y="346"/>
                      <a:pt x="1" y="489"/>
                    </a:cubicBezTo>
                    <a:lnTo>
                      <a:pt x="48" y="656"/>
                    </a:lnTo>
                    <a:cubicBezTo>
                      <a:pt x="834" y="3061"/>
                      <a:pt x="1858" y="5359"/>
                      <a:pt x="2811" y="7692"/>
                    </a:cubicBezTo>
                    <a:lnTo>
                      <a:pt x="2823" y="7728"/>
                    </a:lnTo>
                    <a:cubicBezTo>
                      <a:pt x="2739" y="5216"/>
                      <a:pt x="2465" y="2727"/>
                      <a:pt x="2001" y="251"/>
                    </a:cubicBezTo>
                    <a:cubicBezTo>
                      <a:pt x="1989" y="167"/>
                      <a:pt x="1965" y="84"/>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4403222" y="1494770"/>
                <a:ext cx="87128" cy="225782"/>
              </a:xfrm>
              <a:custGeom>
                <a:avLst/>
                <a:gdLst/>
                <a:ahLst/>
                <a:cxnLst/>
                <a:rect l="l" t="t" r="r" b="b"/>
                <a:pathLst>
                  <a:path w="7085" h="18360" extrusionOk="0">
                    <a:moveTo>
                      <a:pt x="5156" y="0"/>
                    </a:moveTo>
                    <a:cubicBezTo>
                      <a:pt x="4811" y="750"/>
                      <a:pt x="4465" y="1488"/>
                      <a:pt x="4132" y="2239"/>
                    </a:cubicBezTo>
                    <a:cubicBezTo>
                      <a:pt x="3334" y="4001"/>
                      <a:pt x="2656" y="5810"/>
                      <a:pt x="2120" y="7668"/>
                    </a:cubicBezTo>
                    <a:cubicBezTo>
                      <a:pt x="1632" y="9477"/>
                      <a:pt x="1227" y="11311"/>
                      <a:pt x="917" y="13157"/>
                    </a:cubicBezTo>
                    <a:cubicBezTo>
                      <a:pt x="763" y="14026"/>
                      <a:pt x="620" y="14895"/>
                      <a:pt x="465" y="15764"/>
                    </a:cubicBezTo>
                    <a:cubicBezTo>
                      <a:pt x="322" y="16645"/>
                      <a:pt x="179" y="17502"/>
                      <a:pt x="1" y="18360"/>
                    </a:cubicBezTo>
                    <a:cubicBezTo>
                      <a:pt x="429" y="17550"/>
                      <a:pt x="858" y="16740"/>
                      <a:pt x="1251" y="15919"/>
                    </a:cubicBezTo>
                    <a:cubicBezTo>
                      <a:pt x="1668" y="15050"/>
                      <a:pt x="2037" y="14169"/>
                      <a:pt x="2406" y="13276"/>
                    </a:cubicBezTo>
                    <a:cubicBezTo>
                      <a:pt x="3120" y="11537"/>
                      <a:pt x="3751" y="9775"/>
                      <a:pt x="4406" y="8013"/>
                    </a:cubicBezTo>
                    <a:cubicBezTo>
                      <a:pt x="5049" y="6275"/>
                      <a:pt x="5728" y="4548"/>
                      <a:pt x="6335" y="2798"/>
                    </a:cubicBezTo>
                    <a:cubicBezTo>
                      <a:pt x="6597" y="2060"/>
                      <a:pt x="6847" y="1322"/>
                      <a:pt x="7085" y="584"/>
                    </a:cubicBezTo>
                    <a:cubicBezTo>
                      <a:pt x="6430" y="417"/>
                      <a:pt x="5787" y="226"/>
                      <a:pt x="515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4689176" y="1479681"/>
                <a:ext cx="114662" cy="224614"/>
              </a:xfrm>
              <a:custGeom>
                <a:avLst/>
                <a:gdLst/>
                <a:ahLst/>
                <a:cxnLst/>
                <a:rect l="l" t="t" r="r" b="b"/>
                <a:pathLst>
                  <a:path w="9324" h="18265" extrusionOk="0">
                    <a:moveTo>
                      <a:pt x="1953" y="1"/>
                    </a:moveTo>
                    <a:cubicBezTo>
                      <a:pt x="1322" y="322"/>
                      <a:pt x="667" y="608"/>
                      <a:pt x="1" y="882"/>
                    </a:cubicBezTo>
                    <a:cubicBezTo>
                      <a:pt x="608" y="2430"/>
                      <a:pt x="1251" y="3977"/>
                      <a:pt x="1977" y="5478"/>
                    </a:cubicBezTo>
                    <a:cubicBezTo>
                      <a:pt x="2787" y="7156"/>
                      <a:pt x="3656" y="8811"/>
                      <a:pt x="4549" y="10454"/>
                    </a:cubicBezTo>
                    <a:cubicBezTo>
                      <a:pt x="5275" y="11812"/>
                      <a:pt x="6025" y="13145"/>
                      <a:pt x="6823" y="14455"/>
                    </a:cubicBezTo>
                    <a:cubicBezTo>
                      <a:pt x="7216" y="15110"/>
                      <a:pt x="7609" y="15765"/>
                      <a:pt x="8037" y="16408"/>
                    </a:cubicBezTo>
                    <a:cubicBezTo>
                      <a:pt x="8466" y="17051"/>
                      <a:pt x="8883" y="17658"/>
                      <a:pt x="9323" y="18265"/>
                    </a:cubicBezTo>
                    <a:cubicBezTo>
                      <a:pt x="9097" y="17384"/>
                      <a:pt x="8859" y="16503"/>
                      <a:pt x="8585" y="15634"/>
                    </a:cubicBezTo>
                    <a:cubicBezTo>
                      <a:pt x="8287" y="14705"/>
                      <a:pt x="7954" y="13800"/>
                      <a:pt x="7621" y="12895"/>
                    </a:cubicBezTo>
                    <a:cubicBezTo>
                      <a:pt x="6966" y="11133"/>
                      <a:pt x="6263" y="9395"/>
                      <a:pt x="5537" y="7668"/>
                    </a:cubicBezTo>
                    <a:cubicBezTo>
                      <a:pt x="4811" y="5930"/>
                      <a:pt x="4072" y="4216"/>
                      <a:pt x="3251" y="2537"/>
                    </a:cubicBezTo>
                    <a:cubicBezTo>
                      <a:pt x="2834" y="1680"/>
                      <a:pt x="2394" y="846"/>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4883624" y="1238970"/>
                <a:ext cx="259453" cy="49510"/>
              </a:xfrm>
              <a:custGeom>
                <a:avLst/>
                <a:gdLst/>
                <a:ahLst/>
                <a:cxnLst/>
                <a:rect l="l" t="t" r="r" b="b"/>
                <a:pathLst>
                  <a:path w="21098" h="4026" extrusionOk="0">
                    <a:moveTo>
                      <a:pt x="286" y="1"/>
                    </a:moveTo>
                    <a:cubicBezTo>
                      <a:pt x="214" y="549"/>
                      <a:pt x="119" y="1096"/>
                      <a:pt x="0" y="1644"/>
                    </a:cubicBezTo>
                    <a:cubicBezTo>
                      <a:pt x="964" y="1882"/>
                      <a:pt x="1929" y="2120"/>
                      <a:pt x="2893" y="2335"/>
                    </a:cubicBezTo>
                    <a:cubicBezTo>
                      <a:pt x="6894" y="3228"/>
                      <a:pt x="10978" y="3668"/>
                      <a:pt x="15061" y="3882"/>
                    </a:cubicBezTo>
                    <a:cubicBezTo>
                      <a:pt x="16062" y="3942"/>
                      <a:pt x="17074" y="3978"/>
                      <a:pt x="18074" y="4001"/>
                    </a:cubicBezTo>
                    <a:cubicBezTo>
                      <a:pt x="18407" y="4013"/>
                      <a:pt x="18729" y="4025"/>
                      <a:pt x="19062" y="4025"/>
                    </a:cubicBezTo>
                    <a:cubicBezTo>
                      <a:pt x="19241" y="4025"/>
                      <a:pt x="19431" y="4025"/>
                      <a:pt x="19610" y="4013"/>
                    </a:cubicBezTo>
                    <a:cubicBezTo>
                      <a:pt x="20110" y="4001"/>
                      <a:pt x="20610" y="3954"/>
                      <a:pt x="21098" y="3918"/>
                    </a:cubicBezTo>
                    <a:cubicBezTo>
                      <a:pt x="20610" y="3799"/>
                      <a:pt x="20134" y="3668"/>
                      <a:pt x="19657" y="3549"/>
                    </a:cubicBezTo>
                    <a:cubicBezTo>
                      <a:pt x="19157" y="3430"/>
                      <a:pt x="18645" y="3335"/>
                      <a:pt x="18133" y="3239"/>
                    </a:cubicBezTo>
                    <a:cubicBezTo>
                      <a:pt x="17121" y="3049"/>
                      <a:pt x="16121" y="2835"/>
                      <a:pt x="15109" y="2620"/>
                    </a:cubicBezTo>
                    <a:cubicBezTo>
                      <a:pt x="13097" y="2192"/>
                      <a:pt x="11097" y="1763"/>
                      <a:pt x="9073" y="1370"/>
                    </a:cubicBezTo>
                    <a:cubicBezTo>
                      <a:pt x="6156" y="811"/>
                      <a:pt x="3215" y="394"/>
                      <a:pt x="28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4848183" y="1332972"/>
                <a:ext cx="232238" cy="130476"/>
              </a:xfrm>
              <a:custGeom>
                <a:avLst/>
                <a:gdLst/>
                <a:ahLst/>
                <a:cxnLst/>
                <a:rect l="l" t="t" r="r" b="b"/>
                <a:pathLst>
                  <a:path w="18885" h="10610" extrusionOk="0">
                    <a:moveTo>
                      <a:pt x="858" y="1"/>
                    </a:moveTo>
                    <a:cubicBezTo>
                      <a:pt x="584" y="548"/>
                      <a:pt x="298" y="1084"/>
                      <a:pt x="1" y="1620"/>
                    </a:cubicBezTo>
                    <a:cubicBezTo>
                      <a:pt x="1382" y="2513"/>
                      <a:pt x="2787" y="3382"/>
                      <a:pt x="4216" y="4192"/>
                    </a:cubicBezTo>
                    <a:cubicBezTo>
                      <a:pt x="5835" y="5109"/>
                      <a:pt x="7502" y="5966"/>
                      <a:pt x="9192" y="6763"/>
                    </a:cubicBezTo>
                    <a:cubicBezTo>
                      <a:pt x="10752" y="7502"/>
                      <a:pt x="12348" y="8168"/>
                      <a:pt x="13955" y="8811"/>
                    </a:cubicBezTo>
                    <a:cubicBezTo>
                      <a:pt x="14764" y="9133"/>
                      <a:pt x="15586" y="9442"/>
                      <a:pt x="16408" y="9752"/>
                    </a:cubicBezTo>
                    <a:cubicBezTo>
                      <a:pt x="16800" y="9895"/>
                      <a:pt x="17205" y="10050"/>
                      <a:pt x="17610" y="10192"/>
                    </a:cubicBezTo>
                    <a:cubicBezTo>
                      <a:pt x="18015" y="10347"/>
                      <a:pt x="18455" y="10466"/>
                      <a:pt x="18884" y="10609"/>
                    </a:cubicBezTo>
                    <a:cubicBezTo>
                      <a:pt x="18515" y="10371"/>
                      <a:pt x="18158" y="10109"/>
                      <a:pt x="17777" y="9883"/>
                    </a:cubicBezTo>
                    <a:cubicBezTo>
                      <a:pt x="17408" y="9645"/>
                      <a:pt x="17027" y="9395"/>
                      <a:pt x="16646" y="9169"/>
                    </a:cubicBezTo>
                    <a:cubicBezTo>
                      <a:pt x="15896" y="8692"/>
                      <a:pt x="15145" y="8216"/>
                      <a:pt x="14395" y="7752"/>
                    </a:cubicBezTo>
                    <a:cubicBezTo>
                      <a:pt x="12895" y="6787"/>
                      <a:pt x="11395" y="5835"/>
                      <a:pt x="9871" y="4906"/>
                    </a:cubicBezTo>
                    <a:cubicBezTo>
                      <a:pt x="8347" y="3977"/>
                      <a:pt x="6787" y="3073"/>
                      <a:pt x="5216" y="2227"/>
                    </a:cubicBezTo>
                    <a:cubicBezTo>
                      <a:pt x="3775" y="1453"/>
                      <a:pt x="2322" y="715"/>
                      <a:pt x="858"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4139084" y="1047314"/>
                <a:ext cx="135162" cy="56532"/>
              </a:xfrm>
              <a:custGeom>
                <a:avLst/>
                <a:gdLst/>
                <a:ahLst/>
                <a:cxnLst/>
                <a:rect l="l" t="t" r="r" b="b"/>
                <a:pathLst>
                  <a:path w="10991" h="4597" extrusionOk="0">
                    <a:moveTo>
                      <a:pt x="1" y="1"/>
                    </a:moveTo>
                    <a:lnTo>
                      <a:pt x="1" y="1"/>
                    </a:lnTo>
                    <a:cubicBezTo>
                      <a:pt x="1191" y="644"/>
                      <a:pt x="2382" y="1275"/>
                      <a:pt x="3620" y="1858"/>
                    </a:cubicBezTo>
                    <a:cubicBezTo>
                      <a:pt x="4847" y="2430"/>
                      <a:pt x="6097" y="2989"/>
                      <a:pt x="7359" y="3489"/>
                    </a:cubicBezTo>
                    <a:cubicBezTo>
                      <a:pt x="8359" y="3894"/>
                      <a:pt x="9383" y="4251"/>
                      <a:pt x="10419" y="4597"/>
                    </a:cubicBezTo>
                    <a:cubicBezTo>
                      <a:pt x="10585" y="4013"/>
                      <a:pt x="10776" y="3454"/>
                      <a:pt x="10990" y="2882"/>
                    </a:cubicBezTo>
                    <a:cubicBezTo>
                      <a:pt x="10621" y="2739"/>
                      <a:pt x="10252" y="2596"/>
                      <a:pt x="9871" y="2465"/>
                    </a:cubicBezTo>
                    <a:cubicBezTo>
                      <a:pt x="8597" y="2001"/>
                      <a:pt x="7287" y="1608"/>
                      <a:pt x="5978" y="1251"/>
                    </a:cubicBezTo>
                    <a:cubicBezTo>
                      <a:pt x="4001" y="727"/>
                      <a:pt x="2013" y="32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4780682" y="1416288"/>
                <a:ext cx="180699" cy="194165"/>
              </a:xfrm>
              <a:custGeom>
                <a:avLst/>
                <a:gdLst/>
                <a:ahLst/>
                <a:cxnLst/>
                <a:rect l="l" t="t" r="r" b="b"/>
                <a:pathLst>
                  <a:path w="14694" h="15789" extrusionOk="0">
                    <a:moveTo>
                      <a:pt x="1573" y="0"/>
                    </a:moveTo>
                    <a:cubicBezTo>
                      <a:pt x="1073" y="524"/>
                      <a:pt x="549" y="1024"/>
                      <a:pt x="1" y="1489"/>
                    </a:cubicBezTo>
                    <a:lnTo>
                      <a:pt x="299" y="1870"/>
                    </a:lnTo>
                    <a:cubicBezTo>
                      <a:pt x="1263" y="3096"/>
                      <a:pt x="2263" y="4310"/>
                      <a:pt x="3311" y="5477"/>
                    </a:cubicBezTo>
                    <a:cubicBezTo>
                      <a:pt x="4347" y="6644"/>
                      <a:pt x="5430" y="7787"/>
                      <a:pt x="6537" y="8894"/>
                    </a:cubicBezTo>
                    <a:cubicBezTo>
                      <a:pt x="7645" y="10014"/>
                      <a:pt x="8812" y="11109"/>
                      <a:pt x="10014" y="12133"/>
                    </a:cubicBezTo>
                    <a:cubicBezTo>
                      <a:pt x="10764" y="12776"/>
                      <a:pt x="11538" y="13395"/>
                      <a:pt x="12324" y="14002"/>
                    </a:cubicBezTo>
                    <a:cubicBezTo>
                      <a:pt x="13098" y="14621"/>
                      <a:pt x="13907" y="15181"/>
                      <a:pt x="14693" y="15788"/>
                    </a:cubicBezTo>
                    <a:cubicBezTo>
                      <a:pt x="14265" y="15169"/>
                      <a:pt x="13836" y="14550"/>
                      <a:pt x="13384" y="13954"/>
                    </a:cubicBezTo>
                    <a:cubicBezTo>
                      <a:pt x="12931" y="13359"/>
                      <a:pt x="12479" y="12776"/>
                      <a:pt x="12014" y="12204"/>
                    </a:cubicBezTo>
                    <a:cubicBezTo>
                      <a:pt x="11074" y="11037"/>
                      <a:pt x="10121" y="9883"/>
                      <a:pt x="9216" y="8692"/>
                    </a:cubicBezTo>
                    <a:cubicBezTo>
                      <a:pt x="7335" y="6180"/>
                      <a:pt x="5299" y="3798"/>
                      <a:pt x="3120" y="1548"/>
                    </a:cubicBezTo>
                    <a:cubicBezTo>
                      <a:pt x="2608" y="1024"/>
                      <a:pt x="2096" y="512"/>
                      <a:pt x="157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4182863" y="778638"/>
                <a:ext cx="180699" cy="194165"/>
              </a:xfrm>
              <a:custGeom>
                <a:avLst/>
                <a:gdLst/>
                <a:ahLst/>
                <a:cxnLst/>
                <a:rect l="l" t="t" r="r" b="b"/>
                <a:pathLst>
                  <a:path w="14694" h="15789" extrusionOk="0">
                    <a:moveTo>
                      <a:pt x="1" y="1"/>
                    </a:moveTo>
                    <a:lnTo>
                      <a:pt x="1" y="1"/>
                    </a:lnTo>
                    <a:cubicBezTo>
                      <a:pt x="429" y="620"/>
                      <a:pt x="846" y="1239"/>
                      <a:pt x="1299" y="1834"/>
                    </a:cubicBezTo>
                    <a:cubicBezTo>
                      <a:pt x="1751" y="2430"/>
                      <a:pt x="2203" y="3013"/>
                      <a:pt x="2680" y="3596"/>
                    </a:cubicBezTo>
                    <a:cubicBezTo>
                      <a:pt x="3608" y="4763"/>
                      <a:pt x="4561" y="5906"/>
                      <a:pt x="5466" y="7109"/>
                    </a:cubicBezTo>
                    <a:cubicBezTo>
                      <a:pt x="7347" y="9609"/>
                      <a:pt x="9395" y="11990"/>
                      <a:pt x="11574" y="14253"/>
                    </a:cubicBezTo>
                    <a:cubicBezTo>
                      <a:pt x="12074" y="14765"/>
                      <a:pt x="12598" y="15276"/>
                      <a:pt x="13110" y="15788"/>
                    </a:cubicBezTo>
                    <a:cubicBezTo>
                      <a:pt x="13621" y="15265"/>
                      <a:pt x="14145" y="14765"/>
                      <a:pt x="14693" y="14300"/>
                    </a:cubicBezTo>
                    <a:lnTo>
                      <a:pt x="14395" y="13919"/>
                    </a:lnTo>
                    <a:cubicBezTo>
                      <a:pt x="13419" y="12693"/>
                      <a:pt x="12431" y="11478"/>
                      <a:pt x="11383" y="10312"/>
                    </a:cubicBezTo>
                    <a:cubicBezTo>
                      <a:pt x="10335" y="9145"/>
                      <a:pt x="9252" y="8002"/>
                      <a:pt x="8145" y="6894"/>
                    </a:cubicBezTo>
                    <a:cubicBezTo>
                      <a:pt x="7037" y="5775"/>
                      <a:pt x="5882" y="4680"/>
                      <a:pt x="4680" y="3656"/>
                    </a:cubicBezTo>
                    <a:cubicBezTo>
                      <a:pt x="3918" y="3013"/>
                      <a:pt x="3144" y="2394"/>
                      <a:pt x="2370" y="1787"/>
                    </a:cubicBezTo>
                    <a:cubicBezTo>
                      <a:pt x="1596" y="1168"/>
                      <a:pt x="787"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4340407" y="684931"/>
                <a:ext cx="114662" cy="224479"/>
              </a:xfrm>
              <a:custGeom>
                <a:avLst/>
                <a:gdLst/>
                <a:ahLst/>
                <a:cxnLst/>
                <a:rect l="l" t="t" r="r" b="b"/>
                <a:pathLst>
                  <a:path w="9324" h="18254" extrusionOk="0">
                    <a:moveTo>
                      <a:pt x="1" y="1"/>
                    </a:moveTo>
                    <a:lnTo>
                      <a:pt x="1" y="1"/>
                    </a:lnTo>
                    <a:cubicBezTo>
                      <a:pt x="227" y="882"/>
                      <a:pt x="465" y="1763"/>
                      <a:pt x="739" y="2632"/>
                    </a:cubicBezTo>
                    <a:cubicBezTo>
                      <a:pt x="1037" y="3549"/>
                      <a:pt x="1370" y="4466"/>
                      <a:pt x="1703" y="5371"/>
                    </a:cubicBezTo>
                    <a:cubicBezTo>
                      <a:pt x="2346" y="7133"/>
                      <a:pt x="3061" y="8871"/>
                      <a:pt x="3787" y="10597"/>
                    </a:cubicBezTo>
                    <a:cubicBezTo>
                      <a:pt x="4513" y="12324"/>
                      <a:pt x="5240" y="14050"/>
                      <a:pt x="6073" y="15729"/>
                    </a:cubicBezTo>
                    <a:cubicBezTo>
                      <a:pt x="6490" y="16574"/>
                      <a:pt x="6918" y="17420"/>
                      <a:pt x="7359" y="18253"/>
                    </a:cubicBezTo>
                    <a:cubicBezTo>
                      <a:pt x="8002" y="17943"/>
                      <a:pt x="8657" y="17646"/>
                      <a:pt x="9323" y="17384"/>
                    </a:cubicBezTo>
                    <a:cubicBezTo>
                      <a:pt x="8716" y="15824"/>
                      <a:pt x="8073" y="14288"/>
                      <a:pt x="7347" y="12788"/>
                    </a:cubicBezTo>
                    <a:cubicBezTo>
                      <a:pt x="6537" y="11097"/>
                      <a:pt x="5668" y="9442"/>
                      <a:pt x="4775" y="7799"/>
                    </a:cubicBezTo>
                    <a:cubicBezTo>
                      <a:pt x="4049" y="6454"/>
                      <a:pt x="3299" y="5120"/>
                      <a:pt x="2501" y="3811"/>
                    </a:cubicBezTo>
                    <a:cubicBezTo>
                      <a:pt x="2108" y="3144"/>
                      <a:pt x="1715" y="2489"/>
                      <a:pt x="1287" y="1846"/>
                    </a:cubicBezTo>
                    <a:cubicBezTo>
                      <a:pt x="858" y="1215"/>
                      <a:pt x="441"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4472187" y="794157"/>
                <a:ext cx="34716" cy="95035"/>
              </a:xfrm>
              <a:custGeom>
                <a:avLst/>
                <a:gdLst/>
                <a:ahLst/>
                <a:cxnLst/>
                <a:rect l="l" t="t" r="r" b="b"/>
                <a:pathLst>
                  <a:path w="2823" h="7728" extrusionOk="0">
                    <a:moveTo>
                      <a:pt x="0" y="1"/>
                    </a:moveTo>
                    <a:cubicBezTo>
                      <a:pt x="84" y="2501"/>
                      <a:pt x="358" y="5001"/>
                      <a:pt x="810" y="7466"/>
                    </a:cubicBezTo>
                    <a:cubicBezTo>
                      <a:pt x="834" y="7561"/>
                      <a:pt x="846" y="7645"/>
                      <a:pt x="870" y="7728"/>
                    </a:cubicBezTo>
                    <a:cubicBezTo>
                      <a:pt x="1513" y="7537"/>
                      <a:pt x="2156" y="7383"/>
                      <a:pt x="2822" y="7240"/>
                    </a:cubicBezTo>
                    <a:cubicBezTo>
                      <a:pt x="2810" y="7180"/>
                      <a:pt x="2787" y="7121"/>
                      <a:pt x="2763" y="7073"/>
                    </a:cubicBezTo>
                    <a:cubicBezTo>
                      <a:pt x="1989" y="4668"/>
                      <a:pt x="965" y="2370"/>
                      <a:pt x="12" y="37"/>
                    </a:cubicBezTo>
                    <a:lnTo>
                      <a:pt x="0"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4187254" y="1305303"/>
                <a:ext cx="95330" cy="47739"/>
              </a:xfrm>
              <a:custGeom>
                <a:avLst/>
                <a:gdLst/>
                <a:ahLst/>
                <a:cxnLst/>
                <a:rect l="l" t="t" r="r" b="b"/>
                <a:pathLst>
                  <a:path w="7752" h="3882" extrusionOk="0">
                    <a:moveTo>
                      <a:pt x="7038" y="0"/>
                    </a:moveTo>
                    <a:cubicBezTo>
                      <a:pt x="6716" y="155"/>
                      <a:pt x="6395" y="298"/>
                      <a:pt x="6085" y="465"/>
                    </a:cubicBezTo>
                    <a:cubicBezTo>
                      <a:pt x="5025" y="1001"/>
                      <a:pt x="3990" y="1572"/>
                      <a:pt x="2977" y="2167"/>
                    </a:cubicBezTo>
                    <a:cubicBezTo>
                      <a:pt x="1977" y="2739"/>
                      <a:pt x="989" y="3310"/>
                      <a:pt x="1" y="3882"/>
                    </a:cubicBezTo>
                    <a:cubicBezTo>
                      <a:pt x="2311" y="3453"/>
                      <a:pt x="4585" y="2858"/>
                      <a:pt x="6799" y="2084"/>
                    </a:cubicBezTo>
                    <a:cubicBezTo>
                      <a:pt x="7121" y="1965"/>
                      <a:pt x="7442" y="1846"/>
                      <a:pt x="7752" y="1727"/>
                    </a:cubicBezTo>
                    <a:cubicBezTo>
                      <a:pt x="7502" y="1167"/>
                      <a:pt x="7264" y="584"/>
                      <a:pt x="7038"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4104824" y="1358010"/>
                <a:ext cx="209242" cy="147312"/>
              </a:xfrm>
              <a:custGeom>
                <a:avLst/>
                <a:gdLst/>
                <a:ahLst/>
                <a:cxnLst/>
                <a:rect l="l" t="t" r="r" b="b"/>
                <a:pathLst>
                  <a:path w="17015" h="11979" extrusionOk="0">
                    <a:moveTo>
                      <a:pt x="15800" y="1"/>
                    </a:moveTo>
                    <a:cubicBezTo>
                      <a:pt x="13681" y="1334"/>
                      <a:pt x="11597" y="2751"/>
                      <a:pt x="9609" y="4299"/>
                    </a:cubicBezTo>
                    <a:cubicBezTo>
                      <a:pt x="7335" y="6061"/>
                      <a:pt x="5108" y="7918"/>
                      <a:pt x="2870" y="9740"/>
                    </a:cubicBezTo>
                    <a:cubicBezTo>
                      <a:pt x="1941" y="10502"/>
                      <a:pt x="989" y="11264"/>
                      <a:pt x="1" y="11966"/>
                    </a:cubicBezTo>
                    <a:cubicBezTo>
                      <a:pt x="1" y="11966"/>
                      <a:pt x="1" y="11978"/>
                      <a:pt x="1" y="11978"/>
                    </a:cubicBezTo>
                    <a:cubicBezTo>
                      <a:pt x="1370" y="11490"/>
                      <a:pt x="2739" y="10990"/>
                      <a:pt x="4073" y="10407"/>
                    </a:cubicBezTo>
                    <a:cubicBezTo>
                      <a:pt x="5394" y="9823"/>
                      <a:pt x="6692" y="9169"/>
                      <a:pt x="7954" y="8454"/>
                    </a:cubicBezTo>
                    <a:cubicBezTo>
                      <a:pt x="9228" y="7728"/>
                      <a:pt x="10466" y="6954"/>
                      <a:pt x="11657" y="6121"/>
                    </a:cubicBezTo>
                    <a:cubicBezTo>
                      <a:pt x="12336" y="5632"/>
                      <a:pt x="13014" y="5156"/>
                      <a:pt x="13669" y="4632"/>
                    </a:cubicBezTo>
                    <a:cubicBezTo>
                      <a:pt x="14241" y="4180"/>
                      <a:pt x="14800" y="3715"/>
                      <a:pt x="15360" y="3251"/>
                    </a:cubicBezTo>
                    <a:cubicBezTo>
                      <a:pt x="15919" y="2787"/>
                      <a:pt x="16467" y="2311"/>
                      <a:pt x="17015" y="1834"/>
                    </a:cubicBezTo>
                    <a:cubicBezTo>
                      <a:pt x="16586" y="1239"/>
                      <a:pt x="16181" y="632"/>
                      <a:pt x="1580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4063824" y="925790"/>
                <a:ext cx="232238" cy="130464"/>
              </a:xfrm>
              <a:custGeom>
                <a:avLst/>
                <a:gdLst/>
                <a:ahLst/>
                <a:cxnLst/>
                <a:rect l="l" t="t" r="r" b="b"/>
                <a:pathLst>
                  <a:path w="18885" h="10609" extrusionOk="0">
                    <a:moveTo>
                      <a:pt x="1" y="1"/>
                    </a:moveTo>
                    <a:lnTo>
                      <a:pt x="1" y="1"/>
                    </a:lnTo>
                    <a:cubicBezTo>
                      <a:pt x="370" y="239"/>
                      <a:pt x="727" y="489"/>
                      <a:pt x="1108" y="727"/>
                    </a:cubicBezTo>
                    <a:cubicBezTo>
                      <a:pt x="1477" y="965"/>
                      <a:pt x="1858" y="1203"/>
                      <a:pt x="2227" y="1441"/>
                    </a:cubicBezTo>
                    <a:cubicBezTo>
                      <a:pt x="2978" y="1906"/>
                      <a:pt x="3728" y="2382"/>
                      <a:pt x="4478" y="2858"/>
                    </a:cubicBezTo>
                    <a:cubicBezTo>
                      <a:pt x="5990" y="3811"/>
                      <a:pt x="7490" y="4775"/>
                      <a:pt x="9014" y="5692"/>
                    </a:cubicBezTo>
                    <a:cubicBezTo>
                      <a:pt x="10538" y="6620"/>
                      <a:pt x="12086" y="7537"/>
                      <a:pt x="13669" y="8371"/>
                    </a:cubicBezTo>
                    <a:cubicBezTo>
                      <a:pt x="15110" y="9156"/>
                      <a:pt x="16563" y="9895"/>
                      <a:pt x="18027" y="10609"/>
                    </a:cubicBezTo>
                    <a:cubicBezTo>
                      <a:pt x="18289" y="10061"/>
                      <a:pt x="18575" y="9514"/>
                      <a:pt x="18884" y="8990"/>
                    </a:cubicBezTo>
                    <a:cubicBezTo>
                      <a:pt x="17491" y="8097"/>
                      <a:pt x="16098" y="7228"/>
                      <a:pt x="14669" y="6418"/>
                    </a:cubicBezTo>
                    <a:cubicBezTo>
                      <a:pt x="13038" y="5489"/>
                      <a:pt x="11383" y="4632"/>
                      <a:pt x="9693" y="3834"/>
                    </a:cubicBezTo>
                    <a:cubicBezTo>
                      <a:pt x="8121" y="3108"/>
                      <a:pt x="6526" y="2429"/>
                      <a:pt x="4930" y="1798"/>
                    </a:cubicBezTo>
                    <a:cubicBezTo>
                      <a:pt x="4109" y="1477"/>
                      <a:pt x="3299" y="1155"/>
                      <a:pt x="2477" y="858"/>
                    </a:cubicBezTo>
                    <a:cubicBezTo>
                      <a:pt x="2073" y="703"/>
                      <a:pt x="1680" y="560"/>
                      <a:pt x="1275" y="405"/>
                    </a:cubicBezTo>
                    <a:cubicBezTo>
                      <a:pt x="870" y="262"/>
                      <a:pt x="418" y="13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4022246" y="1248931"/>
                <a:ext cx="240724" cy="70883"/>
              </a:xfrm>
              <a:custGeom>
                <a:avLst/>
                <a:gdLst/>
                <a:ahLst/>
                <a:cxnLst/>
                <a:rect l="l" t="t" r="r" b="b"/>
                <a:pathLst>
                  <a:path w="19575" h="5764" extrusionOk="0">
                    <a:moveTo>
                      <a:pt x="19217" y="1"/>
                    </a:moveTo>
                    <a:cubicBezTo>
                      <a:pt x="18693" y="60"/>
                      <a:pt x="18170" y="132"/>
                      <a:pt x="17646" y="203"/>
                    </a:cubicBezTo>
                    <a:cubicBezTo>
                      <a:pt x="16729" y="322"/>
                      <a:pt x="15812" y="453"/>
                      <a:pt x="14907" y="608"/>
                    </a:cubicBezTo>
                    <a:cubicBezTo>
                      <a:pt x="14002" y="774"/>
                      <a:pt x="13121" y="977"/>
                      <a:pt x="12228" y="1227"/>
                    </a:cubicBezTo>
                    <a:cubicBezTo>
                      <a:pt x="10430" y="1727"/>
                      <a:pt x="8656" y="2334"/>
                      <a:pt x="6894" y="2977"/>
                    </a:cubicBezTo>
                    <a:cubicBezTo>
                      <a:pt x="5823" y="3382"/>
                      <a:pt x="4763" y="3799"/>
                      <a:pt x="3703" y="4227"/>
                    </a:cubicBezTo>
                    <a:cubicBezTo>
                      <a:pt x="3191" y="4430"/>
                      <a:pt x="2691" y="4644"/>
                      <a:pt x="2179" y="4870"/>
                    </a:cubicBezTo>
                    <a:cubicBezTo>
                      <a:pt x="1679" y="5085"/>
                      <a:pt x="1179" y="5299"/>
                      <a:pt x="667" y="5501"/>
                    </a:cubicBezTo>
                    <a:lnTo>
                      <a:pt x="691" y="5489"/>
                    </a:lnTo>
                    <a:lnTo>
                      <a:pt x="691" y="5489"/>
                    </a:lnTo>
                    <a:cubicBezTo>
                      <a:pt x="465" y="5573"/>
                      <a:pt x="239" y="5668"/>
                      <a:pt x="1" y="5763"/>
                    </a:cubicBezTo>
                    <a:cubicBezTo>
                      <a:pt x="453" y="5716"/>
                      <a:pt x="894" y="5656"/>
                      <a:pt x="1346" y="5608"/>
                    </a:cubicBezTo>
                    <a:cubicBezTo>
                      <a:pt x="1787" y="5561"/>
                      <a:pt x="2275" y="5513"/>
                      <a:pt x="2751" y="5466"/>
                    </a:cubicBezTo>
                    <a:cubicBezTo>
                      <a:pt x="3680" y="5358"/>
                      <a:pt x="4608" y="5216"/>
                      <a:pt x="5525" y="5049"/>
                    </a:cubicBezTo>
                    <a:cubicBezTo>
                      <a:pt x="7371" y="4739"/>
                      <a:pt x="9204" y="4334"/>
                      <a:pt x="11026" y="3930"/>
                    </a:cubicBezTo>
                    <a:cubicBezTo>
                      <a:pt x="12824" y="3525"/>
                      <a:pt x="14621" y="3120"/>
                      <a:pt x="16395" y="2620"/>
                    </a:cubicBezTo>
                    <a:cubicBezTo>
                      <a:pt x="17455" y="2322"/>
                      <a:pt x="18515" y="2013"/>
                      <a:pt x="19574" y="1691"/>
                    </a:cubicBezTo>
                    <a:cubicBezTo>
                      <a:pt x="19432" y="1144"/>
                      <a:pt x="19324" y="572"/>
                      <a:pt x="1921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4224736" y="1433271"/>
                <a:ext cx="159314" cy="198408"/>
              </a:xfrm>
              <a:custGeom>
                <a:avLst/>
                <a:gdLst/>
                <a:ahLst/>
                <a:cxnLst/>
                <a:rect l="l" t="t" r="r" b="b"/>
                <a:pathLst>
                  <a:path w="12955" h="16134" extrusionOk="0">
                    <a:moveTo>
                      <a:pt x="11157" y="1"/>
                    </a:moveTo>
                    <a:cubicBezTo>
                      <a:pt x="10717" y="453"/>
                      <a:pt x="10288" y="917"/>
                      <a:pt x="9871" y="1382"/>
                    </a:cubicBezTo>
                    <a:cubicBezTo>
                      <a:pt x="8835" y="2537"/>
                      <a:pt x="7871" y="3751"/>
                      <a:pt x="6966" y="5013"/>
                    </a:cubicBezTo>
                    <a:cubicBezTo>
                      <a:pt x="5263" y="7347"/>
                      <a:pt x="3644" y="9752"/>
                      <a:pt x="2180" y="12240"/>
                    </a:cubicBezTo>
                    <a:cubicBezTo>
                      <a:pt x="1799" y="12883"/>
                      <a:pt x="1430" y="13526"/>
                      <a:pt x="1072" y="14181"/>
                    </a:cubicBezTo>
                    <a:cubicBezTo>
                      <a:pt x="715" y="14836"/>
                      <a:pt x="370" y="15491"/>
                      <a:pt x="1" y="16133"/>
                    </a:cubicBezTo>
                    <a:cubicBezTo>
                      <a:pt x="513" y="15633"/>
                      <a:pt x="1049" y="15169"/>
                      <a:pt x="1584" y="14681"/>
                    </a:cubicBezTo>
                    <a:cubicBezTo>
                      <a:pt x="2108" y="14193"/>
                      <a:pt x="2620" y="13693"/>
                      <a:pt x="3144" y="13193"/>
                    </a:cubicBezTo>
                    <a:cubicBezTo>
                      <a:pt x="4168" y="12181"/>
                      <a:pt x="5144" y="11121"/>
                      <a:pt x="6109" y="10049"/>
                    </a:cubicBezTo>
                    <a:cubicBezTo>
                      <a:pt x="7061" y="8978"/>
                      <a:pt x="8002" y="7859"/>
                      <a:pt x="8931" y="6751"/>
                    </a:cubicBezTo>
                    <a:cubicBezTo>
                      <a:pt x="9931" y="5561"/>
                      <a:pt x="10895" y="4346"/>
                      <a:pt x="11800" y="3084"/>
                    </a:cubicBezTo>
                    <a:cubicBezTo>
                      <a:pt x="12193" y="2537"/>
                      <a:pt x="12574" y="2001"/>
                      <a:pt x="12955" y="1441"/>
                    </a:cubicBezTo>
                    <a:cubicBezTo>
                      <a:pt x="12336" y="1001"/>
                      <a:pt x="11729" y="512"/>
                      <a:pt x="111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4001020" y="1100758"/>
                <a:ext cx="259465" cy="49350"/>
              </a:xfrm>
              <a:custGeom>
                <a:avLst/>
                <a:gdLst/>
                <a:ahLst/>
                <a:cxnLst/>
                <a:rect l="l" t="t" r="r" b="b"/>
                <a:pathLst>
                  <a:path w="21099" h="4013" extrusionOk="0">
                    <a:moveTo>
                      <a:pt x="1488" y="0"/>
                    </a:moveTo>
                    <a:cubicBezTo>
                      <a:pt x="988" y="24"/>
                      <a:pt x="500" y="60"/>
                      <a:pt x="0" y="96"/>
                    </a:cubicBezTo>
                    <a:cubicBezTo>
                      <a:pt x="488" y="215"/>
                      <a:pt x="965" y="346"/>
                      <a:pt x="1441" y="465"/>
                    </a:cubicBezTo>
                    <a:cubicBezTo>
                      <a:pt x="1929" y="584"/>
                      <a:pt x="2453" y="679"/>
                      <a:pt x="2965" y="774"/>
                    </a:cubicBezTo>
                    <a:cubicBezTo>
                      <a:pt x="3977" y="965"/>
                      <a:pt x="4989" y="1191"/>
                      <a:pt x="5989" y="1405"/>
                    </a:cubicBezTo>
                    <a:cubicBezTo>
                      <a:pt x="8001" y="1834"/>
                      <a:pt x="10013" y="2263"/>
                      <a:pt x="12037" y="2656"/>
                    </a:cubicBezTo>
                    <a:cubicBezTo>
                      <a:pt x="14954" y="3203"/>
                      <a:pt x="17883" y="3620"/>
                      <a:pt x="20824" y="4013"/>
                    </a:cubicBezTo>
                    <a:cubicBezTo>
                      <a:pt x="20896" y="3465"/>
                      <a:pt x="20991" y="2918"/>
                      <a:pt x="21098" y="2382"/>
                    </a:cubicBezTo>
                    <a:cubicBezTo>
                      <a:pt x="20134" y="2132"/>
                      <a:pt x="19169" y="1905"/>
                      <a:pt x="18205" y="1679"/>
                    </a:cubicBezTo>
                    <a:cubicBezTo>
                      <a:pt x="14216" y="786"/>
                      <a:pt x="10120" y="358"/>
                      <a:pt x="6037" y="143"/>
                    </a:cubicBezTo>
                    <a:cubicBezTo>
                      <a:pt x="5037" y="84"/>
                      <a:pt x="4036" y="48"/>
                      <a:pt x="3036" y="12"/>
                    </a:cubicBezTo>
                    <a:cubicBezTo>
                      <a:pt x="2703" y="0"/>
                      <a:pt x="2370" y="0"/>
                      <a:pt x="203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4281994" y="904564"/>
                <a:ext cx="580110" cy="580110"/>
              </a:xfrm>
              <a:custGeom>
                <a:avLst/>
                <a:gdLst/>
                <a:ahLst/>
                <a:cxnLst/>
                <a:rect l="l" t="t" r="r" b="b"/>
                <a:pathLst>
                  <a:path w="47173" h="47173" extrusionOk="0">
                    <a:moveTo>
                      <a:pt x="23587" y="893"/>
                    </a:moveTo>
                    <a:cubicBezTo>
                      <a:pt x="36100" y="893"/>
                      <a:pt x="46280" y="11073"/>
                      <a:pt x="46280" y="23586"/>
                    </a:cubicBezTo>
                    <a:cubicBezTo>
                      <a:pt x="46280" y="36100"/>
                      <a:pt x="36100" y="46280"/>
                      <a:pt x="23587" y="46280"/>
                    </a:cubicBezTo>
                    <a:cubicBezTo>
                      <a:pt x="11073" y="46280"/>
                      <a:pt x="893" y="36100"/>
                      <a:pt x="893" y="23586"/>
                    </a:cubicBezTo>
                    <a:cubicBezTo>
                      <a:pt x="893" y="11061"/>
                      <a:pt x="11073" y="893"/>
                      <a:pt x="23587" y="893"/>
                    </a:cubicBezTo>
                    <a:close/>
                    <a:moveTo>
                      <a:pt x="23587" y="0"/>
                    </a:moveTo>
                    <a:cubicBezTo>
                      <a:pt x="10585" y="0"/>
                      <a:pt x="0" y="10585"/>
                      <a:pt x="0" y="23586"/>
                    </a:cubicBezTo>
                    <a:cubicBezTo>
                      <a:pt x="0" y="36588"/>
                      <a:pt x="10585" y="47173"/>
                      <a:pt x="23587" y="47173"/>
                    </a:cubicBezTo>
                    <a:cubicBezTo>
                      <a:pt x="36600" y="47173"/>
                      <a:pt x="47173" y="36588"/>
                      <a:pt x="47173" y="23586"/>
                    </a:cubicBezTo>
                    <a:cubicBezTo>
                      <a:pt x="47173" y="10573"/>
                      <a:pt x="36588" y="0"/>
                      <a:pt x="2358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9"/>
        <p:cNvGrpSpPr/>
        <p:nvPr/>
      </p:nvGrpSpPr>
      <p:grpSpPr>
        <a:xfrm>
          <a:off x="0" y="0"/>
          <a:ext cx="0" cy="0"/>
          <a:chOff x="0" y="0"/>
          <a:chExt cx="0" cy="0"/>
        </a:xfrm>
      </p:grpSpPr>
      <p:sp>
        <p:nvSpPr>
          <p:cNvPr id="90" name="Google Shape;90;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1"/>
        <p:cNvGrpSpPr/>
        <p:nvPr/>
      </p:nvGrpSpPr>
      <p:grpSpPr>
        <a:xfrm>
          <a:off x="0" y="0"/>
          <a:ext cx="0" cy="0"/>
          <a:chOff x="0" y="0"/>
          <a:chExt cx="0" cy="0"/>
        </a:xfrm>
      </p:grpSpPr>
      <p:grpSp>
        <p:nvGrpSpPr>
          <p:cNvPr id="92" name="Google Shape;92;p4"/>
          <p:cNvGrpSpPr/>
          <p:nvPr/>
        </p:nvGrpSpPr>
        <p:grpSpPr>
          <a:xfrm>
            <a:off x="304800" y="182261"/>
            <a:ext cx="8534400" cy="4654489"/>
            <a:chOff x="304800" y="182261"/>
            <a:chExt cx="8534400" cy="4654489"/>
          </a:xfrm>
        </p:grpSpPr>
        <p:sp>
          <p:nvSpPr>
            <p:cNvPr id="93" name="Google Shape;93;p4"/>
            <p:cNvSpPr/>
            <p:nvPr/>
          </p:nvSpPr>
          <p:spPr>
            <a:xfrm>
              <a:off x="304800" y="308550"/>
              <a:ext cx="8534400" cy="4528200"/>
            </a:xfrm>
            <a:prstGeom prst="rect">
              <a:avLst/>
            </a:prstGeom>
            <a:noFill/>
            <a:ln w="19050" cap="flat" cmpd="sng">
              <a:solidFill>
                <a:srgbClr val="FDFE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4"/>
            <p:cNvSpPr/>
            <p:nvPr/>
          </p:nvSpPr>
          <p:spPr>
            <a:xfrm>
              <a:off x="4190375" y="223450"/>
              <a:ext cx="748200" cy="149100"/>
            </a:xfrm>
            <a:prstGeom prst="rect">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5" name="Google Shape;95;p4"/>
            <p:cNvGrpSpPr/>
            <p:nvPr/>
          </p:nvGrpSpPr>
          <p:grpSpPr>
            <a:xfrm>
              <a:off x="410762" y="405356"/>
              <a:ext cx="409391" cy="422087"/>
              <a:chOff x="3212300" y="1445050"/>
              <a:chExt cx="1379350" cy="1422125"/>
            </a:xfrm>
          </p:grpSpPr>
          <p:sp>
            <p:nvSpPr>
              <p:cNvPr id="96" name="Google Shape;96;p4"/>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4"/>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4"/>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4"/>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4"/>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4"/>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 name="Google Shape;102;p4"/>
            <p:cNvGrpSpPr/>
            <p:nvPr/>
          </p:nvGrpSpPr>
          <p:grpSpPr>
            <a:xfrm rot="-5400000">
              <a:off x="394393" y="4333145"/>
              <a:ext cx="409391" cy="422087"/>
              <a:chOff x="3212300" y="1445050"/>
              <a:chExt cx="1379350" cy="1422125"/>
            </a:xfrm>
          </p:grpSpPr>
          <p:sp>
            <p:nvSpPr>
              <p:cNvPr id="103" name="Google Shape;103;p4"/>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4"/>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4"/>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4"/>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4"/>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4"/>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 name="Google Shape;109;p4"/>
            <p:cNvGrpSpPr/>
            <p:nvPr/>
          </p:nvGrpSpPr>
          <p:grpSpPr>
            <a:xfrm flipH="1">
              <a:off x="8308870" y="405356"/>
              <a:ext cx="409391" cy="422087"/>
              <a:chOff x="3212300" y="1445050"/>
              <a:chExt cx="1379350" cy="1422125"/>
            </a:xfrm>
          </p:grpSpPr>
          <p:sp>
            <p:nvSpPr>
              <p:cNvPr id="110" name="Google Shape;110;p4"/>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4"/>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4"/>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4"/>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4"/>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4"/>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 name="Google Shape;116;p4"/>
            <p:cNvGrpSpPr/>
            <p:nvPr/>
          </p:nvGrpSpPr>
          <p:grpSpPr>
            <a:xfrm rot="5400000" flipH="1">
              <a:off x="8325239" y="4333145"/>
              <a:ext cx="409391" cy="422087"/>
              <a:chOff x="3212300" y="1445050"/>
              <a:chExt cx="1379350" cy="1422125"/>
            </a:xfrm>
          </p:grpSpPr>
          <p:sp>
            <p:nvSpPr>
              <p:cNvPr id="117" name="Google Shape;117;p4"/>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4"/>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4"/>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4"/>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4"/>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4"/>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 name="Google Shape;123;p4"/>
            <p:cNvGrpSpPr/>
            <p:nvPr/>
          </p:nvGrpSpPr>
          <p:grpSpPr>
            <a:xfrm>
              <a:off x="4291407" y="182261"/>
              <a:ext cx="561186" cy="209494"/>
              <a:chOff x="2480050" y="3908075"/>
              <a:chExt cx="1355850" cy="506025"/>
            </a:xfrm>
          </p:grpSpPr>
          <p:sp>
            <p:nvSpPr>
              <p:cNvPr id="124" name="Google Shape;124;p4"/>
              <p:cNvSpPr/>
              <p:nvPr/>
            </p:nvSpPr>
            <p:spPr>
              <a:xfrm>
                <a:off x="2480050" y="3908075"/>
                <a:ext cx="663200" cy="506025"/>
              </a:xfrm>
              <a:custGeom>
                <a:avLst/>
                <a:gdLst/>
                <a:ahLst/>
                <a:cxnLst/>
                <a:rect l="l" t="t" r="r" b="b"/>
                <a:pathLst>
                  <a:path w="26528" h="20241" extrusionOk="0">
                    <a:moveTo>
                      <a:pt x="17517" y="9548"/>
                    </a:moveTo>
                    <a:cubicBezTo>
                      <a:pt x="17519" y="9548"/>
                      <a:pt x="17522" y="9548"/>
                      <a:pt x="17525" y="9550"/>
                    </a:cubicBezTo>
                    <a:lnTo>
                      <a:pt x="17525" y="9550"/>
                    </a:lnTo>
                    <a:cubicBezTo>
                      <a:pt x="17526" y="9549"/>
                      <a:pt x="17526" y="9549"/>
                      <a:pt x="17527" y="9548"/>
                    </a:cubicBezTo>
                    <a:cubicBezTo>
                      <a:pt x="17530" y="9548"/>
                      <a:pt x="17528" y="9549"/>
                      <a:pt x="17525" y="9550"/>
                    </a:cubicBezTo>
                    <a:lnTo>
                      <a:pt x="17525" y="9550"/>
                    </a:lnTo>
                    <a:cubicBezTo>
                      <a:pt x="17525" y="9550"/>
                      <a:pt x="17525" y="9550"/>
                      <a:pt x="17525" y="9550"/>
                    </a:cubicBezTo>
                    <a:lnTo>
                      <a:pt x="17525" y="9550"/>
                    </a:lnTo>
                    <a:cubicBezTo>
                      <a:pt x="17525" y="9550"/>
                      <a:pt x="17524" y="9550"/>
                      <a:pt x="17524" y="9550"/>
                    </a:cubicBezTo>
                    <a:lnTo>
                      <a:pt x="17524" y="9550"/>
                    </a:lnTo>
                    <a:cubicBezTo>
                      <a:pt x="17524" y="9550"/>
                      <a:pt x="17525" y="9550"/>
                      <a:pt x="17525" y="9550"/>
                    </a:cubicBezTo>
                    <a:lnTo>
                      <a:pt x="17525" y="9550"/>
                    </a:lnTo>
                    <a:cubicBezTo>
                      <a:pt x="17579" y="9572"/>
                      <a:pt x="17799" y="9772"/>
                      <a:pt x="17908" y="10013"/>
                    </a:cubicBezTo>
                    <a:cubicBezTo>
                      <a:pt x="18063" y="10334"/>
                      <a:pt x="18170" y="10668"/>
                      <a:pt x="18241" y="11013"/>
                    </a:cubicBezTo>
                    <a:cubicBezTo>
                      <a:pt x="18412" y="11889"/>
                      <a:pt x="18277" y="12816"/>
                      <a:pt x="17875" y="13557"/>
                    </a:cubicBezTo>
                    <a:lnTo>
                      <a:pt x="17875" y="13557"/>
                    </a:lnTo>
                    <a:cubicBezTo>
                      <a:pt x="17182" y="12711"/>
                      <a:pt x="16814" y="11575"/>
                      <a:pt x="17003" y="10596"/>
                    </a:cubicBezTo>
                    <a:cubicBezTo>
                      <a:pt x="17074" y="10287"/>
                      <a:pt x="17182" y="9989"/>
                      <a:pt x="17348" y="9727"/>
                    </a:cubicBezTo>
                    <a:cubicBezTo>
                      <a:pt x="17395" y="9656"/>
                      <a:pt x="17454" y="9598"/>
                      <a:pt x="17524" y="9550"/>
                    </a:cubicBezTo>
                    <a:lnTo>
                      <a:pt x="17524" y="9550"/>
                    </a:lnTo>
                    <a:cubicBezTo>
                      <a:pt x="17518" y="9552"/>
                      <a:pt x="17508" y="9554"/>
                      <a:pt x="17505" y="9554"/>
                    </a:cubicBezTo>
                    <a:cubicBezTo>
                      <a:pt x="17502" y="9554"/>
                      <a:pt x="17503" y="9552"/>
                      <a:pt x="17515" y="9548"/>
                    </a:cubicBezTo>
                    <a:cubicBezTo>
                      <a:pt x="17516" y="9548"/>
                      <a:pt x="17516" y="9548"/>
                      <a:pt x="17517" y="9548"/>
                    </a:cubicBezTo>
                    <a:close/>
                    <a:moveTo>
                      <a:pt x="25066" y="0"/>
                    </a:moveTo>
                    <a:cubicBezTo>
                      <a:pt x="24975" y="0"/>
                      <a:pt x="24883" y="23"/>
                      <a:pt x="24802" y="71"/>
                    </a:cubicBezTo>
                    <a:cubicBezTo>
                      <a:pt x="24611" y="190"/>
                      <a:pt x="24504" y="476"/>
                      <a:pt x="24683" y="642"/>
                    </a:cubicBezTo>
                    <a:cubicBezTo>
                      <a:pt x="24528" y="464"/>
                      <a:pt x="24659" y="202"/>
                      <a:pt x="24825" y="130"/>
                    </a:cubicBezTo>
                    <a:cubicBezTo>
                      <a:pt x="24884" y="108"/>
                      <a:pt x="24946" y="98"/>
                      <a:pt x="25006" y="98"/>
                    </a:cubicBezTo>
                    <a:cubicBezTo>
                      <a:pt x="25142" y="98"/>
                      <a:pt x="25274" y="151"/>
                      <a:pt x="25373" y="250"/>
                    </a:cubicBezTo>
                    <a:cubicBezTo>
                      <a:pt x="25659" y="535"/>
                      <a:pt x="25790" y="940"/>
                      <a:pt x="25742" y="1345"/>
                    </a:cubicBezTo>
                    <a:cubicBezTo>
                      <a:pt x="25659" y="2155"/>
                      <a:pt x="25135" y="2845"/>
                      <a:pt x="24468" y="3309"/>
                    </a:cubicBezTo>
                    <a:cubicBezTo>
                      <a:pt x="23801" y="3798"/>
                      <a:pt x="23016" y="4191"/>
                      <a:pt x="22349" y="4833"/>
                    </a:cubicBezTo>
                    <a:cubicBezTo>
                      <a:pt x="21992" y="5179"/>
                      <a:pt x="21730" y="5595"/>
                      <a:pt x="21587" y="6072"/>
                    </a:cubicBezTo>
                    <a:cubicBezTo>
                      <a:pt x="21432" y="6607"/>
                      <a:pt x="21539" y="7179"/>
                      <a:pt x="21873" y="7631"/>
                    </a:cubicBezTo>
                    <a:cubicBezTo>
                      <a:pt x="22551" y="8489"/>
                      <a:pt x="23587" y="8667"/>
                      <a:pt x="24278" y="8965"/>
                    </a:cubicBezTo>
                    <a:cubicBezTo>
                      <a:pt x="24611" y="9084"/>
                      <a:pt x="24909" y="9286"/>
                      <a:pt x="25147" y="9536"/>
                    </a:cubicBezTo>
                    <a:cubicBezTo>
                      <a:pt x="25337" y="9739"/>
                      <a:pt x="25409" y="10025"/>
                      <a:pt x="25349" y="10298"/>
                    </a:cubicBezTo>
                    <a:cubicBezTo>
                      <a:pt x="25278" y="10656"/>
                      <a:pt x="25135" y="10989"/>
                      <a:pt x="24956" y="11299"/>
                    </a:cubicBezTo>
                    <a:cubicBezTo>
                      <a:pt x="24778" y="11656"/>
                      <a:pt x="24563" y="11989"/>
                      <a:pt x="24325" y="12299"/>
                    </a:cubicBezTo>
                    <a:cubicBezTo>
                      <a:pt x="23849" y="12930"/>
                      <a:pt x="23266" y="13465"/>
                      <a:pt x="22611" y="13906"/>
                    </a:cubicBezTo>
                    <a:cubicBezTo>
                      <a:pt x="21956" y="14323"/>
                      <a:pt x="21218" y="14668"/>
                      <a:pt x="20527" y="14763"/>
                    </a:cubicBezTo>
                    <a:cubicBezTo>
                      <a:pt x="20400" y="14784"/>
                      <a:pt x="20273" y="14794"/>
                      <a:pt x="20146" y="14794"/>
                    </a:cubicBezTo>
                    <a:cubicBezTo>
                      <a:pt x="19829" y="14794"/>
                      <a:pt x="19516" y="14731"/>
                      <a:pt x="19224" y="14611"/>
                    </a:cubicBezTo>
                    <a:lnTo>
                      <a:pt x="19224" y="14611"/>
                    </a:lnTo>
                    <a:cubicBezTo>
                      <a:pt x="19411" y="14312"/>
                      <a:pt x="19565" y="13991"/>
                      <a:pt x="19682" y="13656"/>
                    </a:cubicBezTo>
                    <a:cubicBezTo>
                      <a:pt x="20015" y="12703"/>
                      <a:pt x="20087" y="11668"/>
                      <a:pt x="19884" y="10679"/>
                    </a:cubicBezTo>
                    <a:cubicBezTo>
                      <a:pt x="19777" y="10179"/>
                      <a:pt x="19610" y="9703"/>
                      <a:pt x="19384" y="9251"/>
                    </a:cubicBezTo>
                    <a:cubicBezTo>
                      <a:pt x="19253" y="8989"/>
                      <a:pt x="19087" y="8751"/>
                      <a:pt x="18884" y="8536"/>
                    </a:cubicBezTo>
                    <a:cubicBezTo>
                      <a:pt x="18646" y="8274"/>
                      <a:pt x="18337" y="8072"/>
                      <a:pt x="17991" y="7965"/>
                    </a:cubicBezTo>
                    <a:cubicBezTo>
                      <a:pt x="17834" y="7916"/>
                      <a:pt x="17674" y="7892"/>
                      <a:pt x="17515" y="7892"/>
                    </a:cubicBezTo>
                    <a:cubicBezTo>
                      <a:pt x="17250" y="7892"/>
                      <a:pt x="16986" y="7958"/>
                      <a:pt x="16741" y="8084"/>
                    </a:cubicBezTo>
                    <a:cubicBezTo>
                      <a:pt x="16443" y="8262"/>
                      <a:pt x="16193" y="8501"/>
                      <a:pt x="16003" y="8786"/>
                    </a:cubicBezTo>
                    <a:cubicBezTo>
                      <a:pt x="15705" y="9251"/>
                      <a:pt x="15515" y="9763"/>
                      <a:pt x="15419" y="10298"/>
                    </a:cubicBezTo>
                    <a:cubicBezTo>
                      <a:pt x="15265" y="11310"/>
                      <a:pt x="15431" y="12346"/>
                      <a:pt x="15884" y="13251"/>
                    </a:cubicBezTo>
                    <a:cubicBezTo>
                      <a:pt x="16129" y="13768"/>
                      <a:pt x="16452" y="14243"/>
                      <a:pt x="16837" y="14659"/>
                    </a:cubicBezTo>
                    <a:lnTo>
                      <a:pt x="16837" y="14659"/>
                    </a:lnTo>
                    <a:cubicBezTo>
                      <a:pt x="16316" y="14989"/>
                      <a:pt x="15718" y="15172"/>
                      <a:pt x="15105" y="15172"/>
                    </a:cubicBezTo>
                    <a:cubicBezTo>
                      <a:pt x="15051" y="15172"/>
                      <a:pt x="14997" y="15171"/>
                      <a:pt x="14943" y="15168"/>
                    </a:cubicBezTo>
                    <a:cubicBezTo>
                      <a:pt x="14265" y="15120"/>
                      <a:pt x="13717" y="14870"/>
                      <a:pt x="13145" y="14358"/>
                    </a:cubicBezTo>
                    <a:cubicBezTo>
                      <a:pt x="12574" y="13846"/>
                      <a:pt x="11919" y="13180"/>
                      <a:pt x="11252" y="12608"/>
                    </a:cubicBezTo>
                    <a:cubicBezTo>
                      <a:pt x="10586" y="12025"/>
                      <a:pt x="9871" y="11477"/>
                      <a:pt x="9121" y="11001"/>
                    </a:cubicBezTo>
                    <a:cubicBezTo>
                      <a:pt x="8323" y="10489"/>
                      <a:pt x="7466" y="10096"/>
                      <a:pt x="6573" y="9846"/>
                    </a:cubicBezTo>
                    <a:cubicBezTo>
                      <a:pt x="6091" y="9703"/>
                      <a:pt x="5594" y="9632"/>
                      <a:pt x="5097" y="9632"/>
                    </a:cubicBezTo>
                    <a:cubicBezTo>
                      <a:pt x="4600" y="9632"/>
                      <a:pt x="4103" y="9703"/>
                      <a:pt x="3620" y="9846"/>
                    </a:cubicBezTo>
                    <a:cubicBezTo>
                      <a:pt x="1632" y="10465"/>
                      <a:pt x="275" y="12299"/>
                      <a:pt x="132" y="14287"/>
                    </a:cubicBezTo>
                    <a:cubicBezTo>
                      <a:pt x="1" y="16263"/>
                      <a:pt x="989" y="18157"/>
                      <a:pt x="2537" y="19252"/>
                    </a:cubicBezTo>
                    <a:cubicBezTo>
                      <a:pt x="3311" y="19811"/>
                      <a:pt x="4228" y="20145"/>
                      <a:pt x="5180" y="20228"/>
                    </a:cubicBezTo>
                    <a:cubicBezTo>
                      <a:pt x="5287" y="20236"/>
                      <a:pt x="5395" y="20240"/>
                      <a:pt x="5503" y="20240"/>
                    </a:cubicBezTo>
                    <a:cubicBezTo>
                      <a:pt x="6352" y="20240"/>
                      <a:pt x="7242" y="19989"/>
                      <a:pt x="7907" y="19419"/>
                    </a:cubicBezTo>
                    <a:cubicBezTo>
                      <a:pt x="8669" y="18811"/>
                      <a:pt x="9133" y="17895"/>
                      <a:pt x="9169" y="16918"/>
                    </a:cubicBezTo>
                    <a:cubicBezTo>
                      <a:pt x="9181" y="15906"/>
                      <a:pt x="8597" y="15061"/>
                      <a:pt x="7942" y="14477"/>
                    </a:cubicBezTo>
                    <a:cubicBezTo>
                      <a:pt x="7597" y="14156"/>
                      <a:pt x="7168" y="13942"/>
                      <a:pt x="6716" y="13835"/>
                    </a:cubicBezTo>
                    <a:cubicBezTo>
                      <a:pt x="6643" y="13821"/>
                      <a:pt x="6570" y="13814"/>
                      <a:pt x="6498" y="13814"/>
                    </a:cubicBezTo>
                    <a:cubicBezTo>
                      <a:pt x="6322" y="13814"/>
                      <a:pt x="6150" y="13854"/>
                      <a:pt x="5990" y="13930"/>
                    </a:cubicBezTo>
                    <a:cubicBezTo>
                      <a:pt x="5764" y="14037"/>
                      <a:pt x="5585" y="14216"/>
                      <a:pt x="5478" y="14442"/>
                    </a:cubicBezTo>
                    <a:cubicBezTo>
                      <a:pt x="5311" y="14870"/>
                      <a:pt x="5263" y="15323"/>
                      <a:pt x="5371" y="15775"/>
                    </a:cubicBezTo>
                    <a:cubicBezTo>
                      <a:pt x="5435" y="16161"/>
                      <a:pt x="5779" y="16528"/>
                      <a:pt x="6168" y="16528"/>
                    </a:cubicBezTo>
                    <a:cubicBezTo>
                      <a:pt x="6211" y="16528"/>
                      <a:pt x="6255" y="16523"/>
                      <a:pt x="6299" y="16513"/>
                    </a:cubicBezTo>
                    <a:lnTo>
                      <a:pt x="6299" y="16513"/>
                    </a:lnTo>
                    <a:cubicBezTo>
                      <a:pt x="6276" y="16516"/>
                      <a:pt x="6253" y="16517"/>
                      <a:pt x="6231" y="16517"/>
                    </a:cubicBezTo>
                    <a:cubicBezTo>
                      <a:pt x="5824" y="16517"/>
                      <a:pt x="5523" y="16123"/>
                      <a:pt x="5490" y="15740"/>
                    </a:cubicBezTo>
                    <a:cubicBezTo>
                      <a:pt x="5442" y="15335"/>
                      <a:pt x="5525" y="14930"/>
                      <a:pt x="5704" y="14561"/>
                    </a:cubicBezTo>
                    <a:cubicBezTo>
                      <a:pt x="5854" y="14308"/>
                      <a:pt x="6122" y="14158"/>
                      <a:pt x="6409" y="14158"/>
                    </a:cubicBezTo>
                    <a:cubicBezTo>
                      <a:pt x="6487" y="14158"/>
                      <a:pt x="6566" y="14169"/>
                      <a:pt x="6645" y="14192"/>
                    </a:cubicBezTo>
                    <a:cubicBezTo>
                      <a:pt x="7014" y="14311"/>
                      <a:pt x="7347" y="14525"/>
                      <a:pt x="7609" y="14811"/>
                    </a:cubicBezTo>
                    <a:cubicBezTo>
                      <a:pt x="8169" y="15406"/>
                      <a:pt x="8585" y="16144"/>
                      <a:pt x="8502" y="16883"/>
                    </a:cubicBezTo>
                    <a:cubicBezTo>
                      <a:pt x="8419" y="17633"/>
                      <a:pt x="8014" y="18323"/>
                      <a:pt x="7395" y="18752"/>
                    </a:cubicBezTo>
                    <a:cubicBezTo>
                      <a:pt x="6901" y="19093"/>
                      <a:pt x="6325" y="19276"/>
                      <a:pt x="5732" y="19276"/>
                    </a:cubicBezTo>
                    <a:cubicBezTo>
                      <a:pt x="5580" y="19276"/>
                      <a:pt x="5428" y="19264"/>
                      <a:pt x="5275" y="19240"/>
                    </a:cubicBezTo>
                    <a:cubicBezTo>
                      <a:pt x="4525" y="19133"/>
                      <a:pt x="3811" y="18835"/>
                      <a:pt x="3216" y="18347"/>
                    </a:cubicBezTo>
                    <a:cubicBezTo>
                      <a:pt x="2025" y="17406"/>
                      <a:pt x="1287" y="15847"/>
                      <a:pt x="1465" y="14394"/>
                    </a:cubicBezTo>
                    <a:cubicBezTo>
                      <a:pt x="1620" y="12965"/>
                      <a:pt x="2704" y="11656"/>
                      <a:pt x="4037" y="11275"/>
                    </a:cubicBezTo>
                    <a:cubicBezTo>
                      <a:pt x="4330" y="11189"/>
                      <a:pt x="4632" y="11150"/>
                      <a:pt x="4940" y="11150"/>
                    </a:cubicBezTo>
                    <a:cubicBezTo>
                      <a:pt x="6045" y="11150"/>
                      <a:pt x="7215" y="11657"/>
                      <a:pt x="8240" y="12346"/>
                    </a:cubicBezTo>
                    <a:cubicBezTo>
                      <a:pt x="8919" y="12799"/>
                      <a:pt x="9562" y="13311"/>
                      <a:pt x="10181" y="13846"/>
                    </a:cubicBezTo>
                    <a:cubicBezTo>
                      <a:pt x="10812" y="14394"/>
                      <a:pt x="11348" y="14966"/>
                      <a:pt x="12050" y="15609"/>
                    </a:cubicBezTo>
                    <a:cubicBezTo>
                      <a:pt x="12419" y="15942"/>
                      <a:pt x="12848" y="16228"/>
                      <a:pt x="13300" y="16454"/>
                    </a:cubicBezTo>
                    <a:cubicBezTo>
                      <a:pt x="13788" y="16680"/>
                      <a:pt x="14300" y="16811"/>
                      <a:pt x="14836" y="16847"/>
                    </a:cubicBezTo>
                    <a:cubicBezTo>
                      <a:pt x="14930" y="16852"/>
                      <a:pt x="15024" y="16855"/>
                      <a:pt x="15118" y="16855"/>
                    </a:cubicBezTo>
                    <a:cubicBezTo>
                      <a:pt x="16069" y="16855"/>
                      <a:pt x="16998" y="16582"/>
                      <a:pt x="17789" y="16073"/>
                    </a:cubicBezTo>
                    <a:cubicBezTo>
                      <a:pt x="17941" y="15974"/>
                      <a:pt x="18086" y="15868"/>
                      <a:pt x="18225" y="15753"/>
                    </a:cubicBezTo>
                    <a:lnTo>
                      <a:pt x="18225" y="15753"/>
                    </a:lnTo>
                    <a:cubicBezTo>
                      <a:pt x="18529" y="15916"/>
                      <a:pt x="18856" y="16040"/>
                      <a:pt x="19194" y="16121"/>
                    </a:cubicBezTo>
                    <a:cubicBezTo>
                      <a:pt x="19482" y="16193"/>
                      <a:pt x="19770" y="16229"/>
                      <a:pt x="20058" y="16229"/>
                    </a:cubicBezTo>
                    <a:cubicBezTo>
                      <a:pt x="20294" y="16229"/>
                      <a:pt x="20530" y="16204"/>
                      <a:pt x="20765" y="16156"/>
                    </a:cubicBezTo>
                    <a:cubicBezTo>
                      <a:pt x="21777" y="15966"/>
                      <a:pt x="22599" y="15513"/>
                      <a:pt x="23361" y="14978"/>
                    </a:cubicBezTo>
                    <a:cubicBezTo>
                      <a:pt x="24123" y="14442"/>
                      <a:pt x="24778" y="13775"/>
                      <a:pt x="25314" y="13025"/>
                    </a:cubicBezTo>
                    <a:cubicBezTo>
                      <a:pt x="25576" y="12644"/>
                      <a:pt x="25814" y="12239"/>
                      <a:pt x="26016" y="11834"/>
                    </a:cubicBezTo>
                    <a:cubicBezTo>
                      <a:pt x="26242" y="11394"/>
                      <a:pt x="26397" y="10918"/>
                      <a:pt x="26457" y="10417"/>
                    </a:cubicBezTo>
                    <a:cubicBezTo>
                      <a:pt x="26528" y="9834"/>
                      <a:pt x="26338" y="9251"/>
                      <a:pt x="25921" y="8822"/>
                    </a:cubicBezTo>
                    <a:cubicBezTo>
                      <a:pt x="25552" y="8465"/>
                      <a:pt x="25111" y="8203"/>
                      <a:pt x="24635" y="8048"/>
                    </a:cubicBezTo>
                    <a:cubicBezTo>
                      <a:pt x="24194" y="7893"/>
                      <a:pt x="23778" y="7810"/>
                      <a:pt x="23420" y="7655"/>
                    </a:cubicBezTo>
                    <a:cubicBezTo>
                      <a:pt x="23087" y="7548"/>
                      <a:pt x="22778" y="7358"/>
                      <a:pt x="22528" y="7096"/>
                    </a:cubicBezTo>
                    <a:cubicBezTo>
                      <a:pt x="22313" y="6869"/>
                      <a:pt x="22242" y="6548"/>
                      <a:pt x="22313" y="6238"/>
                    </a:cubicBezTo>
                    <a:cubicBezTo>
                      <a:pt x="22397" y="5881"/>
                      <a:pt x="22575" y="5548"/>
                      <a:pt x="22825" y="5286"/>
                    </a:cubicBezTo>
                    <a:cubicBezTo>
                      <a:pt x="23349" y="4691"/>
                      <a:pt x="24075" y="4238"/>
                      <a:pt x="24766" y="3667"/>
                    </a:cubicBezTo>
                    <a:cubicBezTo>
                      <a:pt x="25445" y="3107"/>
                      <a:pt x="25992" y="2274"/>
                      <a:pt x="26004" y="1345"/>
                    </a:cubicBezTo>
                    <a:cubicBezTo>
                      <a:pt x="26016" y="881"/>
                      <a:pt x="25802" y="440"/>
                      <a:pt x="25445" y="142"/>
                    </a:cubicBezTo>
                    <a:cubicBezTo>
                      <a:pt x="25338" y="50"/>
                      <a:pt x="25202" y="0"/>
                      <a:pt x="2506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4"/>
              <p:cNvSpPr/>
              <p:nvPr/>
            </p:nvSpPr>
            <p:spPr>
              <a:xfrm>
                <a:off x="3172100" y="3908500"/>
                <a:ext cx="663800" cy="505300"/>
              </a:xfrm>
              <a:custGeom>
                <a:avLst/>
                <a:gdLst/>
                <a:ahLst/>
                <a:cxnLst/>
                <a:rect l="l" t="t" r="r" b="b"/>
                <a:pathLst>
                  <a:path w="26552" h="20212" extrusionOk="0">
                    <a:moveTo>
                      <a:pt x="9007" y="9523"/>
                    </a:moveTo>
                    <a:cubicBezTo>
                      <a:pt x="9076" y="9570"/>
                      <a:pt x="9134" y="9628"/>
                      <a:pt x="9169" y="9698"/>
                    </a:cubicBezTo>
                    <a:cubicBezTo>
                      <a:pt x="9347" y="9960"/>
                      <a:pt x="9454" y="10258"/>
                      <a:pt x="9514" y="10555"/>
                    </a:cubicBezTo>
                    <a:cubicBezTo>
                      <a:pt x="9712" y="11545"/>
                      <a:pt x="9346" y="12677"/>
                      <a:pt x="8652" y="13526"/>
                    </a:cubicBezTo>
                    <a:lnTo>
                      <a:pt x="8652" y="13526"/>
                    </a:lnTo>
                    <a:cubicBezTo>
                      <a:pt x="8246" y="12782"/>
                      <a:pt x="8109" y="11853"/>
                      <a:pt x="8288" y="10984"/>
                    </a:cubicBezTo>
                    <a:cubicBezTo>
                      <a:pt x="8359" y="10639"/>
                      <a:pt x="8466" y="10305"/>
                      <a:pt x="8621" y="9984"/>
                    </a:cubicBezTo>
                    <a:cubicBezTo>
                      <a:pt x="8731" y="9742"/>
                      <a:pt x="8963" y="9550"/>
                      <a:pt x="9007" y="9523"/>
                    </a:cubicBezTo>
                    <a:close/>
                    <a:moveTo>
                      <a:pt x="1461" y="0"/>
                    </a:moveTo>
                    <a:cubicBezTo>
                      <a:pt x="1325" y="0"/>
                      <a:pt x="1190" y="46"/>
                      <a:pt x="1084" y="137"/>
                    </a:cubicBezTo>
                    <a:cubicBezTo>
                      <a:pt x="727" y="435"/>
                      <a:pt x="513" y="875"/>
                      <a:pt x="525" y="1340"/>
                    </a:cubicBezTo>
                    <a:cubicBezTo>
                      <a:pt x="537" y="2269"/>
                      <a:pt x="1096" y="3090"/>
                      <a:pt x="1763" y="3662"/>
                    </a:cubicBezTo>
                    <a:cubicBezTo>
                      <a:pt x="2430" y="4245"/>
                      <a:pt x="3180" y="4685"/>
                      <a:pt x="3704" y="5281"/>
                    </a:cubicBezTo>
                    <a:cubicBezTo>
                      <a:pt x="3954" y="5543"/>
                      <a:pt x="4132" y="5876"/>
                      <a:pt x="4216" y="6233"/>
                    </a:cubicBezTo>
                    <a:cubicBezTo>
                      <a:pt x="4287" y="6543"/>
                      <a:pt x="4216" y="6864"/>
                      <a:pt x="4001" y="7102"/>
                    </a:cubicBezTo>
                    <a:cubicBezTo>
                      <a:pt x="3751" y="7352"/>
                      <a:pt x="3454" y="7543"/>
                      <a:pt x="3108" y="7650"/>
                    </a:cubicBezTo>
                    <a:cubicBezTo>
                      <a:pt x="2751" y="7793"/>
                      <a:pt x="2346" y="7888"/>
                      <a:pt x="1906" y="8043"/>
                    </a:cubicBezTo>
                    <a:cubicBezTo>
                      <a:pt x="1418" y="8198"/>
                      <a:pt x="977" y="8472"/>
                      <a:pt x="608" y="8817"/>
                    </a:cubicBezTo>
                    <a:cubicBezTo>
                      <a:pt x="203" y="9246"/>
                      <a:pt x="1" y="9829"/>
                      <a:pt x="72" y="10424"/>
                    </a:cubicBezTo>
                    <a:cubicBezTo>
                      <a:pt x="144" y="10912"/>
                      <a:pt x="287" y="11389"/>
                      <a:pt x="525" y="11829"/>
                    </a:cubicBezTo>
                    <a:cubicBezTo>
                      <a:pt x="715" y="12246"/>
                      <a:pt x="953" y="12639"/>
                      <a:pt x="1215" y="13020"/>
                    </a:cubicBezTo>
                    <a:cubicBezTo>
                      <a:pt x="1751" y="13770"/>
                      <a:pt x="2418" y="14437"/>
                      <a:pt x="3168" y="14984"/>
                    </a:cubicBezTo>
                    <a:cubicBezTo>
                      <a:pt x="3930" y="15508"/>
                      <a:pt x="4763" y="15961"/>
                      <a:pt x="5764" y="16163"/>
                    </a:cubicBezTo>
                    <a:cubicBezTo>
                      <a:pt x="5996" y="16205"/>
                      <a:pt x="6232" y="16227"/>
                      <a:pt x="6466" y="16227"/>
                    </a:cubicBezTo>
                    <a:cubicBezTo>
                      <a:pt x="6759" y="16227"/>
                      <a:pt x="7051" y="16194"/>
                      <a:pt x="7335" y="16127"/>
                    </a:cubicBezTo>
                    <a:cubicBezTo>
                      <a:pt x="7676" y="16038"/>
                      <a:pt x="8006" y="15910"/>
                      <a:pt x="8318" y="15743"/>
                    </a:cubicBezTo>
                    <a:lnTo>
                      <a:pt x="8318" y="15743"/>
                    </a:lnTo>
                    <a:cubicBezTo>
                      <a:pt x="8452" y="15855"/>
                      <a:pt x="8593" y="15959"/>
                      <a:pt x="8740" y="16056"/>
                    </a:cubicBezTo>
                    <a:cubicBezTo>
                      <a:pt x="9539" y="16574"/>
                      <a:pt x="10466" y="16838"/>
                      <a:pt x="11414" y="16838"/>
                    </a:cubicBezTo>
                    <a:cubicBezTo>
                      <a:pt x="11510" y="16838"/>
                      <a:pt x="11608" y="16835"/>
                      <a:pt x="11705" y="16830"/>
                    </a:cubicBezTo>
                    <a:cubicBezTo>
                      <a:pt x="12229" y="16794"/>
                      <a:pt x="12753" y="16663"/>
                      <a:pt x="13229" y="16437"/>
                    </a:cubicBezTo>
                    <a:cubicBezTo>
                      <a:pt x="13693" y="16211"/>
                      <a:pt x="14110" y="15925"/>
                      <a:pt x="14491" y="15580"/>
                    </a:cubicBezTo>
                    <a:cubicBezTo>
                      <a:pt x="15181" y="14949"/>
                      <a:pt x="15717" y="14377"/>
                      <a:pt x="16360" y="13829"/>
                    </a:cubicBezTo>
                    <a:cubicBezTo>
                      <a:pt x="16967" y="13282"/>
                      <a:pt x="17622" y="12782"/>
                      <a:pt x="18289" y="12329"/>
                    </a:cubicBezTo>
                    <a:cubicBezTo>
                      <a:pt x="19325" y="11632"/>
                      <a:pt x="20525" y="11137"/>
                      <a:pt x="21635" y="11137"/>
                    </a:cubicBezTo>
                    <a:cubicBezTo>
                      <a:pt x="21929" y="11137"/>
                      <a:pt x="22216" y="11171"/>
                      <a:pt x="22492" y="11246"/>
                    </a:cubicBezTo>
                    <a:cubicBezTo>
                      <a:pt x="23813" y="11615"/>
                      <a:pt x="24909" y="12948"/>
                      <a:pt x="25064" y="14377"/>
                    </a:cubicBezTo>
                    <a:cubicBezTo>
                      <a:pt x="25242" y="15830"/>
                      <a:pt x="24516" y="17389"/>
                      <a:pt x="23325" y="18330"/>
                    </a:cubicBezTo>
                    <a:cubicBezTo>
                      <a:pt x="22730" y="18806"/>
                      <a:pt x="22016" y="19116"/>
                      <a:pt x="21254" y="19223"/>
                    </a:cubicBezTo>
                    <a:cubicBezTo>
                      <a:pt x="21103" y="19247"/>
                      <a:pt x="20952" y="19259"/>
                      <a:pt x="20802" y="19259"/>
                    </a:cubicBezTo>
                    <a:cubicBezTo>
                      <a:pt x="20212" y="19259"/>
                      <a:pt x="19630" y="19076"/>
                      <a:pt x="19146" y="18735"/>
                    </a:cubicBezTo>
                    <a:cubicBezTo>
                      <a:pt x="18515" y="18294"/>
                      <a:pt x="18110" y="17616"/>
                      <a:pt x="18027" y="16866"/>
                    </a:cubicBezTo>
                    <a:cubicBezTo>
                      <a:pt x="17956" y="16127"/>
                      <a:pt x="18360" y="15389"/>
                      <a:pt x="18920" y="14794"/>
                    </a:cubicBezTo>
                    <a:cubicBezTo>
                      <a:pt x="19182" y="14508"/>
                      <a:pt x="19515" y="14294"/>
                      <a:pt x="19896" y="14175"/>
                    </a:cubicBezTo>
                    <a:cubicBezTo>
                      <a:pt x="19977" y="14148"/>
                      <a:pt x="20060" y="14135"/>
                      <a:pt x="20141" y="14135"/>
                    </a:cubicBezTo>
                    <a:cubicBezTo>
                      <a:pt x="20420" y="14135"/>
                      <a:pt x="20687" y="14286"/>
                      <a:pt x="20825" y="14544"/>
                    </a:cubicBezTo>
                    <a:cubicBezTo>
                      <a:pt x="21015" y="14901"/>
                      <a:pt x="21087" y="15318"/>
                      <a:pt x="21039" y="15723"/>
                    </a:cubicBezTo>
                    <a:cubicBezTo>
                      <a:pt x="21016" y="16100"/>
                      <a:pt x="20708" y="16499"/>
                      <a:pt x="20284" y="16499"/>
                    </a:cubicBezTo>
                    <a:cubicBezTo>
                      <a:pt x="20266" y="16499"/>
                      <a:pt x="20248" y="16498"/>
                      <a:pt x="20230" y="16496"/>
                    </a:cubicBezTo>
                    <a:lnTo>
                      <a:pt x="20230" y="16496"/>
                    </a:lnTo>
                    <a:cubicBezTo>
                      <a:pt x="20274" y="16506"/>
                      <a:pt x="20317" y="16510"/>
                      <a:pt x="20361" y="16510"/>
                    </a:cubicBezTo>
                    <a:cubicBezTo>
                      <a:pt x="20750" y="16510"/>
                      <a:pt x="21095" y="16143"/>
                      <a:pt x="21170" y="15746"/>
                    </a:cubicBezTo>
                    <a:cubicBezTo>
                      <a:pt x="21265" y="15306"/>
                      <a:pt x="21230" y="14841"/>
                      <a:pt x="21051" y="14425"/>
                    </a:cubicBezTo>
                    <a:cubicBezTo>
                      <a:pt x="20956" y="14199"/>
                      <a:pt x="20777" y="14008"/>
                      <a:pt x="20551" y="13901"/>
                    </a:cubicBezTo>
                    <a:cubicBezTo>
                      <a:pt x="20392" y="13834"/>
                      <a:pt x="20216" y="13797"/>
                      <a:pt x="20043" y="13797"/>
                    </a:cubicBezTo>
                    <a:cubicBezTo>
                      <a:pt x="19969" y="13797"/>
                      <a:pt x="19896" y="13803"/>
                      <a:pt x="19825" y="13818"/>
                    </a:cubicBezTo>
                    <a:cubicBezTo>
                      <a:pt x="19360" y="13913"/>
                      <a:pt x="18932" y="14139"/>
                      <a:pt x="18598" y="14460"/>
                    </a:cubicBezTo>
                    <a:cubicBezTo>
                      <a:pt x="17932" y="15032"/>
                      <a:pt x="17348" y="15889"/>
                      <a:pt x="17372" y="16889"/>
                    </a:cubicBezTo>
                    <a:cubicBezTo>
                      <a:pt x="17408" y="17866"/>
                      <a:pt x="17860" y="18782"/>
                      <a:pt x="18622" y="19402"/>
                    </a:cubicBezTo>
                    <a:cubicBezTo>
                      <a:pt x="19298" y="19961"/>
                      <a:pt x="20179" y="20212"/>
                      <a:pt x="21025" y="20212"/>
                    </a:cubicBezTo>
                    <a:cubicBezTo>
                      <a:pt x="21134" y="20212"/>
                      <a:pt x="21242" y="20207"/>
                      <a:pt x="21349" y="20199"/>
                    </a:cubicBezTo>
                    <a:cubicBezTo>
                      <a:pt x="22301" y="20128"/>
                      <a:pt x="23218" y="19783"/>
                      <a:pt x="23992" y="19223"/>
                    </a:cubicBezTo>
                    <a:cubicBezTo>
                      <a:pt x="25528" y="18116"/>
                      <a:pt x="26552" y="16235"/>
                      <a:pt x="26397" y="14246"/>
                    </a:cubicBezTo>
                    <a:cubicBezTo>
                      <a:pt x="26242" y="12270"/>
                      <a:pt x="24897" y="10424"/>
                      <a:pt x="22909" y="9805"/>
                    </a:cubicBezTo>
                    <a:cubicBezTo>
                      <a:pt x="22426" y="9668"/>
                      <a:pt x="21929" y="9600"/>
                      <a:pt x="21432" y="9600"/>
                    </a:cubicBezTo>
                    <a:cubicBezTo>
                      <a:pt x="20935" y="9600"/>
                      <a:pt x="20438" y="9668"/>
                      <a:pt x="19956" y="9805"/>
                    </a:cubicBezTo>
                    <a:cubicBezTo>
                      <a:pt x="19063" y="10067"/>
                      <a:pt x="18194" y="10448"/>
                      <a:pt x="17408" y="10960"/>
                    </a:cubicBezTo>
                    <a:cubicBezTo>
                      <a:pt x="16658" y="11448"/>
                      <a:pt x="15943" y="11984"/>
                      <a:pt x="15277" y="12579"/>
                    </a:cubicBezTo>
                    <a:cubicBezTo>
                      <a:pt x="14610" y="13139"/>
                      <a:pt x="13967" y="13806"/>
                      <a:pt x="13384" y="14318"/>
                    </a:cubicBezTo>
                    <a:cubicBezTo>
                      <a:pt x="12800" y="14841"/>
                      <a:pt x="12264" y="15092"/>
                      <a:pt x="11586" y="15139"/>
                    </a:cubicBezTo>
                    <a:cubicBezTo>
                      <a:pt x="11546" y="15141"/>
                      <a:pt x="11506" y="15141"/>
                      <a:pt x="11466" y="15141"/>
                    </a:cubicBezTo>
                    <a:cubicBezTo>
                      <a:pt x="10845" y="15141"/>
                      <a:pt x="10239" y="14972"/>
                      <a:pt x="9711" y="14642"/>
                    </a:cubicBezTo>
                    <a:lnTo>
                      <a:pt x="9711" y="14642"/>
                    </a:lnTo>
                    <a:cubicBezTo>
                      <a:pt x="10088" y="14230"/>
                      <a:pt x="10403" y="13763"/>
                      <a:pt x="10645" y="13258"/>
                    </a:cubicBezTo>
                    <a:cubicBezTo>
                      <a:pt x="11109" y="12329"/>
                      <a:pt x="11264" y="11293"/>
                      <a:pt x="11121" y="10281"/>
                    </a:cubicBezTo>
                    <a:cubicBezTo>
                      <a:pt x="11026" y="9746"/>
                      <a:pt x="10836" y="9234"/>
                      <a:pt x="10538" y="8781"/>
                    </a:cubicBezTo>
                    <a:cubicBezTo>
                      <a:pt x="10347" y="8484"/>
                      <a:pt x="10097" y="8245"/>
                      <a:pt x="9788" y="8067"/>
                    </a:cubicBezTo>
                    <a:cubicBezTo>
                      <a:pt x="9550" y="7941"/>
                      <a:pt x="9285" y="7875"/>
                      <a:pt x="9017" y="7875"/>
                    </a:cubicBezTo>
                    <a:cubicBezTo>
                      <a:pt x="8856" y="7875"/>
                      <a:pt x="8694" y="7899"/>
                      <a:pt x="8538" y="7948"/>
                    </a:cubicBezTo>
                    <a:cubicBezTo>
                      <a:pt x="8192" y="8055"/>
                      <a:pt x="7883" y="8257"/>
                      <a:pt x="7645" y="8531"/>
                    </a:cubicBezTo>
                    <a:cubicBezTo>
                      <a:pt x="7454" y="8746"/>
                      <a:pt x="7288" y="8984"/>
                      <a:pt x="7157" y="9246"/>
                    </a:cubicBezTo>
                    <a:cubicBezTo>
                      <a:pt x="6918" y="9686"/>
                      <a:pt x="6752" y="10174"/>
                      <a:pt x="6657" y="10662"/>
                    </a:cubicBezTo>
                    <a:cubicBezTo>
                      <a:pt x="6454" y="11663"/>
                      <a:pt x="6526" y="12686"/>
                      <a:pt x="6859" y="13639"/>
                    </a:cubicBezTo>
                    <a:cubicBezTo>
                      <a:pt x="6974" y="13969"/>
                      <a:pt x="7126" y="14285"/>
                      <a:pt x="7308" y="14580"/>
                    </a:cubicBezTo>
                    <a:lnTo>
                      <a:pt x="7308" y="14580"/>
                    </a:lnTo>
                    <a:cubicBezTo>
                      <a:pt x="7014" y="14702"/>
                      <a:pt x="6699" y="14765"/>
                      <a:pt x="6377" y="14765"/>
                    </a:cubicBezTo>
                    <a:cubicBezTo>
                      <a:pt x="6248" y="14765"/>
                      <a:pt x="6119" y="14755"/>
                      <a:pt x="5990" y="14734"/>
                    </a:cubicBezTo>
                    <a:cubicBezTo>
                      <a:pt x="5311" y="14639"/>
                      <a:pt x="4573" y="14294"/>
                      <a:pt x="3918" y="13877"/>
                    </a:cubicBezTo>
                    <a:cubicBezTo>
                      <a:pt x="3263" y="13437"/>
                      <a:pt x="2692" y="12901"/>
                      <a:pt x="2204" y="12282"/>
                    </a:cubicBezTo>
                    <a:cubicBezTo>
                      <a:pt x="1965" y="11960"/>
                      <a:pt x="1751" y="11639"/>
                      <a:pt x="1573" y="11282"/>
                    </a:cubicBezTo>
                    <a:cubicBezTo>
                      <a:pt x="1394" y="10972"/>
                      <a:pt x="1263" y="10627"/>
                      <a:pt x="1180" y="10270"/>
                    </a:cubicBezTo>
                    <a:cubicBezTo>
                      <a:pt x="1120" y="10008"/>
                      <a:pt x="1203" y="9722"/>
                      <a:pt x="1382" y="9508"/>
                    </a:cubicBezTo>
                    <a:cubicBezTo>
                      <a:pt x="1632" y="9257"/>
                      <a:pt x="1930" y="9067"/>
                      <a:pt x="2263" y="8948"/>
                    </a:cubicBezTo>
                    <a:cubicBezTo>
                      <a:pt x="2954" y="8650"/>
                      <a:pt x="3978" y="8460"/>
                      <a:pt x="4668" y="7603"/>
                    </a:cubicBezTo>
                    <a:cubicBezTo>
                      <a:pt x="5002" y="7162"/>
                      <a:pt x="5109" y="6579"/>
                      <a:pt x="4954" y="6043"/>
                    </a:cubicBezTo>
                    <a:cubicBezTo>
                      <a:pt x="4799" y="5567"/>
                      <a:pt x="4537" y="5150"/>
                      <a:pt x="4180" y="4805"/>
                    </a:cubicBezTo>
                    <a:cubicBezTo>
                      <a:pt x="3513" y="4162"/>
                      <a:pt x="2727" y="3769"/>
                      <a:pt x="2061" y="3281"/>
                    </a:cubicBezTo>
                    <a:cubicBezTo>
                      <a:pt x="1406" y="2828"/>
                      <a:pt x="870" y="2126"/>
                      <a:pt x="787" y="1316"/>
                    </a:cubicBezTo>
                    <a:cubicBezTo>
                      <a:pt x="739" y="911"/>
                      <a:pt x="882" y="518"/>
                      <a:pt x="1168" y="221"/>
                    </a:cubicBezTo>
                    <a:cubicBezTo>
                      <a:pt x="1258" y="122"/>
                      <a:pt x="1388" y="69"/>
                      <a:pt x="1523" y="69"/>
                    </a:cubicBezTo>
                    <a:cubicBezTo>
                      <a:pt x="1583" y="69"/>
                      <a:pt x="1645" y="79"/>
                      <a:pt x="1704" y="102"/>
                    </a:cubicBezTo>
                    <a:cubicBezTo>
                      <a:pt x="1870" y="185"/>
                      <a:pt x="2001" y="447"/>
                      <a:pt x="1858" y="625"/>
                    </a:cubicBezTo>
                    <a:cubicBezTo>
                      <a:pt x="2025" y="459"/>
                      <a:pt x="1930" y="173"/>
                      <a:pt x="1739" y="66"/>
                    </a:cubicBezTo>
                    <a:cubicBezTo>
                      <a:pt x="1652" y="22"/>
                      <a:pt x="1556" y="0"/>
                      <a:pt x="146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6" name="Google Shape;126;p4"/>
          <p:cNvSpPr txBox="1">
            <a:spLocks noGrp="1"/>
          </p:cNvSpPr>
          <p:nvPr>
            <p:ph type="title"/>
          </p:nvPr>
        </p:nvSpPr>
        <p:spPr>
          <a:xfrm>
            <a:off x="1632300" y="445025"/>
            <a:ext cx="5879400" cy="1006200"/>
          </a:xfrm>
          <a:prstGeom prst="rect">
            <a:avLst/>
          </a:prstGeom>
        </p:spPr>
        <p:txBody>
          <a:bodyPr spcFirstLastPara="1" wrap="square" lIns="91425" tIns="91425" rIns="91425" bIns="91425" anchor="t" anchorCtr="0">
            <a:noAutofit/>
          </a:bodyPr>
          <a:lstStyle>
            <a:lvl1pPr lvl="0" algn="ctr">
              <a:spcBef>
                <a:spcPts val="0"/>
              </a:spcBef>
              <a:spcAft>
                <a:spcPts val="0"/>
              </a:spcAft>
              <a:buSzPts val="2500"/>
              <a:buNone/>
              <a:defRPr sz="2500"/>
            </a:lvl1pPr>
            <a:lvl2pPr lvl="1">
              <a:spcBef>
                <a:spcPts val="0"/>
              </a:spcBef>
              <a:spcAft>
                <a:spcPts val="0"/>
              </a:spcAft>
              <a:buSzPts val="2500"/>
              <a:buNone/>
              <a:defRPr/>
            </a:lvl2pPr>
            <a:lvl3pPr lvl="2">
              <a:spcBef>
                <a:spcPts val="0"/>
              </a:spcBef>
              <a:spcAft>
                <a:spcPts val="0"/>
              </a:spcAft>
              <a:buSzPts val="2500"/>
              <a:buNone/>
              <a:defRPr/>
            </a:lvl3pPr>
            <a:lvl4pPr lvl="3">
              <a:spcBef>
                <a:spcPts val="0"/>
              </a:spcBef>
              <a:spcAft>
                <a:spcPts val="0"/>
              </a:spcAft>
              <a:buSzPts val="2500"/>
              <a:buNone/>
              <a:defRPr/>
            </a:lvl4pPr>
            <a:lvl5pPr lvl="4">
              <a:spcBef>
                <a:spcPts val="0"/>
              </a:spcBef>
              <a:spcAft>
                <a:spcPts val="0"/>
              </a:spcAft>
              <a:buSzPts val="2500"/>
              <a:buNone/>
              <a:defRPr/>
            </a:lvl5pPr>
            <a:lvl6pPr lvl="5">
              <a:spcBef>
                <a:spcPts val="0"/>
              </a:spcBef>
              <a:spcAft>
                <a:spcPts val="0"/>
              </a:spcAft>
              <a:buSzPts val="2500"/>
              <a:buNone/>
              <a:defRPr/>
            </a:lvl6pPr>
            <a:lvl7pPr lvl="6">
              <a:spcBef>
                <a:spcPts val="0"/>
              </a:spcBef>
              <a:spcAft>
                <a:spcPts val="0"/>
              </a:spcAft>
              <a:buSzPts val="2500"/>
              <a:buNone/>
              <a:defRPr/>
            </a:lvl7pPr>
            <a:lvl8pPr lvl="7">
              <a:spcBef>
                <a:spcPts val="0"/>
              </a:spcBef>
              <a:spcAft>
                <a:spcPts val="0"/>
              </a:spcAft>
              <a:buSzPts val="2500"/>
              <a:buNone/>
              <a:defRPr/>
            </a:lvl8pPr>
            <a:lvl9pPr lvl="8">
              <a:spcBef>
                <a:spcPts val="0"/>
              </a:spcBef>
              <a:spcAft>
                <a:spcPts val="0"/>
              </a:spcAft>
              <a:buSzPts val="2500"/>
              <a:buNone/>
              <a:defRPr/>
            </a:lvl9pPr>
          </a:lstStyle>
          <a:p>
            <a:endParaRPr/>
          </a:p>
        </p:txBody>
      </p:sp>
      <p:sp>
        <p:nvSpPr>
          <p:cNvPr id="127" name="Google Shape;127;p4"/>
          <p:cNvSpPr txBox="1">
            <a:spLocks noGrp="1"/>
          </p:cNvSpPr>
          <p:nvPr>
            <p:ph type="body" idx="1"/>
          </p:nvPr>
        </p:nvSpPr>
        <p:spPr>
          <a:xfrm>
            <a:off x="715175" y="1677075"/>
            <a:ext cx="7713600" cy="2727900"/>
          </a:xfrm>
          <a:prstGeom prst="rect">
            <a:avLst/>
          </a:prstGeom>
        </p:spPr>
        <p:txBody>
          <a:bodyPr spcFirstLastPara="1" wrap="square" lIns="91425" tIns="91425" rIns="91425" bIns="91425" anchor="t" anchorCtr="0">
            <a:noAutofit/>
          </a:bodyPr>
          <a:lstStyle>
            <a:lvl1pPr marL="457200" lvl="0" indent="-323850">
              <a:lnSpc>
                <a:spcPct val="100000"/>
              </a:lnSpc>
              <a:spcBef>
                <a:spcPts val="0"/>
              </a:spcBef>
              <a:spcAft>
                <a:spcPts val="0"/>
              </a:spcAft>
              <a:buSzPts val="1500"/>
              <a:buFont typeface="Didact Gothic"/>
              <a:buChar char="■"/>
              <a:defRPr sz="1400"/>
            </a:lvl1pPr>
            <a:lvl2pPr marL="914400" lvl="1" indent="-323850">
              <a:lnSpc>
                <a:spcPct val="100000"/>
              </a:lnSpc>
              <a:spcBef>
                <a:spcPts val="0"/>
              </a:spcBef>
              <a:spcAft>
                <a:spcPts val="0"/>
              </a:spcAft>
              <a:buSzPts val="1500"/>
              <a:buFont typeface="Roboto Condensed Light"/>
              <a:buChar char="■"/>
              <a:defRPr/>
            </a:lvl2pPr>
            <a:lvl3pPr marL="1371600" lvl="2" indent="-323850">
              <a:spcBef>
                <a:spcPts val="0"/>
              </a:spcBef>
              <a:spcAft>
                <a:spcPts val="0"/>
              </a:spcAft>
              <a:buSzPts val="1500"/>
              <a:buFont typeface="Roboto Condensed Light"/>
              <a:buChar char="■"/>
              <a:defRPr/>
            </a:lvl3pPr>
            <a:lvl4pPr marL="1828800" lvl="3" indent="-323850">
              <a:spcBef>
                <a:spcPts val="0"/>
              </a:spcBef>
              <a:spcAft>
                <a:spcPts val="0"/>
              </a:spcAft>
              <a:buSzPts val="1500"/>
              <a:buFont typeface="Roboto Condensed Light"/>
              <a:buChar char="●"/>
              <a:defRPr/>
            </a:lvl4pPr>
            <a:lvl5pPr marL="2286000" lvl="4" indent="-323850">
              <a:spcBef>
                <a:spcPts val="0"/>
              </a:spcBef>
              <a:spcAft>
                <a:spcPts val="0"/>
              </a:spcAft>
              <a:buSzPts val="1500"/>
              <a:buFont typeface="Roboto Condensed Light"/>
              <a:buChar char="○"/>
              <a:defRPr/>
            </a:lvl5pPr>
            <a:lvl6pPr marL="2743200" lvl="5" indent="-323850">
              <a:spcBef>
                <a:spcPts val="0"/>
              </a:spcBef>
              <a:spcAft>
                <a:spcPts val="0"/>
              </a:spcAft>
              <a:buSzPts val="1500"/>
              <a:buFont typeface="Roboto Condensed Light"/>
              <a:buChar char="■"/>
              <a:defRPr/>
            </a:lvl6pPr>
            <a:lvl7pPr marL="3200400" lvl="6" indent="-323850">
              <a:spcBef>
                <a:spcPts val="0"/>
              </a:spcBef>
              <a:spcAft>
                <a:spcPts val="0"/>
              </a:spcAft>
              <a:buSzPts val="1500"/>
              <a:buFont typeface="Roboto Condensed Light"/>
              <a:buChar char="●"/>
              <a:defRPr/>
            </a:lvl7pPr>
            <a:lvl8pPr marL="3657600" lvl="7" indent="-323850">
              <a:spcBef>
                <a:spcPts val="0"/>
              </a:spcBef>
              <a:spcAft>
                <a:spcPts val="0"/>
              </a:spcAft>
              <a:buSzPts val="1500"/>
              <a:buFont typeface="Roboto Condensed Light"/>
              <a:buChar char="○"/>
              <a:defRPr/>
            </a:lvl8pPr>
            <a:lvl9pPr marL="4114800" lvl="8" indent="-323850">
              <a:spcBef>
                <a:spcPts val="0"/>
              </a:spcBef>
              <a:spcAft>
                <a:spcPts val="0"/>
              </a:spcAft>
              <a:buSzPts val="1500"/>
              <a:buFont typeface="Roboto Condensed Light"/>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28"/>
        <p:cNvGrpSpPr/>
        <p:nvPr/>
      </p:nvGrpSpPr>
      <p:grpSpPr>
        <a:xfrm>
          <a:off x="0" y="0"/>
          <a:ext cx="0" cy="0"/>
          <a:chOff x="0" y="0"/>
          <a:chExt cx="0" cy="0"/>
        </a:xfrm>
      </p:grpSpPr>
      <p:sp>
        <p:nvSpPr>
          <p:cNvPr id="129" name="Google Shape;129;p5"/>
          <p:cNvSpPr txBox="1">
            <a:spLocks noGrp="1"/>
          </p:cNvSpPr>
          <p:nvPr>
            <p:ph type="title"/>
          </p:nvPr>
        </p:nvSpPr>
        <p:spPr>
          <a:xfrm>
            <a:off x="715175" y="445025"/>
            <a:ext cx="7713600" cy="572700"/>
          </a:xfrm>
          <a:prstGeom prst="rect">
            <a:avLst/>
          </a:prstGeom>
        </p:spPr>
        <p:txBody>
          <a:bodyPr spcFirstLastPara="1" wrap="square" lIns="91425" tIns="91425" rIns="91425" bIns="91425" anchor="t" anchorCtr="0">
            <a:noAutofit/>
          </a:bodyPr>
          <a:lstStyle>
            <a:lvl1pPr lvl="0">
              <a:spcBef>
                <a:spcPts val="0"/>
              </a:spcBef>
              <a:spcAft>
                <a:spcPts val="0"/>
              </a:spcAft>
              <a:buSzPts val="2500"/>
              <a:buNone/>
              <a:defRPr/>
            </a:lvl1pPr>
            <a:lvl2pPr lvl="1">
              <a:spcBef>
                <a:spcPts val="0"/>
              </a:spcBef>
              <a:spcAft>
                <a:spcPts val="0"/>
              </a:spcAft>
              <a:buSzPts val="2500"/>
              <a:buNone/>
              <a:defRPr/>
            </a:lvl2pPr>
            <a:lvl3pPr lvl="2">
              <a:spcBef>
                <a:spcPts val="0"/>
              </a:spcBef>
              <a:spcAft>
                <a:spcPts val="0"/>
              </a:spcAft>
              <a:buSzPts val="2500"/>
              <a:buNone/>
              <a:defRPr/>
            </a:lvl3pPr>
            <a:lvl4pPr lvl="3">
              <a:spcBef>
                <a:spcPts val="0"/>
              </a:spcBef>
              <a:spcAft>
                <a:spcPts val="0"/>
              </a:spcAft>
              <a:buSzPts val="2500"/>
              <a:buNone/>
              <a:defRPr/>
            </a:lvl4pPr>
            <a:lvl5pPr lvl="4">
              <a:spcBef>
                <a:spcPts val="0"/>
              </a:spcBef>
              <a:spcAft>
                <a:spcPts val="0"/>
              </a:spcAft>
              <a:buSzPts val="2500"/>
              <a:buNone/>
              <a:defRPr/>
            </a:lvl5pPr>
            <a:lvl6pPr lvl="5">
              <a:spcBef>
                <a:spcPts val="0"/>
              </a:spcBef>
              <a:spcAft>
                <a:spcPts val="0"/>
              </a:spcAft>
              <a:buSzPts val="2500"/>
              <a:buNone/>
              <a:defRPr/>
            </a:lvl6pPr>
            <a:lvl7pPr lvl="6">
              <a:spcBef>
                <a:spcPts val="0"/>
              </a:spcBef>
              <a:spcAft>
                <a:spcPts val="0"/>
              </a:spcAft>
              <a:buSzPts val="2500"/>
              <a:buNone/>
              <a:defRPr/>
            </a:lvl7pPr>
            <a:lvl8pPr lvl="7">
              <a:spcBef>
                <a:spcPts val="0"/>
              </a:spcBef>
              <a:spcAft>
                <a:spcPts val="0"/>
              </a:spcAft>
              <a:buSzPts val="2500"/>
              <a:buNone/>
              <a:defRPr/>
            </a:lvl8pPr>
            <a:lvl9pPr lvl="8">
              <a:spcBef>
                <a:spcPts val="0"/>
              </a:spcBef>
              <a:spcAft>
                <a:spcPts val="0"/>
              </a:spcAft>
              <a:buSzPts val="2500"/>
              <a:buNone/>
              <a:defRPr/>
            </a:lvl9pPr>
          </a:lstStyle>
          <a:p>
            <a:endParaRPr/>
          </a:p>
        </p:txBody>
      </p:sp>
      <p:sp>
        <p:nvSpPr>
          <p:cNvPr id="130" name="Google Shape;130;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31" name="Google Shape;131;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2"/>
        <p:cNvGrpSpPr/>
        <p:nvPr/>
      </p:nvGrpSpPr>
      <p:grpSpPr>
        <a:xfrm>
          <a:off x="0" y="0"/>
          <a:ext cx="0" cy="0"/>
          <a:chOff x="0" y="0"/>
          <a:chExt cx="0" cy="0"/>
        </a:xfrm>
      </p:grpSpPr>
      <p:sp>
        <p:nvSpPr>
          <p:cNvPr id="133" name="Google Shape;133;p6"/>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500"/>
            </a:lvl1pPr>
            <a:lvl2pPr lvl="1" rtl="0">
              <a:spcBef>
                <a:spcPts val="0"/>
              </a:spcBef>
              <a:spcAft>
                <a:spcPts val="0"/>
              </a:spcAft>
              <a:buSzPts val="2500"/>
              <a:buNone/>
              <a:defRPr/>
            </a:lvl2pPr>
            <a:lvl3pPr lvl="2" rtl="0">
              <a:spcBef>
                <a:spcPts val="0"/>
              </a:spcBef>
              <a:spcAft>
                <a:spcPts val="0"/>
              </a:spcAft>
              <a:buSzPts val="2500"/>
              <a:buNone/>
              <a:defRPr/>
            </a:lvl3pPr>
            <a:lvl4pPr lvl="3" rtl="0">
              <a:spcBef>
                <a:spcPts val="0"/>
              </a:spcBef>
              <a:spcAft>
                <a:spcPts val="0"/>
              </a:spcAft>
              <a:buSzPts val="2500"/>
              <a:buNone/>
              <a:defRPr/>
            </a:lvl4pPr>
            <a:lvl5pPr lvl="4" rtl="0">
              <a:spcBef>
                <a:spcPts val="0"/>
              </a:spcBef>
              <a:spcAft>
                <a:spcPts val="0"/>
              </a:spcAft>
              <a:buSzPts val="2500"/>
              <a:buNone/>
              <a:defRPr/>
            </a:lvl5pPr>
            <a:lvl6pPr lvl="5" rtl="0">
              <a:spcBef>
                <a:spcPts val="0"/>
              </a:spcBef>
              <a:spcAft>
                <a:spcPts val="0"/>
              </a:spcAft>
              <a:buSzPts val="2500"/>
              <a:buNone/>
              <a:defRPr/>
            </a:lvl6pPr>
            <a:lvl7pPr lvl="6" rtl="0">
              <a:spcBef>
                <a:spcPts val="0"/>
              </a:spcBef>
              <a:spcAft>
                <a:spcPts val="0"/>
              </a:spcAft>
              <a:buSzPts val="2500"/>
              <a:buNone/>
              <a:defRPr/>
            </a:lvl7pPr>
            <a:lvl8pPr lvl="7" rtl="0">
              <a:spcBef>
                <a:spcPts val="0"/>
              </a:spcBef>
              <a:spcAft>
                <a:spcPts val="0"/>
              </a:spcAft>
              <a:buSzPts val="2500"/>
              <a:buNone/>
              <a:defRPr/>
            </a:lvl8pPr>
            <a:lvl9pPr lvl="8" rtl="0">
              <a:spcBef>
                <a:spcPts val="0"/>
              </a:spcBef>
              <a:spcAft>
                <a:spcPts val="0"/>
              </a:spcAft>
              <a:buSzPts val="25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34"/>
        <p:cNvGrpSpPr/>
        <p:nvPr/>
      </p:nvGrpSpPr>
      <p:grpSpPr>
        <a:xfrm>
          <a:off x="0" y="0"/>
          <a:ext cx="0" cy="0"/>
          <a:chOff x="0" y="0"/>
          <a:chExt cx="0" cy="0"/>
        </a:xfrm>
      </p:grpSpPr>
      <p:sp>
        <p:nvSpPr>
          <p:cNvPr id="135" name="Google Shape;135;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36" name="Google Shape;136;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37"/>
        <p:cNvGrpSpPr/>
        <p:nvPr/>
      </p:nvGrpSpPr>
      <p:grpSpPr>
        <a:xfrm>
          <a:off x="0" y="0"/>
          <a:ext cx="0" cy="0"/>
          <a:chOff x="0" y="0"/>
          <a:chExt cx="0" cy="0"/>
        </a:xfrm>
      </p:grpSpPr>
      <p:sp>
        <p:nvSpPr>
          <p:cNvPr id="138" name="Google Shape;138;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39"/>
        <p:cNvGrpSpPr/>
        <p:nvPr/>
      </p:nvGrpSpPr>
      <p:grpSpPr>
        <a:xfrm>
          <a:off x="0" y="0"/>
          <a:ext cx="0" cy="0"/>
          <a:chOff x="0" y="0"/>
          <a:chExt cx="0" cy="0"/>
        </a:xfrm>
      </p:grpSpPr>
      <p:sp>
        <p:nvSpPr>
          <p:cNvPr id="140" name="Google Shape;140;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41" name="Google Shape;141;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42"/>
        <p:cNvGrpSpPr/>
        <p:nvPr/>
      </p:nvGrpSpPr>
      <p:grpSpPr>
        <a:xfrm>
          <a:off x="0" y="0"/>
          <a:ext cx="0" cy="0"/>
          <a:chOff x="0" y="0"/>
          <a:chExt cx="0" cy="0"/>
        </a:xfrm>
      </p:grpSpPr>
      <p:sp>
        <p:nvSpPr>
          <p:cNvPr id="143" name="Google Shape;143;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4"/>
        <p:cNvGrpSpPr/>
        <p:nvPr/>
      </p:nvGrpSpPr>
      <p:grpSpPr>
        <a:xfrm>
          <a:off x="0" y="0"/>
          <a:ext cx="0" cy="0"/>
          <a:chOff x="0" y="0"/>
          <a:chExt cx="0" cy="0"/>
        </a:xfrm>
      </p:grpSpPr>
      <p:sp>
        <p:nvSpPr>
          <p:cNvPr id="145" name="Google Shape;1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46" name="Google Shape;1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4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1">
  <p:cSld name="CUSTOM">
    <p:bg>
      <p:bgPr>
        <a:solidFill>
          <a:schemeClr val="lt1"/>
        </a:solidFill>
        <a:effectLst/>
      </p:bgPr>
    </p:bg>
    <p:spTree>
      <p:nvGrpSpPr>
        <p:cNvPr id="1" name="Shape 148"/>
        <p:cNvGrpSpPr/>
        <p:nvPr/>
      </p:nvGrpSpPr>
      <p:grpSpPr>
        <a:xfrm>
          <a:off x="0" y="0"/>
          <a:ext cx="0" cy="0"/>
          <a:chOff x="0" y="0"/>
          <a:chExt cx="0" cy="0"/>
        </a:xfrm>
      </p:grpSpPr>
      <p:grpSp>
        <p:nvGrpSpPr>
          <p:cNvPr id="149" name="Google Shape;149;p13"/>
          <p:cNvGrpSpPr/>
          <p:nvPr/>
        </p:nvGrpSpPr>
        <p:grpSpPr>
          <a:xfrm>
            <a:off x="-40425" y="618537"/>
            <a:ext cx="9212400" cy="4281885"/>
            <a:chOff x="-40425" y="618537"/>
            <a:chExt cx="9212400" cy="4281885"/>
          </a:xfrm>
        </p:grpSpPr>
        <p:cxnSp>
          <p:nvCxnSpPr>
            <p:cNvPr id="150" name="Google Shape;150;p13"/>
            <p:cNvCxnSpPr/>
            <p:nvPr/>
          </p:nvCxnSpPr>
          <p:spPr>
            <a:xfrm>
              <a:off x="-40425" y="2045037"/>
              <a:ext cx="9212400" cy="0"/>
            </a:xfrm>
            <a:prstGeom prst="straightConnector1">
              <a:avLst/>
            </a:prstGeom>
            <a:noFill/>
            <a:ln w="19050" cap="flat" cmpd="sng">
              <a:solidFill>
                <a:schemeClr val="lt2"/>
              </a:solidFill>
              <a:prstDash val="solid"/>
              <a:round/>
              <a:headEnd type="none" w="med" len="med"/>
              <a:tailEnd type="none" w="med" len="med"/>
            </a:ln>
          </p:spPr>
        </p:cxnSp>
        <p:cxnSp>
          <p:nvCxnSpPr>
            <p:cNvPr id="151" name="Google Shape;151;p13"/>
            <p:cNvCxnSpPr/>
            <p:nvPr/>
          </p:nvCxnSpPr>
          <p:spPr>
            <a:xfrm>
              <a:off x="-40425" y="2402058"/>
              <a:ext cx="9212400" cy="0"/>
            </a:xfrm>
            <a:prstGeom prst="straightConnector1">
              <a:avLst/>
            </a:prstGeom>
            <a:noFill/>
            <a:ln w="19050" cap="flat" cmpd="sng">
              <a:solidFill>
                <a:schemeClr val="lt2"/>
              </a:solidFill>
              <a:prstDash val="solid"/>
              <a:round/>
              <a:headEnd type="none" w="med" len="med"/>
              <a:tailEnd type="none" w="med" len="med"/>
            </a:ln>
          </p:spPr>
        </p:cxnSp>
        <p:cxnSp>
          <p:nvCxnSpPr>
            <p:cNvPr id="152" name="Google Shape;152;p13"/>
            <p:cNvCxnSpPr/>
            <p:nvPr/>
          </p:nvCxnSpPr>
          <p:spPr>
            <a:xfrm>
              <a:off x="-40425" y="2759080"/>
              <a:ext cx="9212400" cy="0"/>
            </a:xfrm>
            <a:prstGeom prst="straightConnector1">
              <a:avLst/>
            </a:prstGeom>
            <a:noFill/>
            <a:ln w="19050" cap="flat" cmpd="sng">
              <a:solidFill>
                <a:schemeClr val="lt2"/>
              </a:solidFill>
              <a:prstDash val="solid"/>
              <a:round/>
              <a:headEnd type="none" w="med" len="med"/>
              <a:tailEnd type="none" w="med" len="med"/>
            </a:ln>
          </p:spPr>
        </p:cxnSp>
        <p:cxnSp>
          <p:nvCxnSpPr>
            <p:cNvPr id="153" name="Google Shape;153;p13"/>
            <p:cNvCxnSpPr/>
            <p:nvPr/>
          </p:nvCxnSpPr>
          <p:spPr>
            <a:xfrm>
              <a:off x="-40425" y="3116102"/>
              <a:ext cx="9212400" cy="0"/>
            </a:xfrm>
            <a:prstGeom prst="straightConnector1">
              <a:avLst/>
            </a:prstGeom>
            <a:noFill/>
            <a:ln w="19050" cap="flat" cmpd="sng">
              <a:solidFill>
                <a:schemeClr val="lt2"/>
              </a:solidFill>
              <a:prstDash val="solid"/>
              <a:round/>
              <a:headEnd type="none" w="med" len="med"/>
              <a:tailEnd type="none" w="med" len="med"/>
            </a:ln>
          </p:spPr>
        </p:cxnSp>
        <p:cxnSp>
          <p:nvCxnSpPr>
            <p:cNvPr id="154" name="Google Shape;154;p13"/>
            <p:cNvCxnSpPr/>
            <p:nvPr/>
          </p:nvCxnSpPr>
          <p:spPr>
            <a:xfrm>
              <a:off x="-40425" y="3473124"/>
              <a:ext cx="9212400" cy="0"/>
            </a:xfrm>
            <a:prstGeom prst="straightConnector1">
              <a:avLst/>
            </a:prstGeom>
            <a:noFill/>
            <a:ln w="19050" cap="flat" cmpd="sng">
              <a:solidFill>
                <a:schemeClr val="lt2"/>
              </a:solidFill>
              <a:prstDash val="solid"/>
              <a:round/>
              <a:headEnd type="none" w="med" len="med"/>
              <a:tailEnd type="none" w="med" len="med"/>
            </a:ln>
          </p:spPr>
        </p:cxnSp>
        <p:cxnSp>
          <p:nvCxnSpPr>
            <p:cNvPr id="155" name="Google Shape;155;p13"/>
            <p:cNvCxnSpPr/>
            <p:nvPr/>
          </p:nvCxnSpPr>
          <p:spPr>
            <a:xfrm>
              <a:off x="-40425" y="3830146"/>
              <a:ext cx="9212400" cy="0"/>
            </a:xfrm>
            <a:prstGeom prst="straightConnector1">
              <a:avLst/>
            </a:prstGeom>
            <a:noFill/>
            <a:ln w="19050" cap="flat" cmpd="sng">
              <a:solidFill>
                <a:schemeClr val="lt2"/>
              </a:solidFill>
              <a:prstDash val="solid"/>
              <a:round/>
              <a:headEnd type="none" w="med" len="med"/>
              <a:tailEnd type="none" w="med" len="med"/>
            </a:ln>
          </p:spPr>
        </p:cxnSp>
        <p:cxnSp>
          <p:nvCxnSpPr>
            <p:cNvPr id="156" name="Google Shape;156;p13"/>
            <p:cNvCxnSpPr/>
            <p:nvPr/>
          </p:nvCxnSpPr>
          <p:spPr>
            <a:xfrm>
              <a:off x="-40425" y="4187168"/>
              <a:ext cx="9212400" cy="0"/>
            </a:xfrm>
            <a:prstGeom prst="straightConnector1">
              <a:avLst/>
            </a:prstGeom>
            <a:noFill/>
            <a:ln w="19050" cap="flat" cmpd="sng">
              <a:solidFill>
                <a:schemeClr val="lt2"/>
              </a:solidFill>
              <a:prstDash val="solid"/>
              <a:round/>
              <a:headEnd type="none" w="med" len="med"/>
              <a:tailEnd type="none" w="med" len="med"/>
            </a:ln>
          </p:spPr>
        </p:cxnSp>
        <p:cxnSp>
          <p:nvCxnSpPr>
            <p:cNvPr id="157" name="Google Shape;157;p13"/>
            <p:cNvCxnSpPr/>
            <p:nvPr/>
          </p:nvCxnSpPr>
          <p:spPr>
            <a:xfrm>
              <a:off x="-40425" y="974762"/>
              <a:ext cx="9212400" cy="0"/>
            </a:xfrm>
            <a:prstGeom prst="straightConnector1">
              <a:avLst/>
            </a:prstGeom>
            <a:noFill/>
            <a:ln w="19050" cap="flat" cmpd="sng">
              <a:solidFill>
                <a:schemeClr val="lt2"/>
              </a:solidFill>
              <a:prstDash val="solid"/>
              <a:round/>
              <a:headEnd type="none" w="med" len="med"/>
              <a:tailEnd type="none" w="med" len="med"/>
            </a:ln>
          </p:spPr>
        </p:cxnSp>
        <p:cxnSp>
          <p:nvCxnSpPr>
            <p:cNvPr id="158" name="Google Shape;158;p13"/>
            <p:cNvCxnSpPr/>
            <p:nvPr/>
          </p:nvCxnSpPr>
          <p:spPr>
            <a:xfrm>
              <a:off x="-40425" y="1331783"/>
              <a:ext cx="9212400" cy="0"/>
            </a:xfrm>
            <a:prstGeom prst="straightConnector1">
              <a:avLst/>
            </a:prstGeom>
            <a:noFill/>
            <a:ln w="19050" cap="flat" cmpd="sng">
              <a:solidFill>
                <a:schemeClr val="lt2"/>
              </a:solidFill>
              <a:prstDash val="solid"/>
              <a:round/>
              <a:headEnd type="none" w="med" len="med"/>
              <a:tailEnd type="none" w="med" len="med"/>
            </a:ln>
          </p:spPr>
        </p:cxnSp>
        <p:cxnSp>
          <p:nvCxnSpPr>
            <p:cNvPr id="159" name="Google Shape;159;p13"/>
            <p:cNvCxnSpPr/>
            <p:nvPr/>
          </p:nvCxnSpPr>
          <p:spPr>
            <a:xfrm>
              <a:off x="-40425" y="1688805"/>
              <a:ext cx="9212400" cy="0"/>
            </a:xfrm>
            <a:prstGeom prst="straightConnector1">
              <a:avLst/>
            </a:prstGeom>
            <a:noFill/>
            <a:ln w="19050" cap="flat" cmpd="sng">
              <a:solidFill>
                <a:schemeClr val="lt2"/>
              </a:solidFill>
              <a:prstDash val="solid"/>
              <a:round/>
              <a:headEnd type="none" w="med" len="med"/>
              <a:tailEnd type="none" w="med" len="med"/>
            </a:ln>
          </p:spPr>
        </p:cxnSp>
        <p:cxnSp>
          <p:nvCxnSpPr>
            <p:cNvPr id="160" name="Google Shape;160;p13"/>
            <p:cNvCxnSpPr/>
            <p:nvPr/>
          </p:nvCxnSpPr>
          <p:spPr>
            <a:xfrm>
              <a:off x="-40425" y="4543399"/>
              <a:ext cx="9212400" cy="0"/>
            </a:xfrm>
            <a:prstGeom prst="straightConnector1">
              <a:avLst/>
            </a:prstGeom>
            <a:noFill/>
            <a:ln w="19050" cap="flat" cmpd="sng">
              <a:solidFill>
                <a:schemeClr val="lt2"/>
              </a:solidFill>
              <a:prstDash val="solid"/>
              <a:round/>
              <a:headEnd type="none" w="med" len="med"/>
              <a:tailEnd type="none" w="med" len="med"/>
            </a:ln>
          </p:spPr>
        </p:cxnSp>
        <p:cxnSp>
          <p:nvCxnSpPr>
            <p:cNvPr id="161" name="Google Shape;161;p13"/>
            <p:cNvCxnSpPr/>
            <p:nvPr/>
          </p:nvCxnSpPr>
          <p:spPr>
            <a:xfrm>
              <a:off x="-40425" y="4900421"/>
              <a:ext cx="9212400" cy="0"/>
            </a:xfrm>
            <a:prstGeom prst="straightConnector1">
              <a:avLst/>
            </a:prstGeom>
            <a:noFill/>
            <a:ln w="19050" cap="flat" cmpd="sng">
              <a:solidFill>
                <a:schemeClr val="lt2"/>
              </a:solidFill>
              <a:prstDash val="solid"/>
              <a:round/>
              <a:headEnd type="none" w="med" len="med"/>
              <a:tailEnd type="none" w="med" len="med"/>
            </a:ln>
          </p:spPr>
        </p:cxnSp>
        <p:cxnSp>
          <p:nvCxnSpPr>
            <p:cNvPr id="162" name="Google Shape;162;p13"/>
            <p:cNvCxnSpPr/>
            <p:nvPr/>
          </p:nvCxnSpPr>
          <p:spPr>
            <a:xfrm>
              <a:off x="-40425" y="618537"/>
              <a:ext cx="9212400" cy="0"/>
            </a:xfrm>
            <a:prstGeom prst="straightConnector1">
              <a:avLst/>
            </a:prstGeom>
            <a:noFill/>
            <a:ln w="19050" cap="flat" cmpd="sng">
              <a:solidFill>
                <a:schemeClr val="lt2"/>
              </a:solidFill>
              <a:prstDash val="solid"/>
              <a:round/>
              <a:headEnd type="none" w="med" len="med"/>
              <a:tailEnd type="none" w="med" len="med"/>
            </a:ln>
          </p:spPr>
        </p:cxnSp>
      </p:grpSp>
      <p:sp>
        <p:nvSpPr>
          <p:cNvPr id="163" name="Google Shape;163;p13"/>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500"/>
              <a:buNone/>
              <a:defRPr sz="2500">
                <a:solidFill>
                  <a:schemeClr val="dk1"/>
                </a:solidFill>
              </a:defRPr>
            </a:lvl1pPr>
            <a:lvl2pPr lvl="1" rtl="0">
              <a:spcBef>
                <a:spcPts val="0"/>
              </a:spcBef>
              <a:spcAft>
                <a:spcPts val="0"/>
              </a:spcAft>
              <a:buClr>
                <a:schemeClr val="dk1"/>
              </a:buClr>
              <a:buSzPts val="2500"/>
              <a:buNone/>
              <a:defRPr>
                <a:solidFill>
                  <a:schemeClr val="dk1"/>
                </a:solidFill>
              </a:defRPr>
            </a:lvl2pPr>
            <a:lvl3pPr lvl="2" rtl="0">
              <a:spcBef>
                <a:spcPts val="0"/>
              </a:spcBef>
              <a:spcAft>
                <a:spcPts val="0"/>
              </a:spcAft>
              <a:buClr>
                <a:schemeClr val="dk1"/>
              </a:buClr>
              <a:buSzPts val="2500"/>
              <a:buNone/>
              <a:defRPr>
                <a:solidFill>
                  <a:schemeClr val="dk1"/>
                </a:solidFill>
              </a:defRPr>
            </a:lvl3pPr>
            <a:lvl4pPr lvl="3" rtl="0">
              <a:spcBef>
                <a:spcPts val="0"/>
              </a:spcBef>
              <a:spcAft>
                <a:spcPts val="0"/>
              </a:spcAft>
              <a:buClr>
                <a:schemeClr val="dk1"/>
              </a:buClr>
              <a:buSzPts val="2500"/>
              <a:buNone/>
              <a:defRPr>
                <a:solidFill>
                  <a:schemeClr val="dk1"/>
                </a:solidFill>
              </a:defRPr>
            </a:lvl4pPr>
            <a:lvl5pPr lvl="4" rtl="0">
              <a:spcBef>
                <a:spcPts val="0"/>
              </a:spcBef>
              <a:spcAft>
                <a:spcPts val="0"/>
              </a:spcAft>
              <a:buClr>
                <a:schemeClr val="dk1"/>
              </a:buClr>
              <a:buSzPts val="2500"/>
              <a:buNone/>
              <a:defRPr>
                <a:solidFill>
                  <a:schemeClr val="dk1"/>
                </a:solidFill>
              </a:defRPr>
            </a:lvl5pPr>
            <a:lvl6pPr lvl="5" rtl="0">
              <a:spcBef>
                <a:spcPts val="0"/>
              </a:spcBef>
              <a:spcAft>
                <a:spcPts val="0"/>
              </a:spcAft>
              <a:buClr>
                <a:schemeClr val="dk1"/>
              </a:buClr>
              <a:buSzPts val="2500"/>
              <a:buNone/>
              <a:defRPr>
                <a:solidFill>
                  <a:schemeClr val="dk1"/>
                </a:solidFill>
              </a:defRPr>
            </a:lvl6pPr>
            <a:lvl7pPr lvl="6" rtl="0">
              <a:spcBef>
                <a:spcPts val="0"/>
              </a:spcBef>
              <a:spcAft>
                <a:spcPts val="0"/>
              </a:spcAft>
              <a:buClr>
                <a:schemeClr val="dk1"/>
              </a:buClr>
              <a:buSzPts val="2500"/>
              <a:buNone/>
              <a:defRPr>
                <a:solidFill>
                  <a:schemeClr val="dk1"/>
                </a:solidFill>
              </a:defRPr>
            </a:lvl7pPr>
            <a:lvl8pPr lvl="7" rtl="0">
              <a:spcBef>
                <a:spcPts val="0"/>
              </a:spcBef>
              <a:spcAft>
                <a:spcPts val="0"/>
              </a:spcAft>
              <a:buClr>
                <a:schemeClr val="dk1"/>
              </a:buClr>
              <a:buSzPts val="2500"/>
              <a:buNone/>
              <a:defRPr>
                <a:solidFill>
                  <a:schemeClr val="dk1"/>
                </a:solidFill>
              </a:defRPr>
            </a:lvl8pPr>
            <a:lvl9pPr lvl="8" rtl="0">
              <a:spcBef>
                <a:spcPts val="0"/>
              </a:spcBef>
              <a:spcAft>
                <a:spcPts val="0"/>
              </a:spcAft>
              <a:buClr>
                <a:schemeClr val="dk1"/>
              </a:buClr>
              <a:buSzPts val="2500"/>
              <a:buNone/>
              <a:defRPr>
                <a:solidFill>
                  <a:schemeClr val="dk1"/>
                </a:solidFil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6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 /><Relationship Id="rId1" Type="http://schemas.openxmlformats.org/officeDocument/2006/relationships/slideLayout" Target="../slideLayouts/slideLayout13.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5175" y="445025"/>
            <a:ext cx="7713600" cy="572700"/>
          </a:xfrm>
          <a:prstGeom prst="rect">
            <a:avLst/>
          </a:prstGeom>
          <a:noFill/>
          <a:ln>
            <a:noFill/>
          </a:ln>
        </p:spPr>
        <p:txBody>
          <a:bodyPr spcFirstLastPara="1" wrap="square" lIns="91425" tIns="91425" rIns="91425" bIns="91425" anchor="t" anchorCtr="0">
            <a:noAutofit/>
          </a:bodyPr>
          <a:lstStyle>
            <a:lvl1pPr lvl="0">
              <a:lnSpc>
                <a:spcPct val="115000"/>
              </a:lnSpc>
              <a:spcBef>
                <a:spcPts val="0"/>
              </a:spcBef>
              <a:spcAft>
                <a:spcPts val="0"/>
              </a:spcAft>
              <a:buClr>
                <a:schemeClr val="lt1"/>
              </a:buClr>
              <a:buSzPts val="2500"/>
              <a:buFont typeface="Henny Penny"/>
              <a:buNone/>
              <a:defRPr sz="2500">
                <a:solidFill>
                  <a:schemeClr val="lt1"/>
                </a:solidFill>
                <a:latin typeface="Henny Penny"/>
                <a:ea typeface="Henny Penny"/>
                <a:cs typeface="Henny Penny"/>
                <a:sym typeface="Henny Penny"/>
              </a:defRPr>
            </a:lvl1pPr>
            <a:lvl2pPr lvl="1">
              <a:lnSpc>
                <a:spcPct val="115000"/>
              </a:lnSpc>
              <a:spcBef>
                <a:spcPts val="0"/>
              </a:spcBef>
              <a:spcAft>
                <a:spcPts val="0"/>
              </a:spcAft>
              <a:buClr>
                <a:schemeClr val="lt1"/>
              </a:buClr>
              <a:buSzPts val="2500"/>
              <a:buFont typeface="Henny Penny"/>
              <a:buNone/>
              <a:defRPr sz="2500">
                <a:solidFill>
                  <a:schemeClr val="lt1"/>
                </a:solidFill>
                <a:latin typeface="Henny Penny"/>
                <a:ea typeface="Henny Penny"/>
                <a:cs typeface="Henny Penny"/>
                <a:sym typeface="Henny Penny"/>
              </a:defRPr>
            </a:lvl2pPr>
            <a:lvl3pPr lvl="2">
              <a:lnSpc>
                <a:spcPct val="115000"/>
              </a:lnSpc>
              <a:spcBef>
                <a:spcPts val="0"/>
              </a:spcBef>
              <a:spcAft>
                <a:spcPts val="0"/>
              </a:spcAft>
              <a:buClr>
                <a:schemeClr val="lt1"/>
              </a:buClr>
              <a:buSzPts val="2500"/>
              <a:buFont typeface="Henny Penny"/>
              <a:buNone/>
              <a:defRPr sz="2500">
                <a:solidFill>
                  <a:schemeClr val="lt1"/>
                </a:solidFill>
                <a:latin typeface="Henny Penny"/>
                <a:ea typeface="Henny Penny"/>
                <a:cs typeface="Henny Penny"/>
                <a:sym typeface="Henny Penny"/>
              </a:defRPr>
            </a:lvl3pPr>
            <a:lvl4pPr lvl="3">
              <a:lnSpc>
                <a:spcPct val="115000"/>
              </a:lnSpc>
              <a:spcBef>
                <a:spcPts val="0"/>
              </a:spcBef>
              <a:spcAft>
                <a:spcPts val="0"/>
              </a:spcAft>
              <a:buClr>
                <a:schemeClr val="lt1"/>
              </a:buClr>
              <a:buSzPts val="2500"/>
              <a:buFont typeface="Henny Penny"/>
              <a:buNone/>
              <a:defRPr sz="2500">
                <a:solidFill>
                  <a:schemeClr val="lt1"/>
                </a:solidFill>
                <a:latin typeface="Henny Penny"/>
                <a:ea typeface="Henny Penny"/>
                <a:cs typeface="Henny Penny"/>
                <a:sym typeface="Henny Penny"/>
              </a:defRPr>
            </a:lvl4pPr>
            <a:lvl5pPr lvl="4">
              <a:lnSpc>
                <a:spcPct val="115000"/>
              </a:lnSpc>
              <a:spcBef>
                <a:spcPts val="0"/>
              </a:spcBef>
              <a:spcAft>
                <a:spcPts val="0"/>
              </a:spcAft>
              <a:buClr>
                <a:schemeClr val="lt1"/>
              </a:buClr>
              <a:buSzPts val="2500"/>
              <a:buFont typeface="Henny Penny"/>
              <a:buNone/>
              <a:defRPr sz="2500">
                <a:solidFill>
                  <a:schemeClr val="lt1"/>
                </a:solidFill>
                <a:latin typeface="Henny Penny"/>
                <a:ea typeface="Henny Penny"/>
                <a:cs typeface="Henny Penny"/>
                <a:sym typeface="Henny Penny"/>
              </a:defRPr>
            </a:lvl5pPr>
            <a:lvl6pPr lvl="5">
              <a:lnSpc>
                <a:spcPct val="115000"/>
              </a:lnSpc>
              <a:spcBef>
                <a:spcPts val="0"/>
              </a:spcBef>
              <a:spcAft>
                <a:spcPts val="0"/>
              </a:spcAft>
              <a:buClr>
                <a:schemeClr val="lt1"/>
              </a:buClr>
              <a:buSzPts val="2500"/>
              <a:buFont typeface="Henny Penny"/>
              <a:buNone/>
              <a:defRPr sz="2500">
                <a:solidFill>
                  <a:schemeClr val="lt1"/>
                </a:solidFill>
                <a:latin typeface="Henny Penny"/>
                <a:ea typeface="Henny Penny"/>
                <a:cs typeface="Henny Penny"/>
                <a:sym typeface="Henny Penny"/>
              </a:defRPr>
            </a:lvl6pPr>
            <a:lvl7pPr lvl="6">
              <a:lnSpc>
                <a:spcPct val="115000"/>
              </a:lnSpc>
              <a:spcBef>
                <a:spcPts val="0"/>
              </a:spcBef>
              <a:spcAft>
                <a:spcPts val="0"/>
              </a:spcAft>
              <a:buClr>
                <a:schemeClr val="lt1"/>
              </a:buClr>
              <a:buSzPts val="2500"/>
              <a:buFont typeface="Henny Penny"/>
              <a:buNone/>
              <a:defRPr sz="2500">
                <a:solidFill>
                  <a:schemeClr val="lt1"/>
                </a:solidFill>
                <a:latin typeface="Henny Penny"/>
                <a:ea typeface="Henny Penny"/>
                <a:cs typeface="Henny Penny"/>
                <a:sym typeface="Henny Penny"/>
              </a:defRPr>
            </a:lvl7pPr>
            <a:lvl8pPr lvl="7">
              <a:lnSpc>
                <a:spcPct val="115000"/>
              </a:lnSpc>
              <a:spcBef>
                <a:spcPts val="0"/>
              </a:spcBef>
              <a:spcAft>
                <a:spcPts val="0"/>
              </a:spcAft>
              <a:buClr>
                <a:schemeClr val="lt1"/>
              </a:buClr>
              <a:buSzPts val="2500"/>
              <a:buFont typeface="Henny Penny"/>
              <a:buNone/>
              <a:defRPr sz="2500">
                <a:solidFill>
                  <a:schemeClr val="lt1"/>
                </a:solidFill>
                <a:latin typeface="Henny Penny"/>
                <a:ea typeface="Henny Penny"/>
                <a:cs typeface="Henny Penny"/>
                <a:sym typeface="Henny Penny"/>
              </a:defRPr>
            </a:lvl8pPr>
            <a:lvl9pPr lvl="8">
              <a:lnSpc>
                <a:spcPct val="115000"/>
              </a:lnSpc>
              <a:spcBef>
                <a:spcPts val="0"/>
              </a:spcBef>
              <a:spcAft>
                <a:spcPts val="0"/>
              </a:spcAft>
              <a:buClr>
                <a:schemeClr val="lt1"/>
              </a:buClr>
              <a:buSzPts val="2500"/>
              <a:buFont typeface="Henny Penny"/>
              <a:buNone/>
              <a:defRPr sz="2500">
                <a:solidFill>
                  <a:schemeClr val="lt1"/>
                </a:solidFill>
                <a:latin typeface="Henny Penny"/>
                <a:ea typeface="Henny Penny"/>
                <a:cs typeface="Henny Penny"/>
                <a:sym typeface="Henny Penny"/>
              </a:defRPr>
            </a:lvl9pPr>
          </a:lstStyle>
          <a:p>
            <a:endParaRPr/>
          </a:p>
        </p:txBody>
      </p:sp>
      <p:sp>
        <p:nvSpPr>
          <p:cNvPr id="7" name="Google Shape;7;p1"/>
          <p:cNvSpPr txBox="1">
            <a:spLocks noGrp="1"/>
          </p:cNvSpPr>
          <p:nvPr>
            <p:ph type="body" idx="1"/>
          </p:nvPr>
        </p:nvSpPr>
        <p:spPr>
          <a:xfrm>
            <a:off x="715175" y="1152475"/>
            <a:ext cx="7713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1"/>
              </a:buClr>
              <a:buSzPts val="1800"/>
              <a:buFont typeface="Nanum Myeongjo"/>
              <a:buChar char="●"/>
              <a:defRPr sz="1800">
                <a:solidFill>
                  <a:schemeClr val="lt1"/>
                </a:solidFill>
                <a:latin typeface="Nanum Myeongjo"/>
                <a:ea typeface="Nanum Myeongjo"/>
                <a:cs typeface="Nanum Myeongjo"/>
                <a:sym typeface="Nanum Myeongjo"/>
              </a:defRPr>
            </a:lvl1pPr>
            <a:lvl2pPr marL="914400" lvl="1" indent="-317500">
              <a:lnSpc>
                <a:spcPct val="115000"/>
              </a:lnSpc>
              <a:spcBef>
                <a:spcPts val="0"/>
              </a:spcBef>
              <a:spcAft>
                <a:spcPts val="0"/>
              </a:spcAft>
              <a:buClr>
                <a:schemeClr val="lt1"/>
              </a:buClr>
              <a:buSzPts val="1400"/>
              <a:buFont typeface="Nanum Myeongjo"/>
              <a:buChar char="○"/>
              <a:defRPr>
                <a:solidFill>
                  <a:schemeClr val="lt1"/>
                </a:solidFill>
                <a:latin typeface="Nanum Myeongjo"/>
                <a:ea typeface="Nanum Myeongjo"/>
                <a:cs typeface="Nanum Myeongjo"/>
                <a:sym typeface="Nanum Myeongjo"/>
              </a:defRPr>
            </a:lvl2pPr>
            <a:lvl3pPr marL="1371600" lvl="2" indent="-317500">
              <a:lnSpc>
                <a:spcPct val="115000"/>
              </a:lnSpc>
              <a:spcBef>
                <a:spcPts val="0"/>
              </a:spcBef>
              <a:spcAft>
                <a:spcPts val="0"/>
              </a:spcAft>
              <a:buClr>
                <a:schemeClr val="lt1"/>
              </a:buClr>
              <a:buSzPts val="1400"/>
              <a:buFont typeface="Nanum Myeongjo"/>
              <a:buChar char="■"/>
              <a:defRPr>
                <a:solidFill>
                  <a:schemeClr val="lt1"/>
                </a:solidFill>
                <a:latin typeface="Nanum Myeongjo"/>
                <a:ea typeface="Nanum Myeongjo"/>
                <a:cs typeface="Nanum Myeongjo"/>
                <a:sym typeface="Nanum Myeongjo"/>
              </a:defRPr>
            </a:lvl3pPr>
            <a:lvl4pPr marL="1828800" lvl="3" indent="-317500">
              <a:lnSpc>
                <a:spcPct val="115000"/>
              </a:lnSpc>
              <a:spcBef>
                <a:spcPts val="0"/>
              </a:spcBef>
              <a:spcAft>
                <a:spcPts val="0"/>
              </a:spcAft>
              <a:buClr>
                <a:schemeClr val="lt1"/>
              </a:buClr>
              <a:buSzPts val="1400"/>
              <a:buFont typeface="Nanum Myeongjo"/>
              <a:buChar char="●"/>
              <a:defRPr>
                <a:solidFill>
                  <a:schemeClr val="lt1"/>
                </a:solidFill>
                <a:latin typeface="Nanum Myeongjo"/>
                <a:ea typeface="Nanum Myeongjo"/>
                <a:cs typeface="Nanum Myeongjo"/>
                <a:sym typeface="Nanum Myeongjo"/>
              </a:defRPr>
            </a:lvl4pPr>
            <a:lvl5pPr marL="2286000" lvl="4" indent="-317500">
              <a:lnSpc>
                <a:spcPct val="115000"/>
              </a:lnSpc>
              <a:spcBef>
                <a:spcPts val="0"/>
              </a:spcBef>
              <a:spcAft>
                <a:spcPts val="0"/>
              </a:spcAft>
              <a:buClr>
                <a:schemeClr val="lt1"/>
              </a:buClr>
              <a:buSzPts val="1400"/>
              <a:buFont typeface="Nanum Myeongjo"/>
              <a:buChar char="○"/>
              <a:defRPr>
                <a:solidFill>
                  <a:schemeClr val="lt1"/>
                </a:solidFill>
                <a:latin typeface="Nanum Myeongjo"/>
                <a:ea typeface="Nanum Myeongjo"/>
                <a:cs typeface="Nanum Myeongjo"/>
                <a:sym typeface="Nanum Myeongjo"/>
              </a:defRPr>
            </a:lvl5pPr>
            <a:lvl6pPr marL="2743200" lvl="5" indent="-317500">
              <a:lnSpc>
                <a:spcPct val="115000"/>
              </a:lnSpc>
              <a:spcBef>
                <a:spcPts val="0"/>
              </a:spcBef>
              <a:spcAft>
                <a:spcPts val="0"/>
              </a:spcAft>
              <a:buClr>
                <a:schemeClr val="lt1"/>
              </a:buClr>
              <a:buSzPts val="1400"/>
              <a:buFont typeface="Nanum Myeongjo"/>
              <a:buChar char="■"/>
              <a:defRPr>
                <a:solidFill>
                  <a:schemeClr val="lt1"/>
                </a:solidFill>
                <a:latin typeface="Nanum Myeongjo"/>
                <a:ea typeface="Nanum Myeongjo"/>
                <a:cs typeface="Nanum Myeongjo"/>
                <a:sym typeface="Nanum Myeongjo"/>
              </a:defRPr>
            </a:lvl6pPr>
            <a:lvl7pPr marL="3200400" lvl="6" indent="-317500">
              <a:lnSpc>
                <a:spcPct val="115000"/>
              </a:lnSpc>
              <a:spcBef>
                <a:spcPts val="0"/>
              </a:spcBef>
              <a:spcAft>
                <a:spcPts val="0"/>
              </a:spcAft>
              <a:buClr>
                <a:schemeClr val="lt1"/>
              </a:buClr>
              <a:buSzPts val="1400"/>
              <a:buFont typeface="Nanum Myeongjo"/>
              <a:buChar char="●"/>
              <a:defRPr>
                <a:solidFill>
                  <a:schemeClr val="lt1"/>
                </a:solidFill>
                <a:latin typeface="Nanum Myeongjo"/>
                <a:ea typeface="Nanum Myeongjo"/>
                <a:cs typeface="Nanum Myeongjo"/>
                <a:sym typeface="Nanum Myeongjo"/>
              </a:defRPr>
            </a:lvl7pPr>
            <a:lvl8pPr marL="3657600" lvl="7" indent="-317500">
              <a:lnSpc>
                <a:spcPct val="115000"/>
              </a:lnSpc>
              <a:spcBef>
                <a:spcPts val="0"/>
              </a:spcBef>
              <a:spcAft>
                <a:spcPts val="0"/>
              </a:spcAft>
              <a:buClr>
                <a:schemeClr val="lt1"/>
              </a:buClr>
              <a:buSzPts val="1400"/>
              <a:buFont typeface="Nanum Myeongjo"/>
              <a:buChar char="○"/>
              <a:defRPr>
                <a:solidFill>
                  <a:schemeClr val="lt1"/>
                </a:solidFill>
                <a:latin typeface="Nanum Myeongjo"/>
                <a:ea typeface="Nanum Myeongjo"/>
                <a:cs typeface="Nanum Myeongjo"/>
                <a:sym typeface="Nanum Myeongjo"/>
              </a:defRPr>
            </a:lvl8pPr>
            <a:lvl9pPr marL="4114800" lvl="8" indent="-317500">
              <a:lnSpc>
                <a:spcPct val="115000"/>
              </a:lnSpc>
              <a:spcBef>
                <a:spcPts val="0"/>
              </a:spcBef>
              <a:spcAft>
                <a:spcPts val="0"/>
              </a:spcAft>
              <a:buClr>
                <a:schemeClr val="lt1"/>
              </a:buClr>
              <a:buSzPts val="1400"/>
              <a:buFont typeface="Nanum Myeongjo"/>
              <a:buChar char="■"/>
              <a:defRPr>
                <a:solidFill>
                  <a:schemeClr val="lt1"/>
                </a:solidFill>
                <a:latin typeface="Nanum Myeongjo"/>
                <a:ea typeface="Nanum Myeongjo"/>
                <a:cs typeface="Nanum Myeongjo"/>
                <a:sym typeface="Nanum Myeongj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0E2A47"/>
        </a:solidFill>
        <a:effectLst/>
      </p:bgPr>
    </p:bg>
    <p:spTree>
      <p:nvGrpSpPr>
        <p:cNvPr id="1" name="Shape 164"/>
        <p:cNvGrpSpPr/>
        <p:nvPr/>
      </p:nvGrpSpPr>
      <p:grpSpPr>
        <a:xfrm>
          <a:off x="0" y="0"/>
          <a:ext cx="0" cy="0"/>
          <a:chOff x="0" y="0"/>
          <a:chExt cx="0" cy="0"/>
        </a:xfrm>
      </p:grpSpPr>
      <p:sp>
        <p:nvSpPr>
          <p:cNvPr id="165" name="Google Shape;165;p14"/>
          <p:cNvSpPr txBox="1">
            <a:spLocks noGrp="1"/>
          </p:cNvSpPr>
          <p:nvPr>
            <p:ph type="title"/>
          </p:nvPr>
        </p:nvSpPr>
        <p:spPr>
          <a:xfrm>
            <a:off x="1068100" y="933450"/>
            <a:ext cx="7047300" cy="482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166" name="Google Shape;166;p14"/>
          <p:cNvSpPr txBox="1">
            <a:spLocks noGrp="1"/>
          </p:cNvSpPr>
          <p:nvPr>
            <p:ph type="body" idx="1"/>
          </p:nvPr>
        </p:nvSpPr>
        <p:spPr>
          <a:xfrm>
            <a:off x="1068100" y="1695450"/>
            <a:ext cx="7047300" cy="2502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cSld>
  <p:clrMap bg1="lt1" tx1="dk1" bg2="dk2" tx2="lt2" accent1="accent1" accent2="accent2" accent3="accent3" accent4="accent4" accent5="accent5" accent6="accent6" hlink="hlink" folHlink="folHlink"/>
  <p:sldLayoutIdLst>
    <p:sldLayoutId id="2147483660"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hyperlink" Target="https://slidesgo.com/theme/killer-note-anime-diary/?utm_source=slidesgo_template&amp;utm_medium=referral-link&amp;utm_campaign=sg_resources" TargetMode="External" /><Relationship Id="rId2" Type="http://schemas.openxmlformats.org/officeDocument/2006/relationships/notesSlide" Target="../notesSlides/notesSlide2.xml" /><Relationship Id="rId1" Type="http://schemas.openxmlformats.org/officeDocument/2006/relationships/slideLayout" Target="../slideLayouts/slideLayout3.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2.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5.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5.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2.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5.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5.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12.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5.xml" /></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5.xml" /></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12.xml" /></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 /><Relationship Id="rId1" Type="http://schemas.openxmlformats.org/officeDocument/2006/relationships/slideLayout" Target="../slideLayouts/slideLayout5.xml"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5.xml" /></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 /><Relationship Id="rId1" Type="http://schemas.openxmlformats.org/officeDocument/2006/relationships/slideLayout" Target="../slideLayouts/slideLayout12.xml" /></Relationships>
</file>

<file path=ppt/slides/_rels/slide16.xml.rels><?xml version="1.0" encoding="UTF-8" standalone="yes"?>
<Relationships xmlns="http://schemas.openxmlformats.org/package/2006/relationships"><Relationship Id="rId3" Type="http://schemas.openxmlformats.org/officeDocument/2006/relationships/hyperlink" Target="https://docs.google.com/spreadsheets/d/1TwpBIvTUWXeRELzk7qcURWlJNJY1CBnvmJfqQGH3wXc/copy" TargetMode="External" /><Relationship Id="rId2" Type="http://schemas.openxmlformats.org/officeDocument/2006/relationships/notesSlide" Target="../notesSlides/notesSlide16.xml" /><Relationship Id="rId1" Type="http://schemas.openxmlformats.org/officeDocument/2006/relationships/slideLayout" Target="../slideLayouts/slideLayout5.xml" /><Relationship Id="rId5" Type="http://schemas.openxmlformats.org/officeDocument/2006/relationships/hyperlink" Target="https://slidesgo.com/slidesgo-school/presentation-tips/how-to-modify-a-graph-in-our-templates?utm_source=slidesgo_template&amp;utm_medium=referral-link&amp;utm_campaign=how-to-modify-a-graph-in-our-templates&amp;utm_term=slidesgo-school&amp;utm_content=how-to-modify-a-graph-in-our-templates" TargetMode="External" /><Relationship Id="rId4" Type="http://schemas.openxmlformats.org/officeDocument/2006/relationships/image" Target="../media/image1.png"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 /><Relationship Id="rId1" Type="http://schemas.openxmlformats.org/officeDocument/2006/relationships/slideLayout" Target="../slideLayouts/slideLayout5.xml" /></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 /><Relationship Id="rId1" Type="http://schemas.openxmlformats.org/officeDocument/2006/relationships/slideLayout" Target="../slideLayouts/slideLayout12.xml" /></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 /><Relationship Id="rId1" Type="http://schemas.openxmlformats.org/officeDocument/2006/relationships/slideLayout" Target="../slideLayouts/slideLayout5.xml" /></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 /><Relationship Id="rId1" Type="http://schemas.openxmlformats.org/officeDocument/2006/relationships/slideLayout" Target="../slideLayouts/slideLayout5.xml" /></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 /><Relationship Id="rId1" Type="http://schemas.openxmlformats.org/officeDocument/2006/relationships/slideLayout" Target="../slideLayouts/slideLayout12.xml" /></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 /><Relationship Id="rId1" Type="http://schemas.openxmlformats.org/officeDocument/2006/relationships/slideLayout" Target="../slideLayouts/slideLayout5.xml" /></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 /><Relationship Id="rId1" Type="http://schemas.openxmlformats.org/officeDocument/2006/relationships/slideLayout" Target="../slideLayouts/slideLayout5.xml" /></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 /><Relationship Id="rId1" Type="http://schemas.openxmlformats.org/officeDocument/2006/relationships/slideLayout" Target="../slideLayouts/slideLayout12.xml" /></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 /><Relationship Id="rId1" Type="http://schemas.openxmlformats.org/officeDocument/2006/relationships/slideLayout" Target="../slideLayouts/slideLayout5.xml" /></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 /><Relationship Id="rId1" Type="http://schemas.openxmlformats.org/officeDocument/2006/relationships/slideLayout" Target="../slideLayouts/slideLayout5.xml" /></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 /><Relationship Id="rId1" Type="http://schemas.openxmlformats.org/officeDocument/2006/relationships/slideLayout" Target="../slideLayouts/slideLayout12.xml" /></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 /><Relationship Id="rId1" Type="http://schemas.openxmlformats.org/officeDocument/2006/relationships/slideLayout" Target="../slideLayouts/slideLayout5.xml" /></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 /><Relationship Id="rId1" Type="http://schemas.openxmlformats.org/officeDocument/2006/relationships/slideLayout" Target="../slideLayouts/slideLayout5.xml" /></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 /><Relationship Id="rId1" Type="http://schemas.openxmlformats.org/officeDocument/2006/relationships/slideLayout" Target="../slideLayouts/slideLayout12.xml" /></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 /><Relationship Id="rId1" Type="http://schemas.openxmlformats.org/officeDocument/2006/relationships/slideLayout" Target="../slideLayouts/slideLayout5.xml" /></Relationships>
</file>

<file path=ppt/slides/_rels/slide32.xml.rels><?xml version="1.0" encoding="UTF-8" standalone="yes"?>
<Relationships xmlns="http://schemas.openxmlformats.org/package/2006/relationships"><Relationship Id="rId3" Type="http://schemas.openxmlformats.org/officeDocument/2006/relationships/hyperlink" Target="http://bit.ly/2PfT4lq" TargetMode="External" /><Relationship Id="rId2" Type="http://schemas.openxmlformats.org/officeDocument/2006/relationships/notesSlide" Target="../notesSlides/notesSlide32.xml" /><Relationship Id="rId1" Type="http://schemas.openxmlformats.org/officeDocument/2006/relationships/slideLayout" Target="../slideLayouts/slideLayout13.xml" /><Relationship Id="rId5" Type="http://schemas.openxmlformats.org/officeDocument/2006/relationships/hyperlink" Target="http://bit.ly/30B07Gq" TargetMode="External" /><Relationship Id="rId4" Type="http://schemas.openxmlformats.org/officeDocument/2006/relationships/hyperlink" Target="http://bit.ly/33VAFh3" TargetMode="External" /></Relationships>
</file>

<file path=ppt/slides/_rels/slide33.xml.rels><?xml version="1.0" encoding="UTF-8" standalone="yes"?>
<Relationships xmlns="http://schemas.openxmlformats.org/package/2006/relationships"><Relationship Id="rId3" Type="http://schemas.openxmlformats.org/officeDocument/2006/relationships/hyperlink" Target="https://bit.ly/2ZjL1pd" TargetMode="External" /><Relationship Id="rId2" Type="http://schemas.openxmlformats.org/officeDocument/2006/relationships/notesSlide" Target="../notesSlides/notesSlide33.xml" /><Relationship Id="rId1" Type="http://schemas.openxmlformats.org/officeDocument/2006/relationships/slideLayout" Target="../slideLayouts/slideLayout13.xml" /><Relationship Id="rId4" Type="http://schemas.openxmlformats.org/officeDocument/2006/relationships/hyperlink" Target="http://bit.ly/30B07Gq"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6"/>
          <p:cNvSpPr txBox="1">
            <a:spLocks noGrp="1"/>
          </p:cNvSpPr>
          <p:nvPr>
            <p:ph type="ctrTitle"/>
          </p:nvPr>
        </p:nvSpPr>
        <p:spPr>
          <a:xfrm>
            <a:off x="975900" y="1582488"/>
            <a:ext cx="7192200" cy="1529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KILLER NOTE: ANIME DIARY INFOGRAPHICS</a:t>
            </a:r>
            <a:endParaRPr/>
          </a:p>
        </p:txBody>
      </p:sp>
      <p:sp>
        <p:nvSpPr>
          <p:cNvPr id="173" name="Google Shape;173;p16"/>
          <p:cNvSpPr txBox="1">
            <a:spLocks noGrp="1"/>
          </p:cNvSpPr>
          <p:nvPr>
            <p:ph type="subTitle" idx="1"/>
          </p:nvPr>
        </p:nvSpPr>
        <p:spPr>
          <a:xfrm>
            <a:off x="1949700" y="3213413"/>
            <a:ext cx="5244600" cy="444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Here is where your presentation begins</a:t>
            </a:r>
            <a:endParaRPr/>
          </a:p>
        </p:txBody>
      </p:sp>
      <p:sp>
        <p:nvSpPr>
          <p:cNvPr id="174" name="Google Shape;174;p16"/>
          <p:cNvSpPr txBox="1"/>
          <p:nvPr/>
        </p:nvSpPr>
        <p:spPr>
          <a:xfrm>
            <a:off x="2902500" y="871925"/>
            <a:ext cx="3339000" cy="492600"/>
          </a:xfrm>
          <a:prstGeom prst="rect">
            <a:avLst/>
          </a:prstGeom>
          <a:noFill/>
          <a:ln>
            <a:noFill/>
          </a:ln>
        </p:spPr>
        <p:txBody>
          <a:bodyPr spcFirstLastPara="1" wrap="square" lIns="91425" tIns="91425" rIns="91425" bIns="91425" anchor="t" anchorCtr="0">
            <a:spAutoFit/>
          </a:bodyPr>
          <a:lstStyle/>
          <a:p>
            <a:pPr marL="0" marR="38100" lvl="0" indent="0" algn="ctr" rtl="0">
              <a:lnSpc>
                <a:spcPct val="133333"/>
              </a:lnSpc>
              <a:spcBef>
                <a:spcPts val="0"/>
              </a:spcBef>
              <a:spcAft>
                <a:spcPts val="0"/>
              </a:spcAft>
              <a:buNone/>
            </a:pPr>
            <a:r>
              <a:rPr lang="en" sz="2000">
                <a:solidFill>
                  <a:srgbClr val="FDFEE8"/>
                </a:solidFill>
                <a:latin typeface="New Tegomin"/>
                <a:ea typeface="New Tegomin"/>
                <a:cs typeface="New Tegomin"/>
                <a:sym typeface="New Tegomin"/>
              </a:rPr>
              <a:t>キラーノート</a:t>
            </a:r>
            <a:endParaRPr sz="2000">
              <a:solidFill>
                <a:srgbClr val="FDFEE8"/>
              </a:solidFill>
              <a:latin typeface="New Tegomin"/>
              <a:ea typeface="New Tegomin"/>
              <a:cs typeface="New Tegomin"/>
              <a:sym typeface="New Tegomi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7"/>
          <p:cNvSpPr txBox="1">
            <a:spLocks noGrp="1"/>
          </p:cNvSpPr>
          <p:nvPr>
            <p:ph type="title"/>
          </p:nvPr>
        </p:nvSpPr>
        <p:spPr>
          <a:xfrm>
            <a:off x="1632300" y="445025"/>
            <a:ext cx="5879400" cy="1006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ABOUT KILLER NOTE: ANIME DIARY INFOGRAPHICS</a:t>
            </a:r>
            <a:endParaRPr/>
          </a:p>
        </p:txBody>
      </p:sp>
      <p:sp>
        <p:nvSpPr>
          <p:cNvPr id="180" name="Google Shape;180;p17"/>
          <p:cNvSpPr txBox="1">
            <a:spLocks noGrp="1"/>
          </p:cNvSpPr>
          <p:nvPr>
            <p:ph type="body" idx="1"/>
          </p:nvPr>
        </p:nvSpPr>
        <p:spPr>
          <a:xfrm>
            <a:off x="715175" y="1677075"/>
            <a:ext cx="7713600" cy="27279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chemeClr val="lt1"/>
              </a:buClr>
              <a:buSzPts val="1400"/>
              <a:buChar char="■"/>
            </a:pPr>
            <a:r>
              <a:rPr lang="en"/>
              <a:t>This template contains an assortment of complementary infographic resources for the </a:t>
            </a:r>
            <a:r>
              <a:rPr lang="en" b="1">
                <a:solidFill>
                  <a:schemeClr val="hlink"/>
                </a:solidFill>
                <a:uFill>
                  <a:noFill/>
                </a:uFill>
                <a:hlinkClick r:id="rId3"/>
              </a:rPr>
              <a:t>Killer Note: Anime Diary</a:t>
            </a:r>
            <a:r>
              <a:rPr lang="en"/>
              <a:t> presentation.</a:t>
            </a:r>
            <a:endParaRPr/>
          </a:p>
          <a:p>
            <a:pPr marL="457200" lvl="0" indent="-317500" algn="l" rtl="0">
              <a:spcBef>
                <a:spcPts val="1600"/>
              </a:spcBef>
              <a:spcAft>
                <a:spcPts val="0"/>
              </a:spcAft>
              <a:buClr>
                <a:schemeClr val="lt1"/>
              </a:buClr>
              <a:buSzPts val="1400"/>
              <a:buFont typeface="Nanum Myeongjo"/>
              <a:buChar char="■"/>
            </a:pPr>
            <a:r>
              <a:rPr lang="en"/>
              <a:t>These infographics are adapted to the style of the aforementioned presentation, so you can insert them easily and have them completely integrated at once. You just need to do the following:</a:t>
            </a:r>
            <a:endParaRPr/>
          </a:p>
          <a:p>
            <a:pPr marL="914400" lvl="1" indent="-317500" algn="l" rtl="0">
              <a:spcBef>
                <a:spcPts val="1600"/>
              </a:spcBef>
              <a:spcAft>
                <a:spcPts val="0"/>
              </a:spcAft>
              <a:buClr>
                <a:schemeClr val="lt1"/>
              </a:buClr>
              <a:buSzPts val="1400"/>
              <a:buFont typeface="Nanum Myeongjo"/>
              <a:buChar char="■"/>
            </a:pPr>
            <a:r>
              <a:rPr lang="en"/>
              <a:t>Select the element that you want to copy</a:t>
            </a:r>
            <a:endParaRPr/>
          </a:p>
          <a:p>
            <a:pPr marL="914400" lvl="1" indent="-317500" algn="l" rtl="0">
              <a:spcBef>
                <a:spcPts val="0"/>
              </a:spcBef>
              <a:spcAft>
                <a:spcPts val="0"/>
              </a:spcAft>
              <a:buClr>
                <a:schemeClr val="lt1"/>
              </a:buClr>
              <a:buSzPts val="1400"/>
              <a:buFont typeface="Nanum Myeongjo"/>
              <a:buChar char="■"/>
            </a:pPr>
            <a:r>
              <a:rPr lang="en"/>
              <a:t>Right-click and choose “Copy”</a:t>
            </a:r>
            <a:endParaRPr/>
          </a:p>
          <a:p>
            <a:pPr marL="914400" lvl="1" indent="-317500" algn="l" rtl="0">
              <a:spcBef>
                <a:spcPts val="0"/>
              </a:spcBef>
              <a:spcAft>
                <a:spcPts val="0"/>
              </a:spcAft>
              <a:buClr>
                <a:schemeClr val="lt1"/>
              </a:buClr>
              <a:buSzPts val="1400"/>
              <a:buFont typeface="Nanum Myeongjo"/>
              <a:buChar char="■"/>
            </a:pPr>
            <a:r>
              <a:rPr lang="en"/>
              <a:t>Go to the slide where you want the element to appear</a:t>
            </a:r>
            <a:endParaRPr/>
          </a:p>
          <a:p>
            <a:pPr marL="914400" lvl="1" indent="-317500" algn="l" rtl="0">
              <a:spcBef>
                <a:spcPts val="0"/>
              </a:spcBef>
              <a:spcAft>
                <a:spcPts val="0"/>
              </a:spcAft>
              <a:buClr>
                <a:schemeClr val="lt1"/>
              </a:buClr>
              <a:buSzPts val="1400"/>
              <a:buFont typeface="Nanum Myeongjo"/>
              <a:buChar char="■"/>
            </a:pPr>
            <a:r>
              <a:rPr lang="en"/>
              <a:t>Right-click and choose “Paste”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18"/>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graphicFrame>
        <p:nvGraphicFramePr>
          <p:cNvPr id="186" name="Google Shape;186;p18"/>
          <p:cNvGraphicFramePr/>
          <p:nvPr/>
        </p:nvGraphicFramePr>
        <p:xfrm>
          <a:off x="720000" y="1258085"/>
          <a:ext cx="3000000" cy="3000000"/>
        </p:xfrm>
        <a:graphic>
          <a:graphicData uri="http://schemas.openxmlformats.org/drawingml/2006/table">
            <a:tbl>
              <a:tblPr>
                <a:noFill/>
                <a:tableStyleId>{2D360F45-98CE-4AF8-84D1-86860337370E}</a:tableStyleId>
              </a:tblPr>
              <a:tblGrid>
                <a:gridCol w="1926000">
                  <a:extLst>
                    <a:ext uri="{9D8B030D-6E8A-4147-A177-3AD203B41FA5}">
                      <a16:colId xmlns:a16="http://schemas.microsoft.com/office/drawing/2014/main" val="20000"/>
                    </a:ext>
                  </a:extLst>
                </a:gridCol>
                <a:gridCol w="1926000">
                  <a:extLst>
                    <a:ext uri="{9D8B030D-6E8A-4147-A177-3AD203B41FA5}">
                      <a16:colId xmlns:a16="http://schemas.microsoft.com/office/drawing/2014/main" val="20001"/>
                    </a:ext>
                  </a:extLst>
                </a:gridCol>
                <a:gridCol w="1926000">
                  <a:extLst>
                    <a:ext uri="{9D8B030D-6E8A-4147-A177-3AD203B41FA5}">
                      <a16:colId xmlns:a16="http://schemas.microsoft.com/office/drawing/2014/main" val="20002"/>
                    </a:ext>
                  </a:extLst>
                </a:gridCol>
                <a:gridCol w="1926000">
                  <a:extLst>
                    <a:ext uri="{9D8B030D-6E8A-4147-A177-3AD203B41FA5}">
                      <a16:colId xmlns:a16="http://schemas.microsoft.com/office/drawing/2014/main" val="20003"/>
                    </a:ext>
                  </a:extLst>
                </a:gridCol>
              </a:tblGrid>
              <a:tr h="427000">
                <a:tc>
                  <a:txBody>
                    <a:bodyPr/>
                    <a:lstStyle/>
                    <a:p>
                      <a:pPr marL="0" lvl="0" indent="0" algn="ctr" rtl="0">
                        <a:lnSpc>
                          <a:spcPct val="115000"/>
                        </a:lnSpc>
                        <a:spcBef>
                          <a:spcPts val="0"/>
                        </a:spcBef>
                        <a:spcAft>
                          <a:spcPts val="0"/>
                        </a:spcAft>
                        <a:buNone/>
                      </a:pPr>
                      <a:r>
                        <a:rPr lang="en" sz="1600">
                          <a:solidFill>
                            <a:schemeClr val="dk1"/>
                          </a:solidFill>
                          <a:latin typeface="Henny Penny"/>
                          <a:ea typeface="Henny Penny"/>
                          <a:cs typeface="Henny Penny"/>
                          <a:sym typeface="Henny Penny"/>
                        </a:rPr>
                        <a:t>07:00 </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Clr>
                          <a:srgbClr val="000000"/>
                        </a:buClr>
                        <a:buSzPts val="1100"/>
                        <a:buFont typeface="Arial"/>
                        <a:buNone/>
                      </a:pPr>
                      <a:r>
                        <a:rPr lang="en" sz="1600">
                          <a:solidFill>
                            <a:schemeClr val="dk1"/>
                          </a:solidFill>
                          <a:latin typeface="Henny Penny"/>
                          <a:ea typeface="Henny Penny"/>
                          <a:cs typeface="Henny Penny"/>
                          <a:sym typeface="Henny Penny"/>
                        </a:rPr>
                        <a:t>08:00 </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Clr>
                          <a:srgbClr val="000000"/>
                        </a:buClr>
                        <a:buSzPts val="1100"/>
                        <a:buFont typeface="Arial"/>
                        <a:buNone/>
                      </a:pPr>
                      <a:r>
                        <a:rPr lang="en" sz="1600">
                          <a:solidFill>
                            <a:schemeClr val="dk1"/>
                          </a:solidFill>
                          <a:latin typeface="Henny Penny"/>
                          <a:ea typeface="Henny Penny"/>
                          <a:cs typeface="Henny Penny"/>
                          <a:sym typeface="Henny Penny"/>
                        </a:rPr>
                        <a:t>09:00 </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Clr>
                          <a:srgbClr val="000000"/>
                        </a:buClr>
                        <a:buSzPts val="1100"/>
                        <a:buFont typeface="Arial"/>
                        <a:buNone/>
                      </a:pPr>
                      <a:r>
                        <a:rPr lang="en" sz="1600">
                          <a:solidFill>
                            <a:schemeClr val="dk1"/>
                          </a:solidFill>
                          <a:latin typeface="Henny Penny"/>
                          <a:ea typeface="Henny Penny"/>
                          <a:cs typeface="Henny Penny"/>
                          <a:sym typeface="Henny Penny"/>
                        </a:rPr>
                        <a:t>10:00 </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656975">
                <a:tc>
                  <a:txBody>
                    <a:bodyPr/>
                    <a:lstStyle/>
                    <a:p>
                      <a:pPr marL="0" lvl="0" indent="0" algn="ctr" rtl="0">
                        <a:lnSpc>
                          <a:spcPct val="115000"/>
                        </a:lnSpc>
                        <a:spcBef>
                          <a:spcPts val="0"/>
                        </a:spcBef>
                        <a:spcAft>
                          <a:spcPts val="0"/>
                        </a:spcAft>
                        <a:buClr>
                          <a:srgbClr val="000000"/>
                        </a:buClr>
                        <a:buSzPts val="1100"/>
                        <a:buFont typeface="Arial"/>
                        <a:buNone/>
                      </a:pPr>
                      <a:r>
                        <a:rPr lang="en">
                          <a:solidFill>
                            <a:schemeClr val="dk1"/>
                          </a:solidFill>
                          <a:latin typeface="Nanum Myeongjo"/>
                          <a:ea typeface="Nanum Myeongjo"/>
                          <a:cs typeface="Nanum Myeongjo"/>
                          <a:sym typeface="Nanum Myeongjo"/>
                        </a:rPr>
                        <a:t>Jupiter is a gas giant and the biggest planet</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Mercury is the closest planet to the Sun</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Venus has a beautiful name but is hot</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Earth is the third planet from the Sun</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427000">
                <a:tc>
                  <a:txBody>
                    <a:bodyPr/>
                    <a:lstStyle/>
                    <a:p>
                      <a:pPr marL="0" lvl="0" indent="0" algn="ctr" rtl="0">
                        <a:lnSpc>
                          <a:spcPct val="115000"/>
                        </a:lnSpc>
                        <a:spcBef>
                          <a:spcPts val="0"/>
                        </a:spcBef>
                        <a:spcAft>
                          <a:spcPts val="0"/>
                        </a:spcAft>
                        <a:buClr>
                          <a:srgbClr val="000000"/>
                        </a:buClr>
                        <a:buSzPts val="1100"/>
                        <a:buFont typeface="Arial"/>
                        <a:buNone/>
                      </a:pPr>
                      <a:r>
                        <a:rPr lang="en" sz="1600">
                          <a:solidFill>
                            <a:schemeClr val="dk1"/>
                          </a:solidFill>
                          <a:latin typeface="Henny Penny"/>
                          <a:ea typeface="Henny Penny"/>
                          <a:cs typeface="Henny Penny"/>
                          <a:sym typeface="Henny Penny"/>
                        </a:rPr>
                        <a:t>11:00 </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Clr>
                          <a:srgbClr val="000000"/>
                        </a:buClr>
                        <a:buSzPts val="1100"/>
                        <a:buFont typeface="Arial"/>
                        <a:buNone/>
                      </a:pPr>
                      <a:r>
                        <a:rPr lang="en" sz="1600">
                          <a:solidFill>
                            <a:schemeClr val="dk1"/>
                          </a:solidFill>
                          <a:latin typeface="Henny Penny"/>
                          <a:ea typeface="Henny Penny"/>
                          <a:cs typeface="Henny Penny"/>
                          <a:sym typeface="Henny Penny"/>
                        </a:rPr>
                        <a:t>12:00 </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Clr>
                          <a:srgbClr val="000000"/>
                        </a:buClr>
                        <a:buSzPts val="1100"/>
                        <a:buFont typeface="Arial"/>
                        <a:buNone/>
                      </a:pPr>
                      <a:r>
                        <a:rPr lang="en" sz="1600">
                          <a:solidFill>
                            <a:schemeClr val="dk1"/>
                          </a:solidFill>
                          <a:latin typeface="Henny Penny"/>
                          <a:ea typeface="Henny Penny"/>
                          <a:cs typeface="Henny Penny"/>
                          <a:sym typeface="Henny Penny"/>
                        </a:rPr>
                        <a:t>13:00 </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Clr>
                          <a:srgbClr val="000000"/>
                        </a:buClr>
                        <a:buSzPts val="1100"/>
                        <a:buFont typeface="Arial"/>
                        <a:buNone/>
                      </a:pPr>
                      <a:r>
                        <a:rPr lang="en" sz="1600">
                          <a:solidFill>
                            <a:schemeClr val="dk1"/>
                          </a:solidFill>
                          <a:latin typeface="Henny Penny"/>
                          <a:ea typeface="Henny Penny"/>
                          <a:cs typeface="Henny Penny"/>
                          <a:sym typeface="Henny Penny"/>
                        </a:rPr>
                        <a:t>14:00 </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656975">
                <a:tc>
                  <a:txBody>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Neptune is very far from the Sun </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Despite being red, Mars is a cold place</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Pluto is considered a dwarf planet</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Ceres is located in the main asteroid belt</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427000">
                <a:tc>
                  <a:txBody>
                    <a:bodyPr/>
                    <a:lstStyle/>
                    <a:p>
                      <a:pPr marL="0" lvl="0" indent="0" algn="ctr" rtl="0">
                        <a:lnSpc>
                          <a:spcPct val="115000"/>
                        </a:lnSpc>
                        <a:spcBef>
                          <a:spcPts val="0"/>
                        </a:spcBef>
                        <a:spcAft>
                          <a:spcPts val="0"/>
                        </a:spcAft>
                        <a:buClr>
                          <a:srgbClr val="000000"/>
                        </a:buClr>
                        <a:buSzPts val="1100"/>
                        <a:buFont typeface="Arial"/>
                        <a:buNone/>
                      </a:pPr>
                      <a:r>
                        <a:rPr lang="en" sz="1600">
                          <a:solidFill>
                            <a:schemeClr val="dk1"/>
                          </a:solidFill>
                          <a:latin typeface="Henny Penny"/>
                          <a:ea typeface="Henny Penny"/>
                          <a:cs typeface="Henny Penny"/>
                          <a:sym typeface="Henny Penny"/>
                        </a:rPr>
                        <a:t>15:00 </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Clr>
                          <a:srgbClr val="000000"/>
                        </a:buClr>
                        <a:buSzPts val="1100"/>
                        <a:buFont typeface="Arial"/>
                        <a:buNone/>
                      </a:pPr>
                      <a:r>
                        <a:rPr lang="en" sz="1600">
                          <a:solidFill>
                            <a:schemeClr val="dk1"/>
                          </a:solidFill>
                          <a:latin typeface="Henny Penny"/>
                          <a:ea typeface="Henny Penny"/>
                          <a:cs typeface="Henny Penny"/>
                          <a:sym typeface="Henny Penny"/>
                        </a:rPr>
                        <a:t>16:00 </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Clr>
                          <a:srgbClr val="000000"/>
                        </a:buClr>
                        <a:buSzPts val="1100"/>
                        <a:buFont typeface="Arial"/>
                        <a:buNone/>
                      </a:pPr>
                      <a:r>
                        <a:rPr lang="en" sz="1600">
                          <a:solidFill>
                            <a:schemeClr val="dk1"/>
                          </a:solidFill>
                          <a:latin typeface="Henny Penny"/>
                          <a:ea typeface="Henny Penny"/>
                          <a:cs typeface="Henny Penny"/>
                          <a:sym typeface="Henny Penny"/>
                        </a:rPr>
                        <a:t>17:00 </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Clr>
                          <a:srgbClr val="000000"/>
                        </a:buClr>
                        <a:buSzPts val="1100"/>
                        <a:buFont typeface="Arial"/>
                        <a:buNone/>
                      </a:pPr>
                      <a:r>
                        <a:rPr lang="en" sz="1600">
                          <a:solidFill>
                            <a:schemeClr val="dk1"/>
                          </a:solidFill>
                          <a:latin typeface="Henny Penny"/>
                          <a:ea typeface="Henny Penny"/>
                          <a:cs typeface="Henny Penny"/>
                          <a:sym typeface="Henny Penny"/>
                        </a:rPr>
                        <a:t>18:00 </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656975">
                <a:tc>
                  <a:txBody>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Venus is actually terribly hot</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Mercury is the smallest planet </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Saturn is composed mostly of hydrogen</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tc>
                  <a:txBody>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Earth is the planet that harbors life</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grpSp>
        <p:nvGrpSpPr>
          <p:cNvPr id="191" name="Google Shape;191;p19"/>
          <p:cNvGrpSpPr/>
          <p:nvPr/>
        </p:nvGrpSpPr>
        <p:grpSpPr>
          <a:xfrm>
            <a:off x="304800" y="182261"/>
            <a:ext cx="8534400" cy="4883853"/>
            <a:chOff x="304800" y="182261"/>
            <a:chExt cx="8534400" cy="4883853"/>
          </a:xfrm>
        </p:grpSpPr>
        <p:sp>
          <p:nvSpPr>
            <p:cNvPr id="192" name="Google Shape;192;p19"/>
            <p:cNvSpPr/>
            <p:nvPr/>
          </p:nvSpPr>
          <p:spPr>
            <a:xfrm>
              <a:off x="304800" y="308550"/>
              <a:ext cx="8534400" cy="4528200"/>
            </a:xfrm>
            <a:prstGeom prst="rect">
              <a:avLst/>
            </a:prstGeom>
            <a:noFill/>
            <a:ln w="19050" cap="flat" cmpd="sng">
              <a:solidFill>
                <a:srgbClr val="FDFE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9"/>
            <p:cNvSpPr/>
            <p:nvPr/>
          </p:nvSpPr>
          <p:spPr>
            <a:xfrm>
              <a:off x="4190375" y="223450"/>
              <a:ext cx="748200" cy="149100"/>
            </a:xfrm>
            <a:prstGeom prst="rect">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4" name="Google Shape;194;p19"/>
            <p:cNvGrpSpPr/>
            <p:nvPr/>
          </p:nvGrpSpPr>
          <p:grpSpPr>
            <a:xfrm>
              <a:off x="410762" y="405356"/>
              <a:ext cx="409391" cy="422087"/>
              <a:chOff x="3212300" y="1445050"/>
              <a:chExt cx="1379350" cy="1422125"/>
            </a:xfrm>
          </p:grpSpPr>
          <p:sp>
            <p:nvSpPr>
              <p:cNvPr id="195" name="Google Shape;195;p19"/>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9"/>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9"/>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9"/>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9"/>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9"/>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1" name="Google Shape;201;p19"/>
            <p:cNvGrpSpPr/>
            <p:nvPr/>
          </p:nvGrpSpPr>
          <p:grpSpPr>
            <a:xfrm rot="-5400000">
              <a:off x="394393" y="4333145"/>
              <a:ext cx="409391" cy="422087"/>
              <a:chOff x="3212300" y="1445050"/>
              <a:chExt cx="1379350" cy="1422125"/>
            </a:xfrm>
          </p:grpSpPr>
          <p:sp>
            <p:nvSpPr>
              <p:cNvPr id="202" name="Google Shape;202;p19"/>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9"/>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9"/>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9"/>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9"/>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9"/>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 name="Google Shape;208;p19"/>
            <p:cNvGrpSpPr/>
            <p:nvPr/>
          </p:nvGrpSpPr>
          <p:grpSpPr>
            <a:xfrm flipH="1">
              <a:off x="8308870" y="405356"/>
              <a:ext cx="409391" cy="422087"/>
              <a:chOff x="3212300" y="1445050"/>
              <a:chExt cx="1379350" cy="1422125"/>
            </a:xfrm>
          </p:grpSpPr>
          <p:sp>
            <p:nvSpPr>
              <p:cNvPr id="209" name="Google Shape;209;p19"/>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9"/>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9"/>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9"/>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9"/>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9"/>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 name="Google Shape;215;p19"/>
            <p:cNvGrpSpPr/>
            <p:nvPr/>
          </p:nvGrpSpPr>
          <p:grpSpPr>
            <a:xfrm rot="5400000" flipH="1">
              <a:off x="8325239" y="4333145"/>
              <a:ext cx="409391" cy="422087"/>
              <a:chOff x="3212300" y="1445050"/>
              <a:chExt cx="1379350" cy="1422125"/>
            </a:xfrm>
          </p:grpSpPr>
          <p:sp>
            <p:nvSpPr>
              <p:cNvPr id="216" name="Google Shape;216;p19"/>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9"/>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9"/>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9"/>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9"/>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9"/>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2" name="Google Shape;222;p19"/>
            <p:cNvGrpSpPr/>
            <p:nvPr/>
          </p:nvGrpSpPr>
          <p:grpSpPr>
            <a:xfrm>
              <a:off x="4291407" y="182261"/>
              <a:ext cx="561186" cy="209494"/>
              <a:chOff x="2480050" y="3908075"/>
              <a:chExt cx="1355850" cy="506025"/>
            </a:xfrm>
          </p:grpSpPr>
          <p:sp>
            <p:nvSpPr>
              <p:cNvPr id="223" name="Google Shape;223;p19"/>
              <p:cNvSpPr/>
              <p:nvPr/>
            </p:nvSpPr>
            <p:spPr>
              <a:xfrm>
                <a:off x="2480050" y="3908075"/>
                <a:ext cx="663200" cy="506025"/>
              </a:xfrm>
              <a:custGeom>
                <a:avLst/>
                <a:gdLst/>
                <a:ahLst/>
                <a:cxnLst/>
                <a:rect l="l" t="t" r="r" b="b"/>
                <a:pathLst>
                  <a:path w="26528" h="20241" extrusionOk="0">
                    <a:moveTo>
                      <a:pt x="17517" y="9548"/>
                    </a:moveTo>
                    <a:cubicBezTo>
                      <a:pt x="17519" y="9548"/>
                      <a:pt x="17522" y="9548"/>
                      <a:pt x="17525" y="9550"/>
                    </a:cubicBezTo>
                    <a:lnTo>
                      <a:pt x="17525" y="9550"/>
                    </a:lnTo>
                    <a:cubicBezTo>
                      <a:pt x="17526" y="9549"/>
                      <a:pt x="17526" y="9549"/>
                      <a:pt x="17527" y="9548"/>
                    </a:cubicBezTo>
                    <a:cubicBezTo>
                      <a:pt x="17530" y="9548"/>
                      <a:pt x="17528" y="9549"/>
                      <a:pt x="17525" y="9550"/>
                    </a:cubicBezTo>
                    <a:lnTo>
                      <a:pt x="17525" y="9550"/>
                    </a:lnTo>
                    <a:cubicBezTo>
                      <a:pt x="17525" y="9550"/>
                      <a:pt x="17525" y="9550"/>
                      <a:pt x="17525" y="9550"/>
                    </a:cubicBezTo>
                    <a:lnTo>
                      <a:pt x="17525" y="9550"/>
                    </a:lnTo>
                    <a:cubicBezTo>
                      <a:pt x="17525" y="9550"/>
                      <a:pt x="17524" y="9550"/>
                      <a:pt x="17524" y="9550"/>
                    </a:cubicBezTo>
                    <a:lnTo>
                      <a:pt x="17524" y="9550"/>
                    </a:lnTo>
                    <a:cubicBezTo>
                      <a:pt x="17524" y="9550"/>
                      <a:pt x="17525" y="9550"/>
                      <a:pt x="17525" y="9550"/>
                    </a:cubicBezTo>
                    <a:lnTo>
                      <a:pt x="17525" y="9550"/>
                    </a:lnTo>
                    <a:cubicBezTo>
                      <a:pt x="17579" y="9572"/>
                      <a:pt x="17799" y="9772"/>
                      <a:pt x="17908" y="10013"/>
                    </a:cubicBezTo>
                    <a:cubicBezTo>
                      <a:pt x="18063" y="10334"/>
                      <a:pt x="18170" y="10668"/>
                      <a:pt x="18241" y="11013"/>
                    </a:cubicBezTo>
                    <a:cubicBezTo>
                      <a:pt x="18412" y="11889"/>
                      <a:pt x="18277" y="12816"/>
                      <a:pt x="17875" y="13557"/>
                    </a:cubicBezTo>
                    <a:lnTo>
                      <a:pt x="17875" y="13557"/>
                    </a:lnTo>
                    <a:cubicBezTo>
                      <a:pt x="17182" y="12711"/>
                      <a:pt x="16814" y="11575"/>
                      <a:pt x="17003" y="10596"/>
                    </a:cubicBezTo>
                    <a:cubicBezTo>
                      <a:pt x="17074" y="10287"/>
                      <a:pt x="17182" y="9989"/>
                      <a:pt x="17348" y="9727"/>
                    </a:cubicBezTo>
                    <a:cubicBezTo>
                      <a:pt x="17395" y="9656"/>
                      <a:pt x="17454" y="9598"/>
                      <a:pt x="17524" y="9550"/>
                    </a:cubicBezTo>
                    <a:lnTo>
                      <a:pt x="17524" y="9550"/>
                    </a:lnTo>
                    <a:cubicBezTo>
                      <a:pt x="17518" y="9552"/>
                      <a:pt x="17508" y="9554"/>
                      <a:pt x="17505" y="9554"/>
                    </a:cubicBezTo>
                    <a:cubicBezTo>
                      <a:pt x="17502" y="9554"/>
                      <a:pt x="17503" y="9552"/>
                      <a:pt x="17515" y="9548"/>
                    </a:cubicBezTo>
                    <a:cubicBezTo>
                      <a:pt x="17516" y="9548"/>
                      <a:pt x="17516" y="9548"/>
                      <a:pt x="17517" y="9548"/>
                    </a:cubicBezTo>
                    <a:close/>
                    <a:moveTo>
                      <a:pt x="25066" y="0"/>
                    </a:moveTo>
                    <a:cubicBezTo>
                      <a:pt x="24975" y="0"/>
                      <a:pt x="24883" y="23"/>
                      <a:pt x="24802" y="71"/>
                    </a:cubicBezTo>
                    <a:cubicBezTo>
                      <a:pt x="24611" y="190"/>
                      <a:pt x="24504" y="476"/>
                      <a:pt x="24683" y="642"/>
                    </a:cubicBezTo>
                    <a:cubicBezTo>
                      <a:pt x="24528" y="464"/>
                      <a:pt x="24659" y="202"/>
                      <a:pt x="24825" y="130"/>
                    </a:cubicBezTo>
                    <a:cubicBezTo>
                      <a:pt x="24884" y="108"/>
                      <a:pt x="24946" y="98"/>
                      <a:pt x="25006" y="98"/>
                    </a:cubicBezTo>
                    <a:cubicBezTo>
                      <a:pt x="25142" y="98"/>
                      <a:pt x="25274" y="151"/>
                      <a:pt x="25373" y="250"/>
                    </a:cubicBezTo>
                    <a:cubicBezTo>
                      <a:pt x="25659" y="535"/>
                      <a:pt x="25790" y="940"/>
                      <a:pt x="25742" y="1345"/>
                    </a:cubicBezTo>
                    <a:cubicBezTo>
                      <a:pt x="25659" y="2155"/>
                      <a:pt x="25135" y="2845"/>
                      <a:pt x="24468" y="3309"/>
                    </a:cubicBezTo>
                    <a:cubicBezTo>
                      <a:pt x="23801" y="3798"/>
                      <a:pt x="23016" y="4191"/>
                      <a:pt x="22349" y="4833"/>
                    </a:cubicBezTo>
                    <a:cubicBezTo>
                      <a:pt x="21992" y="5179"/>
                      <a:pt x="21730" y="5595"/>
                      <a:pt x="21587" y="6072"/>
                    </a:cubicBezTo>
                    <a:cubicBezTo>
                      <a:pt x="21432" y="6607"/>
                      <a:pt x="21539" y="7179"/>
                      <a:pt x="21873" y="7631"/>
                    </a:cubicBezTo>
                    <a:cubicBezTo>
                      <a:pt x="22551" y="8489"/>
                      <a:pt x="23587" y="8667"/>
                      <a:pt x="24278" y="8965"/>
                    </a:cubicBezTo>
                    <a:cubicBezTo>
                      <a:pt x="24611" y="9084"/>
                      <a:pt x="24909" y="9286"/>
                      <a:pt x="25147" y="9536"/>
                    </a:cubicBezTo>
                    <a:cubicBezTo>
                      <a:pt x="25337" y="9739"/>
                      <a:pt x="25409" y="10025"/>
                      <a:pt x="25349" y="10298"/>
                    </a:cubicBezTo>
                    <a:cubicBezTo>
                      <a:pt x="25278" y="10656"/>
                      <a:pt x="25135" y="10989"/>
                      <a:pt x="24956" y="11299"/>
                    </a:cubicBezTo>
                    <a:cubicBezTo>
                      <a:pt x="24778" y="11656"/>
                      <a:pt x="24563" y="11989"/>
                      <a:pt x="24325" y="12299"/>
                    </a:cubicBezTo>
                    <a:cubicBezTo>
                      <a:pt x="23849" y="12930"/>
                      <a:pt x="23266" y="13465"/>
                      <a:pt x="22611" y="13906"/>
                    </a:cubicBezTo>
                    <a:cubicBezTo>
                      <a:pt x="21956" y="14323"/>
                      <a:pt x="21218" y="14668"/>
                      <a:pt x="20527" y="14763"/>
                    </a:cubicBezTo>
                    <a:cubicBezTo>
                      <a:pt x="20400" y="14784"/>
                      <a:pt x="20273" y="14794"/>
                      <a:pt x="20146" y="14794"/>
                    </a:cubicBezTo>
                    <a:cubicBezTo>
                      <a:pt x="19829" y="14794"/>
                      <a:pt x="19516" y="14731"/>
                      <a:pt x="19224" y="14611"/>
                    </a:cubicBezTo>
                    <a:lnTo>
                      <a:pt x="19224" y="14611"/>
                    </a:lnTo>
                    <a:cubicBezTo>
                      <a:pt x="19411" y="14312"/>
                      <a:pt x="19565" y="13991"/>
                      <a:pt x="19682" y="13656"/>
                    </a:cubicBezTo>
                    <a:cubicBezTo>
                      <a:pt x="20015" y="12703"/>
                      <a:pt x="20087" y="11668"/>
                      <a:pt x="19884" y="10679"/>
                    </a:cubicBezTo>
                    <a:cubicBezTo>
                      <a:pt x="19777" y="10179"/>
                      <a:pt x="19610" y="9703"/>
                      <a:pt x="19384" y="9251"/>
                    </a:cubicBezTo>
                    <a:cubicBezTo>
                      <a:pt x="19253" y="8989"/>
                      <a:pt x="19087" y="8751"/>
                      <a:pt x="18884" y="8536"/>
                    </a:cubicBezTo>
                    <a:cubicBezTo>
                      <a:pt x="18646" y="8274"/>
                      <a:pt x="18337" y="8072"/>
                      <a:pt x="17991" y="7965"/>
                    </a:cubicBezTo>
                    <a:cubicBezTo>
                      <a:pt x="17834" y="7916"/>
                      <a:pt x="17674" y="7892"/>
                      <a:pt x="17515" y="7892"/>
                    </a:cubicBezTo>
                    <a:cubicBezTo>
                      <a:pt x="17250" y="7892"/>
                      <a:pt x="16986" y="7958"/>
                      <a:pt x="16741" y="8084"/>
                    </a:cubicBezTo>
                    <a:cubicBezTo>
                      <a:pt x="16443" y="8262"/>
                      <a:pt x="16193" y="8501"/>
                      <a:pt x="16003" y="8786"/>
                    </a:cubicBezTo>
                    <a:cubicBezTo>
                      <a:pt x="15705" y="9251"/>
                      <a:pt x="15515" y="9763"/>
                      <a:pt x="15419" y="10298"/>
                    </a:cubicBezTo>
                    <a:cubicBezTo>
                      <a:pt x="15265" y="11310"/>
                      <a:pt x="15431" y="12346"/>
                      <a:pt x="15884" y="13251"/>
                    </a:cubicBezTo>
                    <a:cubicBezTo>
                      <a:pt x="16129" y="13768"/>
                      <a:pt x="16452" y="14243"/>
                      <a:pt x="16837" y="14659"/>
                    </a:cubicBezTo>
                    <a:lnTo>
                      <a:pt x="16837" y="14659"/>
                    </a:lnTo>
                    <a:cubicBezTo>
                      <a:pt x="16316" y="14989"/>
                      <a:pt x="15718" y="15172"/>
                      <a:pt x="15105" y="15172"/>
                    </a:cubicBezTo>
                    <a:cubicBezTo>
                      <a:pt x="15051" y="15172"/>
                      <a:pt x="14997" y="15171"/>
                      <a:pt x="14943" y="15168"/>
                    </a:cubicBezTo>
                    <a:cubicBezTo>
                      <a:pt x="14265" y="15120"/>
                      <a:pt x="13717" y="14870"/>
                      <a:pt x="13145" y="14358"/>
                    </a:cubicBezTo>
                    <a:cubicBezTo>
                      <a:pt x="12574" y="13846"/>
                      <a:pt x="11919" y="13180"/>
                      <a:pt x="11252" y="12608"/>
                    </a:cubicBezTo>
                    <a:cubicBezTo>
                      <a:pt x="10586" y="12025"/>
                      <a:pt x="9871" y="11477"/>
                      <a:pt x="9121" y="11001"/>
                    </a:cubicBezTo>
                    <a:cubicBezTo>
                      <a:pt x="8323" y="10489"/>
                      <a:pt x="7466" y="10096"/>
                      <a:pt x="6573" y="9846"/>
                    </a:cubicBezTo>
                    <a:cubicBezTo>
                      <a:pt x="6091" y="9703"/>
                      <a:pt x="5594" y="9632"/>
                      <a:pt x="5097" y="9632"/>
                    </a:cubicBezTo>
                    <a:cubicBezTo>
                      <a:pt x="4600" y="9632"/>
                      <a:pt x="4103" y="9703"/>
                      <a:pt x="3620" y="9846"/>
                    </a:cubicBezTo>
                    <a:cubicBezTo>
                      <a:pt x="1632" y="10465"/>
                      <a:pt x="275" y="12299"/>
                      <a:pt x="132" y="14287"/>
                    </a:cubicBezTo>
                    <a:cubicBezTo>
                      <a:pt x="1" y="16263"/>
                      <a:pt x="989" y="18157"/>
                      <a:pt x="2537" y="19252"/>
                    </a:cubicBezTo>
                    <a:cubicBezTo>
                      <a:pt x="3311" y="19811"/>
                      <a:pt x="4228" y="20145"/>
                      <a:pt x="5180" y="20228"/>
                    </a:cubicBezTo>
                    <a:cubicBezTo>
                      <a:pt x="5287" y="20236"/>
                      <a:pt x="5395" y="20240"/>
                      <a:pt x="5503" y="20240"/>
                    </a:cubicBezTo>
                    <a:cubicBezTo>
                      <a:pt x="6352" y="20240"/>
                      <a:pt x="7242" y="19989"/>
                      <a:pt x="7907" y="19419"/>
                    </a:cubicBezTo>
                    <a:cubicBezTo>
                      <a:pt x="8669" y="18811"/>
                      <a:pt x="9133" y="17895"/>
                      <a:pt x="9169" y="16918"/>
                    </a:cubicBezTo>
                    <a:cubicBezTo>
                      <a:pt x="9181" y="15906"/>
                      <a:pt x="8597" y="15061"/>
                      <a:pt x="7942" y="14477"/>
                    </a:cubicBezTo>
                    <a:cubicBezTo>
                      <a:pt x="7597" y="14156"/>
                      <a:pt x="7168" y="13942"/>
                      <a:pt x="6716" y="13835"/>
                    </a:cubicBezTo>
                    <a:cubicBezTo>
                      <a:pt x="6643" y="13821"/>
                      <a:pt x="6570" y="13814"/>
                      <a:pt x="6498" y="13814"/>
                    </a:cubicBezTo>
                    <a:cubicBezTo>
                      <a:pt x="6322" y="13814"/>
                      <a:pt x="6150" y="13854"/>
                      <a:pt x="5990" y="13930"/>
                    </a:cubicBezTo>
                    <a:cubicBezTo>
                      <a:pt x="5764" y="14037"/>
                      <a:pt x="5585" y="14216"/>
                      <a:pt x="5478" y="14442"/>
                    </a:cubicBezTo>
                    <a:cubicBezTo>
                      <a:pt x="5311" y="14870"/>
                      <a:pt x="5263" y="15323"/>
                      <a:pt x="5371" y="15775"/>
                    </a:cubicBezTo>
                    <a:cubicBezTo>
                      <a:pt x="5435" y="16161"/>
                      <a:pt x="5779" y="16528"/>
                      <a:pt x="6168" y="16528"/>
                    </a:cubicBezTo>
                    <a:cubicBezTo>
                      <a:pt x="6211" y="16528"/>
                      <a:pt x="6255" y="16523"/>
                      <a:pt x="6299" y="16513"/>
                    </a:cubicBezTo>
                    <a:lnTo>
                      <a:pt x="6299" y="16513"/>
                    </a:lnTo>
                    <a:cubicBezTo>
                      <a:pt x="6276" y="16516"/>
                      <a:pt x="6253" y="16517"/>
                      <a:pt x="6231" y="16517"/>
                    </a:cubicBezTo>
                    <a:cubicBezTo>
                      <a:pt x="5824" y="16517"/>
                      <a:pt x="5523" y="16123"/>
                      <a:pt x="5490" y="15740"/>
                    </a:cubicBezTo>
                    <a:cubicBezTo>
                      <a:pt x="5442" y="15335"/>
                      <a:pt x="5525" y="14930"/>
                      <a:pt x="5704" y="14561"/>
                    </a:cubicBezTo>
                    <a:cubicBezTo>
                      <a:pt x="5854" y="14308"/>
                      <a:pt x="6122" y="14158"/>
                      <a:pt x="6409" y="14158"/>
                    </a:cubicBezTo>
                    <a:cubicBezTo>
                      <a:pt x="6487" y="14158"/>
                      <a:pt x="6566" y="14169"/>
                      <a:pt x="6645" y="14192"/>
                    </a:cubicBezTo>
                    <a:cubicBezTo>
                      <a:pt x="7014" y="14311"/>
                      <a:pt x="7347" y="14525"/>
                      <a:pt x="7609" y="14811"/>
                    </a:cubicBezTo>
                    <a:cubicBezTo>
                      <a:pt x="8169" y="15406"/>
                      <a:pt x="8585" y="16144"/>
                      <a:pt x="8502" y="16883"/>
                    </a:cubicBezTo>
                    <a:cubicBezTo>
                      <a:pt x="8419" y="17633"/>
                      <a:pt x="8014" y="18323"/>
                      <a:pt x="7395" y="18752"/>
                    </a:cubicBezTo>
                    <a:cubicBezTo>
                      <a:pt x="6901" y="19093"/>
                      <a:pt x="6325" y="19276"/>
                      <a:pt x="5732" y="19276"/>
                    </a:cubicBezTo>
                    <a:cubicBezTo>
                      <a:pt x="5580" y="19276"/>
                      <a:pt x="5428" y="19264"/>
                      <a:pt x="5275" y="19240"/>
                    </a:cubicBezTo>
                    <a:cubicBezTo>
                      <a:pt x="4525" y="19133"/>
                      <a:pt x="3811" y="18835"/>
                      <a:pt x="3216" y="18347"/>
                    </a:cubicBezTo>
                    <a:cubicBezTo>
                      <a:pt x="2025" y="17406"/>
                      <a:pt x="1287" y="15847"/>
                      <a:pt x="1465" y="14394"/>
                    </a:cubicBezTo>
                    <a:cubicBezTo>
                      <a:pt x="1620" y="12965"/>
                      <a:pt x="2704" y="11656"/>
                      <a:pt x="4037" y="11275"/>
                    </a:cubicBezTo>
                    <a:cubicBezTo>
                      <a:pt x="4330" y="11189"/>
                      <a:pt x="4632" y="11150"/>
                      <a:pt x="4940" y="11150"/>
                    </a:cubicBezTo>
                    <a:cubicBezTo>
                      <a:pt x="6045" y="11150"/>
                      <a:pt x="7215" y="11657"/>
                      <a:pt x="8240" y="12346"/>
                    </a:cubicBezTo>
                    <a:cubicBezTo>
                      <a:pt x="8919" y="12799"/>
                      <a:pt x="9562" y="13311"/>
                      <a:pt x="10181" y="13846"/>
                    </a:cubicBezTo>
                    <a:cubicBezTo>
                      <a:pt x="10812" y="14394"/>
                      <a:pt x="11348" y="14966"/>
                      <a:pt x="12050" y="15609"/>
                    </a:cubicBezTo>
                    <a:cubicBezTo>
                      <a:pt x="12419" y="15942"/>
                      <a:pt x="12848" y="16228"/>
                      <a:pt x="13300" y="16454"/>
                    </a:cubicBezTo>
                    <a:cubicBezTo>
                      <a:pt x="13788" y="16680"/>
                      <a:pt x="14300" y="16811"/>
                      <a:pt x="14836" y="16847"/>
                    </a:cubicBezTo>
                    <a:cubicBezTo>
                      <a:pt x="14930" y="16852"/>
                      <a:pt x="15024" y="16855"/>
                      <a:pt x="15118" y="16855"/>
                    </a:cubicBezTo>
                    <a:cubicBezTo>
                      <a:pt x="16069" y="16855"/>
                      <a:pt x="16998" y="16582"/>
                      <a:pt x="17789" y="16073"/>
                    </a:cubicBezTo>
                    <a:cubicBezTo>
                      <a:pt x="17941" y="15974"/>
                      <a:pt x="18086" y="15868"/>
                      <a:pt x="18225" y="15753"/>
                    </a:cubicBezTo>
                    <a:lnTo>
                      <a:pt x="18225" y="15753"/>
                    </a:lnTo>
                    <a:cubicBezTo>
                      <a:pt x="18529" y="15916"/>
                      <a:pt x="18856" y="16040"/>
                      <a:pt x="19194" y="16121"/>
                    </a:cubicBezTo>
                    <a:cubicBezTo>
                      <a:pt x="19482" y="16193"/>
                      <a:pt x="19770" y="16229"/>
                      <a:pt x="20058" y="16229"/>
                    </a:cubicBezTo>
                    <a:cubicBezTo>
                      <a:pt x="20294" y="16229"/>
                      <a:pt x="20530" y="16204"/>
                      <a:pt x="20765" y="16156"/>
                    </a:cubicBezTo>
                    <a:cubicBezTo>
                      <a:pt x="21777" y="15966"/>
                      <a:pt x="22599" y="15513"/>
                      <a:pt x="23361" y="14978"/>
                    </a:cubicBezTo>
                    <a:cubicBezTo>
                      <a:pt x="24123" y="14442"/>
                      <a:pt x="24778" y="13775"/>
                      <a:pt x="25314" y="13025"/>
                    </a:cubicBezTo>
                    <a:cubicBezTo>
                      <a:pt x="25576" y="12644"/>
                      <a:pt x="25814" y="12239"/>
                      <a:pt x="26016" y="11834"/>
                    </a:cubicBezTo>
                    <a:cubicBezTo>
                      <a:pt x="26242" y="11394"/>
                      <a:pt x="26397" y="10918"/>
                      <a:pt x="26457" y="10417"/>
                    </a:cubicBezTo>
                    <a:cubicBezTo>
                      <a:pt x="26528" y="9834"/>
                      <a:pt x="26338" y="9251"/>
                      <a:pt x="25921" y="8822"/>
                    </a:cubicBezTo>
                    <a:cubicBezTo>
                      <a:pt x="25552" y="8465"/>
                      <a:pt x="25111" y="8203"/>
                      <a:pt x="24635" y="8048"/>
                    </a:cubicBezTo>
                    <a:cubicBezTo>
                      <a:pt x="24194" y="7893"/>
                      <a:pt x="23778" y="7810"/>
                      <a:pt x="23420" y="7655"/>
                    </a:cubicBezTo>
                    <a:cubicBezTo>
                      <a:pt x="23087" y="7548"/>
                      <a:pt x="22778" y="7358"/>
                      <a:pt x="22528" y="7096"/>
                    </a:cubicBezTo>
                    <a:cubicBezTo>
                      <a:pt x="22313" y="6869"/>
                      <a:pt x="22242" y="6548"/>
                      <a:pt x="22313" y="6238"/>
                    </a:cubicBezTo>
                    <a:cubicBezTo>
                      <a:pt x="22397" y="5881"/>
                      <a:pt x="22575" y="5548"/>
                      <a:pt x="22825" y="5286"/>
                    </a:cubicBezTo>
                    <a:cubicBezTo>
                      <a:pt x="23349" y="4691"/>
                      <a:pt x="24075" y="4238"/>
                      <a:pt x="24766" y="3667"/>
                    </a:cubicBezTo>
                    <a:cubicBezTo>
                      <a:pt x="25445" y="3107"/>
                      <a:pt x="25992" y="2274"/>
                      <a:pt x="26004" y="1345"/>
                    </a:cubicBezTo>
                    <a:cubicBezTo>
                      <a:pt x="26016" y="881"/>
                      <a:pt x="25802" y="440"/>
                      <a:pt x="25445" y="142"/>
                    </a:cubicBezTo>
                    <a:cubicBezTo>
                      <a:pt x="25338" y="50"/>
                      <a:pt x="25202" y="0"/>
                      <a:pt x="2506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9"/>
              <p:cNvSpPr/>
              <p:nvPr/>
            </p:nvSpPr>
            <p:spPr>
              <a:xfrm>
                <a:off x="3172100" y="3908500"/>
                <a:ext cx="663800" cy="505300"/>
              </a:xfrm>
              <a:custGeom>
                <a:avLst/>
                <a:gdLst/>
                <a:ahLst/>
                <a:cxnLst/>
                <a:rect l="l" t="t" r="r" b="b"/>
                <a:pathLst>
                  <a:path w="26552" h="20212" extrusionOk="0">
                    <a:moveTo>
                      <a:pt x="9007" y="9523"/>
                    </a:moveTo>
                    <a:cubicBezTo>
                      <a:pt x="9076" y="9570"/>
                      <a:pt x="9134" y="9628"/>
                      <a:pt x="9169" y="9698"/>
                    </a:cubicBezTo>
                    <a:cubicBezTo>
                      <a:pt x="9347" y="9960"/>
                      <a:pt x="9454" y="10258"/>
                      <a:pt x="9514" y="10555"/>
                    </a:cubicBezTo>
                    <a:cubicBezTo>
                      <a:pt x="9712" y="11545"/>
                      <a:pt x="9346" y="12677"/>
                      <a:pt x="8652" y="13526"/>
                    </a:cubicBezTo>
                    <a:lnTo>
                      <a:pt x="8652" y="13526"/>
                    </a:lnTo>
                    <a:cubicBezTo>
                      <a:pt x="8246" y="12782"/>
                      <a:pt x="8109" y="11853"/>
                      <a:pt x="8288" y="10984"/>
                    </a:cubicBezTo>
                    <a:cubicBezTo>
                      <a:pt x="8359" y="10639"/>
                      <a:pt x="8466" y="10305"/>
                      <a:pt x="8621" y="9984"/>
                    </a:cubicBezTo>
                    <a:cubicBezTo>
                      <a:pt x="8731" y="9742"/>
                      <a:pt x="8963" y="9550"/>
                      <a:pt x="9007" y="9523"/>
                    </a:cubicBezTo>
                    <a:close/>
                    <a:moveTo>
                      <a:pt x="1461" y="0"/>
                    </a:moveTo>
                    <a:cubicBezTo>
                      <a:pt x="1325" y="0"/>
                      <a:pt x="1190" y="46"/>
                      <a:pt x="1084" y="137"/>
                    </a:cubicBezTo>
                    <a:cubicBezTo>
                      <a:pt x="727" y="435"/>
                      <a:pt x="513" y="875"/>
                      <a:pt x="525" y="1340"/>
                    </a:cubicBezTo>
                    <a:cubicBezTo>
                      <a:pt x="537" y="2269"/>
                      <a:pt x="1096" y="3090"/>
                      <a:pt x="1763" y="3662"/>
                    </a:cubicBezTo>
                    <a:cubicBezTo>
                      <a:pt x="2430" y="4245"/>
                      <a:pt x="3180" y="4685"/>
                      <a:pt x="3704" y="5281"/>
                    </a:cubicBezTo>
                    <a:cubicBezTo>
                      <a:pt x="3954" y="5543"/>
                      <a:pt x="4132" y="5876"/>
                      <a:pt x="4216" y="6233"/>
                    </a:cubicBezTo>
                    <a:cubicBezTo>
                      <a:pt x="4287" y="6543"/>
                      <a:pt x="4216" y="6864"/>
                      <a:pt x="4001" y="7102"/>
                    </a:cubicBezTo>
                    <a:cubicBezTo>
                      <a:pt x="3751" y="7352"/>
                      <a:pt x="3454" y="7543"/>
                      <a:pt x="3108" y="7650"/>
                    </a:cubicBezTo>
                    <a:cubicBezTo>
                      <a:pt x="2751" y="7793"/>
                      <a:pt x="2346" y="7888"/>
                      <a:pt x="1906" y="8043"/>
                    </a:cubicBezTo>
                    <a:cubicBezTo>
                      <a:pt x="1418" y="8198"/>
                      <a:pt x="977" y="8472"/>
                      <a:pt x="608" y="8817"/>
                    </a:cubicBezTo>
                    <a:cubicBezTo>
                      <a:pt x="203" y="9246"/>
                      <a:pt x="1" y="9829"/>
                      <a:pt x="72" y="10424"/>
                    </a:cubicBezTo>
                    <a:cubicBezTo>
                      <a:pt x="144" y="10912"/>
                      <a:pt x="287" y="11389"/>
                      <a:pt x="525" y="11829"/>
                    </a:cubicBezTo>
                    <a:cubicBezTo>
                      <a:pt x="715" y="12246"/>
                      <a:pt x="953" y="12639"/>
                      <a:pt x="1215" y="13020"/>
                    </a:cubicBezTo>
                    <a:cubicBezTo>
                      <a:pt x="1751" y="13770"/>
                      <a:pt x="2418" y="14437"/>
                      <a:pt x="3168" y="14984"/>
                    </a:cubicBezTo>
                    <a:cubicBezTo>
                      <a:pt x="3930" y="15508"/>
                      <a:pt x="4763" y="15961"/>
                      <a:pt x="5764" y="16163"/>
                    </a:cubicBezTo>
                    <a:cubicBezTo>
                      <a:pt x="5996" y="16205"/>
                      <a:pt x="6232" y="16227"/>
                      <a:pt x="6466" y="16227"/>
                    </a:cubicBezTo>
                    <a:cubicBezTo>
                      <a:pt x="6759" y="16227"/>
                      <a:pt x="7051" y="16194"/>
                      <a:pt x="7335" y="16127"/>
                    </a:cubicBezTo>
                    <a:cubicBezTo>
                      <a:pt x="7676" y="16038"/>
                      <a:pt x="8006" y="15910"/>
                      <a:pt x="8318" y="15743"/>
                    </a:cubicBezTo>
                    <a:lnTo>
                      <a:pt x="8318" y="15743"/>
                    </a:lnTo>
                    <a:cubicBezTo>
                      <a:pt x="8452" y="15855"/>
                      <a:pt x="8593" y="15959"/>
                      <a:pt x="8740" y="16056"/>
                    </a:cubicBezTo>
                    <a:cubicBezTo>
                      <a:pt x="9539" y="16574"/>
                      <a:pt x="10466" y="16838"/>
                      <a:pt x="11414" y="16838"/>
                    </a:cubicBezTo>
                    <a:cubicBezTo>
                      <a:pt x="11510" y="16838"/>
                      <a:pt x="11608" y="16835"/>
                      <a:pt x="11705" y="16830"/>
                    </a:cubicBezTo>
                    <a:cubicBezTo>
                      <a:pt x="12229" y="16794"/>
                      <a:pt x="12753" y="16663"/>
                      <a:pt x="13229" y="16437"/>
                    </a:cubicBezTo>
                    <a:cubicBezTo>
                      <a:pt x="13693" y="16211"/>
                      <a:pt x="14110" y="15925"/>
                      <a:pt x="14491" y="15580"/>
                    </a:cubicBezTo>
                    <a:cubicBezTo>
                      <a:pt x="15181" y="14949"/>
                      <a:pt x="15717" y="14377"/>
                      <a:pt x="16360" y="13829"/>
                    </a:cubicBezTo>
                    <a:cubicBezTo>
                      <a:pt x="16967" y="13282"/>
                      <a:pt x="17622" y="12782"/>
                      <a:pt x="18289" y="12329"/>
                    </a:cubicBezTo>
                    <a:cubicBezTo>
                      <a:pt x="19325" y="11632"/>
                      <a:pt x="20525" y="11137"/>
                      <a:pt x="21635" y="11137"/>
                    </a:cubicBezTo>
                    <a:cubicBezTo>
                      <a:pt x="21929" y="11137"/>
                      <a:pt x="22216" y="11171"/>
                      <a:pt x="22492" y="11246"/>
                    </a:cubicBezTo>
                    <a:cubicBezTo>
                      <a:pt x="23813" y="11615"/>
                      <a:pt x="24909" y="12948"/>
                      <a:pt x="25064" y="14377"/>
                    </a:cubicBezTo>
                    <a:cubicBezTo>
                      <a:pt x="25242" y="15830"/>
                      <a:pt x="24516" y="17389"/>
                      <a:pt x="23325" y="18330"/>
                    </a:cubicBezTo>
                    <a:cubicBezTo>
                      <a:pt x="22730" y="18806"/>
                      <a:pt x="22016" y="19116"/>
                      <a:pt x="21254" y="19223"/>
                    </a:cubicBezTo>
                    <a:cubicBezTo>
                      <a:pt x="21103" y="19247"/>
                      <a:pt x="20952" y="19259"/>
                      <a:pt x="20802" y="19259"/>
                    </a:cubicBezTo>
                    <a:cubicBezTo>
                      <a:pt x="20212" y="19259"/>
                      <a:pt x="19630" y="19076"/>
                      <a:pt x="19146" y="18735"/>
                    </a:cubicBezTo>
                    <a:cubicBezTo>
                      <a:pt x="18515" y="18294"/>
                      <a:pt x="18110" y="17616"/>
                      <a:pt x="18027" y="16866"/>
                    </a:cubicBezTo>
                    <a:cubicBezTo>
                      <a:pt x="17956" y="16127"/>
                      <a:pt x="18360" y="15389"/>
                      <a:pt x="18920" y="14794"/>
                    </a:cubicBezTo>
                    <a:cubicBezTo>
                      <a:pt x="19182" y="14508"/>
                      <a:pt x="19515" y="14294"/>
                      <a:pt x="19896" y="14175"/>
                    </a:cubicBezTo>
                    <a:cubicBezTo>
                      <a:pt x="19977" y="14148"/>
                      <a:pt x="20060" y="14135"/>
                      <a:pt x="20141" y="14135"/>
                    </a:cubicBezTo>
                    <a:cubicBezTo>
                      <a:pt x="20420" y="14135"/>
                      <a:pt x="20687" y="14286"/>
                      <a:pt x="20825" y="14544"/>
                    </a:cubicBezTo>
                    <a:cubicBezTo>
                      <a:pt x="21015" y="14901"/>
                      <a:pt x="21087" y="15318"/>
                      <a:pt x="21039" y="15723"/>
                    </a:cubicBezTo>
                    <a:cubicBezTo>
                      <a:pt x="21016" y="16100"/>
                      <a:pt x="20708" y="16499"/>
                      <a:pt x="20284" y="16499"/>
                    </a:cubicBezTo>
                    <a:cubicBezTo>
                      <a:pt x="20266" y="16499"/>
                      <a:pt x="20248" y="16498"/>
                      <a:pt x="20230" y="16496"/>
                    </a:cubicBezTo>
                    <a:lnTo>
                      <a:pt x="20230" y="16496"/>
                    </a:lnTo>
                    <a:cubicBezTo>
                      <a:pt x="20274" y="16506"/>
                      <a:pt x="20317" y="16510"/>
                      <a:pt x="20361" y="16510"/>
                    </a:cubicBezTo>
                    <a:cubicBezTo>
                      <a:pt x="20750" y="16510"/>
                      <a:pt x="21095" y="16143"/>
                      <a:pt x="21170" y="15746"/>
                    </a:cubicBezTo>
                    <a:cubicBezTo>
                      <a:pt x="21265" y="15306"/>
                      <a:pt x="21230" y="14841"/>
                      <a:pt x="21051" y="14425"/>
                    </a:cubicBezTo>
                    <a:cubicBezTo>
                      <a:pt x="20956" y="14199"/>
                      <a:pt x="20777" y="14008"/>
                      <a:pt x="20551" y="13901"/>
                    </a:cubicBezTo>
                    <a:cubicBezTo>
                      <a:pt x="20392" y="13834"/>
                      <a:pt x="20216" y="13797"/>
                      <a:pt x="20043" y="13797"/>
                    </a:cubicBezTo>
                    <a:cubicBezTo>
                      <a:pt x="19969" y="13797"/>
                      <a:pt x="19896" y="13803"/>
                      <a:pt x="19825" y="13818"/>
                    </a:cubicBezTo>
                    <a:cubicBezTo>
                      <a:pt x="19360" y="13913"/>
                      <a:pt x="18932" y="14139"/>
                      <a:pt x="18598" y="14460"/>
                    </a:cubicBezTo>
                    <a:cubicBezTo>
                      <a:pt x="17932" y="15032"/>
                      <a:pt x="17348" y="15889"/>
                      <a:pt x="17372" y="16889"/>
                    </a:cubicBezTo>
                    <a:cubicBezTo>
                      <a:pt x="17408" y="17866"/>
                      <a:pt x="17860" y="18782"/>
                      <a:pt x="18622" y="19402"/>
                    </a:cubicBezTo>
                    <a:cubicBezTo>
                      <a:pt x="19298" y="19961"/>
                      <a:pt x="20179" y="20212"/>
                      <a:pt x="21025" y="20212"/>
                    </a:cubicBezTo>
                    <a:cubicBezTo>
                      <a:pt x="21134" y="20212"/>
                      <a:pt x="21242" y="20207"/>
                      <a:pt x="21349" y="20199"/>
                    </a:cubicBezTo>
                    <a:cubicBezTo>
                      <a:pt x="22301" y="20128"/>
                      <a:pt x="23218" y="19783"/>
                      <a:pt x="23992" y="19223"/>
                    </a:cubicBezTo>
                    <a:cubicBezTo>
                      <a:pt x="25528" y="18116"/>
                      <a:pt x="26552" y="16235"/>
                      <a:pt x="26397" y="14246"/>
                    </a:cubicBezTo>
                    <a:cubicBezTo>
                      <a:pt x="26242" y="12270"/>
                      <a:pt x="24897" y="10424"/>
                      <a:pt x="22909" y="9805"/>
                    </a:cubicBezTo>
                    <a:cubicBezTo>
                      <a:pt x="22426" y="9668"/>
                      <a:pt x="21929" y="9600"/>
                      <a:pt x="21432" y="9600"/>
                    </a:cubicBezTo>
                    <a:cubicBezTo>
                      <a:pt x="20935" y="9600"/>
                      <a:pt x="20438" y="9668"/>
                      <a:pt x="19956" y="9805"/>
                    </a:cubicBezTo>
                    <a:cubicBezTo>
                      <a:pt x="19063" y="10067"/>
                      <a:pt x="18194" y="10448"/>
                      <a:pt x="17408" y="10960"/>
                    </a:cubicBezTo>
                    <a:cubicBezTo>
                      <a:pt x="16658" y="11448"/>
                      <a:pt x="15943" y="11984"/>
                      <a:pt x="15277" y="12579"/>
                    </a:cubicBezTo>
                    <a:cubicBezTo>
                      <a:pt x="14610" y="13139"/>
                      <a:pt x="13967" y="13806"/>
                      <a:pt x="13384" y="14318"/>
                    </a:cubicBezTo>
                    <a:cubicBezTo>
                      <a:pt x="12800" y="14841"/>
                      <a:pt x="12264" y="15092"/>
                      <a:pt x="11586" y="15139"/>
                    </a:cubicBezTo>
                    <a:cubicBezTo>
                      <a:pt x="11546" y="15141"/>
                      <a:pt x="11506" y="15141"/>
                      <a:pt x="11466" y="15141"/>
                    </a:cubicBezTo>
                    <a:cubicBezTo>
                      <a:pt x="10845" y="15141"/>
                      <a:pt x="10239" y="14972"/>
                      <a:pt x="9711" y="14642"/>
                    </a:cubicBezTo>
                    <a:lnTo>
                      <a:pt x="9711" y="14642"/>
                    </a:lnTo>
                    <a:cubicBezTo>
                      <a:pt x="10088" y="14230"/>
                      <a:pt x="10403" y="13763"/>
                      <a:pt x="10645" y="13258"/>
                    </a:cubicBezTo>
                    <a:cubicBezTo>
                      <a:pt x="11109" y="12329"/>
                      <a:pt x="11264" y="11293"/>
                      <a:pt x="11121" y="10281"/>
                    </a:cubicBezTo>
                    <a:cubicBezTo>
                      <a:pt x="11026" y="9746"/>
                      <a:pt x="10836" y="9234"/>
                      <a:pt x="10538" y="8781"/>
                    </a:cubicBezTo>
                    <a:cubicBezTo>
                      <a:pt x="10347" y="8484"/>
                      <a:pt x="10097" y="8245"/>
                      <a:pt x="9788" y="8067"/>
                    </a:cubicBezTo>
                    <a:cubicBezTo>
                      <a:pt x="9550" y="7941"/>
                      <a:pt x="9285" y="7875"/>
                      <a:pt x="9017" y="7875"/>
                    </a:cubicBezTo>
                    <a:cubicBezTo>
                      <a:pt x="8856" y="7875"/>
                      <a:pt x="8694" y="7899"/>
                      <a:pt x="8538" y="7948"/>
                    </a:cubicBezTo>
                    <a:cubicBezTo>
                      <a:pt x="8192" y="8055"/>
                      <a:pt x="7883" y="8257"/>
                      <a:pt x="7645" y="8531"/>
                    </a:cubicBezTo>
                    <a:cubicBezTo>
                      <a:pt x="7454" y="8746"/>
                      <a:pt x="7288" y="8984"/>
                      <a:pt x="7157" y="9246"/>
                    </a:cubicBezTo>
                    <a:cubicBezTo>
                      <a:pt x="6918" y="9686"/>
                      <a:pt x="6752" y="10174"/>
                      <a:pt x="6657" y="10662"/>
                    </a:cubicBezTo>
                    <a:cubicBezTo>
                      <a:pt x="6454" y="11663"/>
                      <a:pt x="6526" y="12686"/>
                      <a:pt x="6859" y="13639"/>
                    </a:cubicBezTo>
                    <a:cubicBezTo>
                      <a:pt x="6974" y="13969"/>
                      <a:pt x="7126" y="14285"/>
                      <a:pt x="7308" y="14580"/>
                    </a:cubicBezTo>
                    <a:lnTo>
                      <a:pt x="7308" y="14580"/>
                    </a:lnTo>
                    <a:cubicBezTo>
                      <a:pt x="7014" y="14702"/>
                      <a:pt x="6699" y="14765"/>
                      <a:pt x="6377" y="14765"/>
                    </a:cubicBezTo>
                    <a:cubicBezTo>
                      <a:pt x="6248" y="14765"/>
                      <a:pt x="6119" y="14755"/>
                      <a:pt x="5990" y="14734"/>
                    </a:cubicBezTo>
                    <a:cubicBezTo>
                      <a:pt x="5311" y="14639"/>
                      <a:pt x="4573" y="14294"/>
                      <a:pt x="3918" y="13877"/>
                    </a:cubicBezTo>
                    <a:cubicBezTo>
                      <a:pt x="3263" y="13437"/>
                      <a:pt x="2692" y="12901"/>
                      <a:pt x="2204" y="12282"/>
                    </a:cubicBezTo>
                    <a:cubicBezTo>
                      <a:pt x="1965" y="11960"/>
                      <a:pt x="1751" y="11639"/>
                      <a:pt x="1573" y="11282"/>
                    </a:cubicBezTo>
                    <a:cubicBezTo>
                      <a:pt x="1394" y="10972"/>
                      <a:pt x="1263" y="10627"/>
                      <a:pt x="1180" y="10270"/>
                    </a:cubicBezTo>
                    <a:cubicBezTo>
                      <a:pt x="1120" y="10008"/>
                      <a:pt x="1203" y="9722"/>
                      <a:pt x="1382" y="9508"/>
                    </a:cubicBezTo>
                    <a:cubicBezTo>
                      <a:pt x="1632" y="9257"/>
                      <a:pt x="1930" y="9067"/>
                      <a:pt x="2263" y="8948"/>
                    </a:cubicBezTo>
                    <a:cubicBezTo>
                      <a:pt x="2954" y="8650"/>
                      <a:pt x="3978" y="8460"/>
                      <a:pt x="4668" y="7603"/>
                    </a:cubicBezTo>
                    <a:cubicBezTo>
                      <a:pt x="5002" y="7162"/>
                      <a:pt x="5109" y="6579"/>
                      <a:pt x="4954" y="6043"/>
                    </a:cubicBezTo>
                    <a:cubicBezTo>
                      <a:pt x="4799" y="5567"/>
                      <a:pt x="4537" y="5150"/>
                      <a:pt x="4180" y="4805"/>
                    </a:cubicBezTo>
                    <a:cubicBezTo>
                      <a:pt x="3513" y="4162"/>
                      <a:pt x="2727" y="3769"/>
                      <a:pt x="2061" y="3281"/>
                    </a:cubicBezTo>
                    <a:cubicBezTo>
                      <a:pt x="1406" y="2828"/>
                      <a:pt x="870" y="2126"/>
                      <a:pt x="787" y="1316"/>
                    </a:cubicBezTo>
                    <a:cubicBezTo>
                      <a:pt x="739" y="911"/>
                      <a:pt x="882" y="518"/>
                      <a:pt x="1168" y="221"/>
                    </a:cubicBezTo>
                    <a:cubicBezTo>
                      <a:pt x="1258" y="122"/>
                      <a:pt x="1388" y="69"/>
                      <a:pt x="1523" y="69"/>
                    </a:cubicBezTo>
                    <a:cubicBezTo>
                      <a:pt x="1583" y="69"/>
                      <a:pt x="1645" y="79"/>
                      <a:pt x="1704" y="102"/>
                    </a:cubicBezTo>
                    <a:cubicBezTo>
                      <a:pt x="1870" y="185"/>
                      <a:pt x="2001" y="447"/>
                      <a:pt x="1858" y="625"/>
                    </a:cubicBezTo>
                    <a:cubicBezTo>
                      <a:pt x="2025" y="459"/>
                      <a:pt x="1930" y="173"/>
                      <a:pt x="1739" y="66"/>
                    </a:cubicBezTo>
                    <a:cubicBezTo>
                      <a:pt x="1652" y="22"/>
                      <a:pt x="1556" y="0"/>
                      <a:pt x="146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5" name="Google Shape;225;p19"/>
            <p:cNvSpPr/>
            <p:nvPr/>
          </p:nvSpPr>
          <p:spPr>
            <a:xfrm>
              <a:off x="4262025" y="4446314"/>
              <a:ext cx="619800" cy="619800"/>
            </a:xfrm>
            <a:prstGeom prst="ellipse">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6" name="Google Shape;226;p19"/>
            <p:cNvGrpSpPr/>
            <p:nvPr/>
          </p:nvGrpSpPr>
          <p:grpSpPr>
            <a:xfrm>
              <a:off x="4310647" y="4500220"/>
              <a:ext cx="523062" cy="512000"/>
              <a:chOff x="4001020" y="635593"/>
              <a:chExt cx="1142057" cy="1117904"/>
            </a:xfrm>
          </p:grpSpPr>
          <p:sp>
            <p:nvSpPr>
              <p:cNvPr id="227" name="Google Shape;227;p19"/>
              <p:cNvSpPr/>
              <p:nvPr/>
            </p:nvSpPr>
            <p:spPr>
              <a:xfrm>
                <a:off x="4400000" y="947052"/>
                <a:ext cx="343358" cy="495048"/>
              </a:xfrm>
              <a:custGeom>
                <a:avLst/>
                <a:gdLst/>
                <a:ahLst/>
                <a:cxnLst/>
                <a:rect l="l" t="t" r="r" b="b"/>
                <a:pathLst>
                  <a:path w="27921" h="40256" extrusionOk="0">
                    <a:moveTo>
                      <a:pt x="22932" y="24703"/>
                    </a:moveTo>
                    <a:lnTo>
                      <a:pt x="22932" y="24703"/>
                    </a:lnTo>
                    <a:cubicBezTo>
                      <a:pt x="22885" y="25025"/>
                      <a:pt x="22813" y="25561"/>
                      <a:pt x="22718" y="26227"/>
                    </a:cubicBezTo>
                    <a:lnTo>
                      <a:pt x="22730" y="26227"/>
                    </a:lnTo>
                    <a:cubicBezTo>
                      <a:pt x="22646" y="26227"/>
                      <a:pt x="22551" y="26251"/>
                      <a:pt x="22468" y="26299"/>
                    </a:cubicBezTo>
                    <a:cubicBezTo>
                      <a:pt x="22468" y="26299"/>
                      <a:pt x="22456" y="26299"/>
                      <a:pt x="22444" y="26311"/>
                    </a:cubicBezTo>
                    <a:cubicBezTo>
                      <a:pt x="22337" y="26370"/>
                      <a:pt x="22230" y="26442"/>
                      <a:pt x="22123" y="26525"/>
                    </a:cubicBezTo>
                    <a:cubicBezTo>
                      <a:pt x="21956" y="26680"/>
                      <a:pt x="21753" y="26787"/>
                      <a:pt x="21539" y="26870"/>
                    </a:cubicBezTo>
                    <a:cubicBezTo>
                      <a:pt x="21337" y="26918"/>
                      <a:pt x="21146" y="26989"/>
                      <a:pt x="20980" y="27085"/>
                    </a:cubicBezTo>
                    <a:cubicBezTo>
                      <a:pt x="20968" y="26727"/>
                      <a:pt x="21039" y="26370"/>
                      <a:pt x="21182" y="26049"/>
                    </a:cubicBezTo>
                    <a:cubicBezTo>
                      <a:pt x="21491" y="25442"/>
                      <a:pt x="22015" y="25037"/>
                      <a:pt x="22932" y="24703"/>
                    </a:cubicBezTo>
                    <a:close/>
                    <a:moveTo>
                      <a:pt x="14803" y="358"/>
                    </a:moveTo>
                    <a:cubicBezTo>
                      <a:pt x="22798" y="358"/>
                      <a:pt x="25871" y="5923"/>
                      <a:pt x="26825" y="8356"/>
                    </a:cubicBezTo>
                    <a:cubicBezTo>
                      <a:pt x="27433" y="9916"/>
                      <a:pt x="27564" y="16286"/>
                      <a:pt x="27433" y="18405"/>
                    </a:cubicBezTo>
                    <a:lnTo>
                      <a:pt x="27445" y="18393"/>
                    </a:lnTo>
                    <a:lnTo>
                      <a:pt x="27445" y="18393"/>
                    </a:lnTo>
                    <a:cubicBezTo>
                      <a:pt x="27349" y="19869"/>
                      <a:pt x="26849" y="21239"/>
                      <a:pt x="26516" y="22144"/>
                    </a:cubicBezTo>
                    <a:cubicBezTo>
                      <a:pt x="26421" y="22394"/>
                      <a:pt x="26349" y="22596"/>
                      <a:pt x="26302" y="22763"/>
                    </a:cubicBezTo>
                    <a:cubicBezTo>
                      <a:pt x="26230" y="22882"/>
                      <a:pt x="25516" y="23668"/>
                      <a:pt x="24135" y="24001"/>
                    </a:cubicBezTo>
                    <a:cubicBezTo>
                      <a:pt x="23718" y="24096"/>
                      <a:pt x="23396" y="24179"/>
                      <a:pt x="23087" y="24275"/>
                    </a:cubicBezTo>
                    <a:cubicBezTo>
                      <a:pt x="22301" y="24525"/>
                      <a:pt x="21349" y="24930"/>
                      <a:pt x="20872" y="25882"/>
                    </a:cubicBezTo>
                    <a:cubicBezTo>
                      <a:pt x="20634" y="26358"/>
                      <a:pt x="20622" y="26846"/>
                      <a:pt x="20622" y="27287"/>
                    </a:cubicBezTo>
                    <a:lnTo>
                      <a:pt x="20622" y="27442"/>
                    </a:lnTo>
                    <a:cubicBezTo>
                      <a:pt x="20610" y="28037"/>
                      <a:pt x="20527" y="28335"/>
                      <a:pt x="20098" y="28478"/>
                    </a:cubicBezTo>
                    <a:cubicBezTo>
                      <a:pt x="20075" y="28490"/>
                      <a:pt x="20027" y="28501"/>
                      <a:pt x="19991" y="28501"/>
                    </a:cubicBezTo>
                    <a:cubicBezTo>
                      <a:pt x="19979" y="28501"/>
                      <a:pt x="19967" y="28490"/>
                      <a:pt x="19956" y="28490"/>
                    </a:cubicBezTo>
                    <a:cubicBezTo>
                      <a:pt x="19945" y="28487"/>
                      <a:pt x="19935" y="28486"/>
                      <a:pt x="19925" y="28486"/>
                    </a:cubicBezTo>
                    <a:cubicBezTo>
                      <a:pt x="19879" y="28486"/>
                      <a:pt x="19840" y="28508"/>
                      <a:pt x="19801" y="28537"/>
                    </a:cubicBezTo>
                    <a:cubicBezTo>
                      <a:pt x="19539" y="28573"/>
                      <a:pt x="19265" y="28573"/>
                      <a:pt x="19003" y="28573"/>
                    </a:cubicBezTo>
                    <a:cubicBezTo>
                      <a:pt x="18908" y="28573"/>
                      <a:pt x="18813" y="28573"/>
                      <a:pt x="18705" y="28561"/>
                    </a:cubicBezTo>
                    <a:cubicBezTo>
                      <a:pt x="18360" y="28537"/>
                      <a:pt x="17955" y="28501"/>
                      <a:pt x="17443" y="28442"/>
                    </a:cubicBezTo>
                    <a:lnTo>
                      <a:pt x="17431" y="28442"/>
                    </a:lnTo>
                    <a:cubicBezTo>
                      <a:pt x="17003" y="28394"/>
                      <a:pt x="16598" y="28347"/>
                      <a:pt x="16288" y="28299"/>
                    </a:cubicBezTo>
                    <a:lnTo>
                      <a:pt x="16157" y="28275"/>
                    </a:lnTo>
                    <a:lnTo>
                      <a:pt x="15538" y="28204"/>
                    </a:lnTo>
                    <a:cubicBezTo>
                      <a:pt x="15145" y="28144"/>
                      <a:pt x="14895" y="28120"/>
                      <a:pt x="14741" y="28109"/>
                    </a:cubicBezTo>
                    <a:lnTo>
                      <a:pt x="14645" y="28109"/>
                    </a:lnTo>
                    <a:cubicBezTo>
                      <a:pt x="14455" y="28109"/>
                      <a:pt x="14252" y="28120"/>
                      <a:pt x="14050" y="28144"/>
                    </a:cubicBezTo>
                    <a:cubicBezTo>
                      <a:pt x="14038" y="28132"/>
                      <a:pt x="14026" y="28132"/>
                      <a:pt x="14014" y="28132"/>
                    </a:cubicBezTo>
                    <a:cubicBezTo>
                      <a:pt x="13999" y="28129"/>
                      <a:pt x="13985" y="28128"/>
                      <a:pt x="13972" y="28128"/>
                    </a:cubicBezTo>
                    <a:cubicBezTo>
                      <a:pt x="13931" y="28128"/>
                      <a:pt x="13895" y="28141"/>
                      <a:pt x="13860" y="28168"/>
                    </a:cubicBezTo>
                    <a:cubicBezTo>
                      <a:pt x="13586" y="28204"/>
                      <a:pt x="13300" y="28263"/>
                      <a:pt x="13014" y="28311"/>
                    </a:cubicBezTo>
                    <a:lnTo>
                      <a:pt x="12526" y="28394"/>
                    </a:lnTo>
                    <a:cubicBezTo>
                      <a:pt x="12347" y="28418"/>
                      <a:pt x="12169" y="28454"/>
                      <a:pt x="11978" y="28478"/>
                    </a:cubicBezTo>
                    <a:cubicBezTo>
                      <a:pt x="11847" y="28490"/>
                      <a:pt x="11716" y="28501"/>
                      <a:pt x="11585" y="28501"/>
                    </a:cubicBezTo>
                    <a:cubicBezTo>
                      <a:pt x="11546" y="28505"/>
                      <a:pt x="11509" y="28507"/>
                      <a:pt x="11473" y="28507"/>
                    </a:cubicBezTo>
                    <a:cubicBezTo>
                      <a:pt x="11402" y="28507"/>
                      <a:pt x="11335" y="28501"/>
                      <a:pt x="11264" y="28501"/>
                    </a:cubicBezTo>
                    <a:lnTo>
                      <a:pt x="10442" y="28501"/>
                    </a:lnTo>
                    <a:lnTo>
                      <a:pt x="10014" y="28513"/>
                    </a:lnTo>
                    <a:lnTo>
                      <a:pt x="9621" y="28525"/>
                    </a:lnTo>
                    <a:cubicBezTo>
                      <a:pt x="9609" y="28513"/>
                      <a:pt x="9585" y="28501"/>
                      <a:pt x="9573" y="28501"/>
                    </a:cubicBezTo>
                    <a:cubicBezTo>
                      <a:pt x="9561" y="28498"/>
                      <a:pt x="9548" y="28497"/>
                      <a:pt x="9535" y="28497"/>
                    </a:cubicBezTo>
                    <a:cubicBezTo>
                      <a:pt x="9501" y="28497"/>
                      <a:pt x="9468" y="28508"/>
                      <a:pt x="9442" y="28525"/>
                    </a:cubicBezTo>
                    <a:lnTo>
                      <a:pt x="9228" y="28525"/>
                    </a:lnTo>
                    <a:cubicBezTo>
                      <a:pt x="8907" y="28525"/>
                      <a:pt x="8597" y="28513"/>
                      <a:pt x="8276" y="28478"/>
                    </a:cubicBezTo>
                    <a:cubicBezTo>
                      <a:pt x="8252" y="28466"/>
                      <a:pt x="8228" y="28466"/>
                      <a:pt x="8204" y="28466"/>
                    </a:cubicBezTo>
                    <a:cubicBezTo>
                      <a:pt x="8198" y="28460"/>
                      <a:pt x="8192" y="28457"/>
                      <a:pt x="8186" y="28457"/>
                    </a:cubicBezTo>
                    <a:cubicBezTo>
                      <a:pt x="8180" y="28457"/>
                      <a:pt x="8174" y="28460"/>
                      <a:pt x="8168" y="28466"/>
                    </a:cubicBezTo>
                    <a:cubicBezTo>
                      <a:pt x="8026" y="28454"/>
                      <a:pt x="7883" y="28406"/>
                      <a:pt x="7764" y="28323"/>
                    </a:cubicBezTo>
                    <a:cubicBezTo>
                      <a:pt x="7645" y="28240"/>
                      <a:pt x="7633" y="28025"/>
                      <a:pt x="7621" y="27680"/>
                    </a:cubicBezTo>
                    <a:cubicBezTo>
                      <a:pt x="7621" y="27573"/>
                      <a:pt x="7621" y="27454"/>
                      <a:pt x="7609" y="27323"/>
                    </a:cubicBezTo>
                    <a:cubicBezTo>
                      <a:pt x="7609" y="27311"/>
                      <a:pt x="7609" y="27287"/>
                      <a:pt x="7609" y="27275"/>
                    </a:cubicBezTo>
                    <a:cubicBezTo>
                      <a:pt x="7573" y="26561"/>
                      <a:pt x="7287" y="25882"/>
                      <a:pt x="6823" y="25346"/>
                    </a:cubicBezTo>
                    <a:cubicBezTo>
                      <a:pt x="6502" y="24977"/>
                      <a:pt x="6097" y="24668"/>
                      <a:pt x="5656" y="24441"/>
                    </a:cubicBezTo>
                    <a:cubicBezTo>
                      <a:pt x="5632" y="24394"/>
                      <a:pt x="5573" y="24358"/>
                      <a:pt x="5513" y="24358"/>
                    </a:cubicBezTo>
                    <a:lnTo>
                      <a:pt x="5478" y="24358"/>
                    </a:lnTo>
                    <a:cubicBezTo>
                      <a:pt x="5097" y="24179"/>
                      <a:pt x="4680" y="24084"/>
                      <a:pt x="4263" y="24060"/>
                    </a:cubicBezTo>
                    <a:cubicBezTo>
                      <a:pt x="3263" y="23977"/>
                      <a:pt x="1846" y="22679"/>
                      <a:pt x="1620" y="22465"/>
                    </a:cubicBezTo>
                    <a:cubicBezTo>
                      <a:pt x="1489" y="22036"/>
                      <a:pt x="1394" y="21691"/>
                      <a:pt x="1322" y="21382"/>
                    </a:cubicBezTo>
                    <a:cubicBezTo>
                      <a:pt x="1048" y="20155"/>
                      <a:pt x="370" y="16000"/>
                      <a:pt x="560" y="11535"/>
                    </a:cubicBezTo>
                    <a:cubicBezTo>
                      <a:pt x="739" y="7082"/>
                      <a:pt x="5108" y="665"/>
                      <a:pt x="14252" y="367"/>
                    </a:cubicBezTo>
                    <a:cubicBezTo>
                      <a:pt x="14438" y="361"/>
                      <a:pt x="14622" y="358"/>
                      <a:pt x="14803" y="358"/>
                    </a:cubicBezTo>
                    <a:close/>
                    <a:moveTo>
                      <a:pt x="19706" y="28906"/>
                    </a:moveTo>
                    <a:lnTo>
                      <a:pt x="19706" y="28906"/>
                    </a:lnTo>
                    <a:cubicBezTo>
                      <a:pt x="19646" y="29168"/>
                      <a:pt x="19586" y="29502"/>
                      <a:pt x="19539" y="29656"/>
                    </a:cubicBezTo>
                    <a:lnTo>
                      <a:pt x="19563" y="29644"/>
                    </a:lnTo>
                    <a:lnTo>
                      <a:pt x="19563" y="29644"/>
                    </a:lnTo>
                    <a:cubicBezTo>
                      <a:pt x="19563" y="29656"/>
                      <a:pt x="19551" y="29668"/>
                      <a:pt x="19551" y="29680"/>
                    </a:cubicBezTo>
                    <a:cubicBezTo>
                      <a:pt x="19539" y="29692"/>
                      <a:pt x="19551" y="29692"/>
                      <a:pt x="19539" y="29704"/>
                    </a:cubicBezTo>
                    <a:cubicBezTo>
                      <a:pt x="19408" y="29966"/>
                      <a:pt x="19229" y="30180"/>
                      <a:pt x="18991" y="30347"/>
                    </a:cubicBezTo>
                    <a:cubicBezTo>
                      <a:pt x="18955" y="30371"/>
                      <a:pt x="18908" y="30395"/>
                      <a:pt x="18872" y="30406"/>
                    </a:cubicBezTo>
                    <a:cubicBezTo>
                      <a:pt x="18801" y="30430"/>
                      <a:pt x="18729" y="30454"/>
                      <a:pt x="18646" y="30454"/>
                    </a:cubicBezTo>
                    <a:cubicBezTo>
                      <a:pt x="18694" y="30383"/>
                      <a:pt x="18729" y="30287"/>
                      <a:pt x="18765" y="30204"/>
                    </a:cubicBezTo>
                    <a:cubicBezTo>
                      <a:pt x="18836" y="29918"/>
                      <a:pt x="18872" y="29633"/>
                      <a:pt x="18884" y="29335"/>
                    </a:cubicBezTo>
                    <a:cubicBezTo>
                      <a:pt x="18979" y="29204"/>
                      <a:pt x="19051" y="29073"/>
                      <a:pt x="19110" y="28930"/>
                    </a:cubicBezTo>
                    <a:lnTo>
                      <a:pt x="19217" y="28930"/>
                    </a:lnTo>
                    <a:cubicBezTo>
                      <a:pt x="19396" y="28930"/>
                      <a:pt x="19563" y="28918"/>
                      <a:pt x="19706" y="28906"/>
                    </a:cubicBezTo>
                    <a:close/>
                    <a:moveTo>
                      <a:pt x="8442" y="28859"/>
                    </a:moveTo>
                    <a:lnTo>
                      <a:pt x="8442" y="28859"/>
                    </a:lnTo>
                    <a:cubicBezTo>
                      <a:pt x="8609" y="28894"/>
                      <a:pt x="8823" y="28894"/>
                      <a:pt x="9073" y="28894"/>
                    </a:cubicBezTo>
                    <a:lnTo>
                      <a:pt x="9085" y="28894"/>
                    </a:lnTo>
                    <a:cubicBezTo>
                      <a:pt x="9133" y="29121"/>
                      <a:pt x="9216" y="29347"/>
                      <a:pt x="9323" y="29549"/>
                    </a:cubicBezTo>
                    <a:cubicBezTo>
                      <a:pt x="9335" y="29680"/>
                      <a:pt x="9371" y="29811"/>
                      <a:pt x="9407" y="29930"/>
                    </a:cubicBezTo>
                    <a:cubicBezTo>
                      <a:pt x="9466" y="30121"/>
                      <a:pt x="9538" y="30287"/>
                      <a:pt x="9633" y="30454"/>
                    </a:cubicBezTo>
                    <a:cubicBezTo>
                      <a:pt x="9626" y="30456"/>
                      <a:pt x="9618" y="30458"/>
                      <a:pt x="9607" y="30458"/>
                    </a:cubicBezTo>
                    <a:cubicBezTo>
                      <a:pt x="9559" y="30458"/>
                      <a:pt x="9469" y="30430"/>
                      <a:pt x="9323" y="30323"/>
                    </a:cubicBezTo>
                    <a:cubicBezTo>
                      <a:pt x="9276" y="30287"/>
                      <a:pt x="9216" y="30240"/>
                      <a:pt x="9145" y="30180"/>
                    </a:cubicBezTo>
                    <a:cubicBezTo>
                      <a:pt x="8966" y="29990"/>
                      <a:pt x="8811" y="29775"/>
                      <a:pt x="8704" y="29537"/>
                    </a:cubicBezTo>
                    <a:cubicBezTo>
                      <a:pt x="8597" y="29311"/>
                      <a:pt x="8514" y="29097"/>
                      <a:pt x="8442" y="28859"/>
                    </a:cubicBezTo>
                    <a:close/>
                    <a:moveTo>
                      <a:pt x="16408" y="28668"/>
                    </a:moveTo>
                    <a:lnTo>
                      <a:pt x="17229" y="28763"/>
                    </a:lnTo>
                    <a:cubicBezTo>
                      <a:pt x="17193" y="29061"/>
                      <a:pt x="17134" y="29644"/>
                      <a:pt x="17039" y="30121"/>
                    </a:cubicBezTo>
                    <a:lnTo>
                      <a:pt x="17050" y="30109"/>
                    </a:lnTo>
                    <a:lnTo>
                      <a:pt x="17050" y="30121"/>
                    </a:lnTo>
                    <a:cubicBezTo>
                      <a:pt x="16967" y="30573"/>
                      <a:pt x="16919" y="30573"/>
                      <a:pt x="16622" y="30585"/>
                    </a:cubicBezTo>
                    <a:lnTo>
                      <a:pt x="16550" y="30585"/>
                    </a:lnTo>
                    <a:cubicBezTo>
                      <a:pt x="16419" y="30585"/>
                      <a:pt x="16288" y="30514"/>
                      <a:pt x="16217" y="30395"/>
                    </a:cubicBezTo>
                    <a:cubicBezTo>
                      <a:pt x="16265" y="30145"/>
                      <a:pt x="16277" y="29883"/>
                      <a:pt x="16229" y="29633"/>
                    </a:cubicBezTo>
                    <a:cubicBezTo>
                      <a:pt x="16229" y="29621"/>
                      <a:pt x="16229" y="29597"/>
                      <a:pt x="16217" y="29585"/>
                    </a:cubicBezTo>
                    <a:cubicBezTo>
                      <a:pt x="16288" y="29347"/>
                      <a:pt x="16360" y="28906"/>
                      <a:pt x="16408" y="28668"/>
                    </a:cubicBezTo>
                    <a:close/>
                    <a:moveTo>
                      <a:pt x="11240" y="28859"/>
                    </a:moveTo>
                    <a:cubicBezTo>
                      <a:pt x="11282" y="28867"/>
                      <a:pt x="11324" y="28875"/>
                      <a:pt x="11371" y="28875"/>
                    </a:cubicBezTo>
                    <a:cubicBezTo>
                      <a:pt x="11390" y="28875"/>
                      <a:pt x="11410" y="28874"/>
                      <a:pt x="11431" y="28871"/>
                    </a:cubicBezTo>
                    <a:lnTo>
                      <a:pt x="11443" y="28871"/>
                    </a:lnTo>
                    <a:cubicBezTo>
                      <a:pt x="11466" y="29061"/>
                      <a:pt x="11514" y="29263"/>
                      <a:pt x="11574" y="29454"/>
                    </a:cubicBezTo>
                    <a:cubicBezTo>
                      <a:pt x="11597" y="29513"/>
                      <a:pt x="11645" y="29609"/>
                      <a:pt x="11693" y="29728"/>
                    </a:cubicBezTo>
                    <a:cubicBezTo>
                      <a:pt x="11800" y="29906"/>
                      <a:pt x="11871" y="30097"/>
                      <a:pt x="11943" y="30287"/>
                    </a:cubicBezTo>
                    <a:cubicBezTo>
                      <a:pt x="11955" y="30323"/>
                      <a:pt x="11966" y="30359"/>
                      <a:pt x="11966" y="30395"/>
                    </a:cubicBezTo>
                    <a:cubicBezTo>
                      <a:pt x="11955" y="30466"/>
                      <a:pt x="11919" y="30526"/>
                      <a:pt x="11871" y="30561"/>
                    </a:cubicBezTo>
                    <a:cubicBezTo>
                      <a:pt x="11800" y="30621"/>
                      <a:pt x="11705" y="30656"/>
                      <a:pt x="11609" y="30656"/>
                    </a:cubicBezTo>
                    <a:cubicBezTo>
                      <a:pt x="11478" y="30633"/>
                      <a:pt x="11097" y="30121"/>
                      <a:pt x="11050" y="29847"/>
                    </a:cubicBezTo>
                    <a:cubicBezTo>
                      <a:pt x="11038" y="29525"/>
                      <a:pt x="11050" y="29192"/>
                      <a:pt x="11074" y="28859"/>
                    </a:cubicBezTo>
                    <a:close/>
                    <a:moveTo>
                      <a:pt x="14776" y="28466"/>
                    </a:moveTo>
                    <a:cubicBezTo>
                      <a:pt x="14907" y="28490"/>
                      <a:pt x="15110" y="28513"/>
                      <a:pt x="15384" y="28549"/>
                    </a:cubicBezTo>
                    <a:lnTo>
                      <a:pt x="15395" y="28537"/>
                    </a:lnTo>
                    <a:cubicBezTo>
                      <a:pt x="15586" y="28871"/>
                      <a:pt x="15741" y="29228"/>
                      <a:pt x="15848" y="29585"/>
                    </a:cubicBezTo>
                    <a:cubicBezTo>
                      <a:pt x="15848" y="29633"/>
                      <a:pt x="15848" y="29680"/>
                      <a:pt x="15872" y="29716"/>
                    </a:cubicBezTo>
                    <a:cubicBezTo>
                      <a:pt x="15919" y="29930"/>
                      <a:pt x="15907" y="30156"/>
                      <a:pt x="15848" y="30383"/>
                    </a:cubicBezTo>
                    <a:cubicBezTo>
                      <a:pt x="15824" y="30490"/>
                      <a:pt x="15776" y="30597"/>
                      <a:pt x="15705" y="30680"/>
                    </a:cubicBezTo>
                    <a:cubicBezTo>
                      <a:pt x="15646" y="30718"/>
                      <a:pt x="15449" y="30750"/>
                      <a:pt x="15232" y="30750"/>
                    </a:cubicBezTo>
                    <a:cubicBezTo>
                      <a:pt x="14963" y="30750"/>
                      <a:pt x="14662" y="30701"/>
                      <a:pt x="14550" y="30549"/>
                    </a:cubicBezTo>
                    <a:cubicBezTo>
                      <a:pt x="14455" y="30430"/>
                      <a:pt x="14407" y="30073"/>
                      <a:pt x="14645" y="29061"/>
                    </a:cubicBezTo>
                    <a:lnTo>
                      <a:pt x="14669" y="29002"/>
                    </a:lnTo>
                    <a:cubicBezTo>
                      <a:pt x="14705" y="28835"/>
                      <a:pt x="14753" y="28621"/>
                      <a:pt x="14776" y="28466"/>
                    </a:cubicBezTo>
                    <a:close/>
                    <a:moveTo>
                      <a:pt x="13788" y="28537"/>
                    </a:moveTo>
                    <a:cubicBezTo>
                      <a:pt x="13836" y="28942"/>
                      <a:pt x="13907" y="29335"/>
                      <a:pt x="14014" y="29728"/>
                    </a:cubicBezTo>
                    <a:cubicBezTo>
                      <a:pt x="14062" y="29918"/>
                      <a:pt x="14038" y="30478"/>
                      <a:pt x="13943" y="30633"/>
                    </a:cubicBezTo>
                    <a:cubicBezTo>
                      <a:pt x="13888" y="30702"/>
                      <a:pt x="13629" y="30755"/>
                      <a:pt x="13333" y="30755"/>
                    </a:cubicBezTo>
                    <a:cubicBezTo>
                      <a:pt x="13118" y="30755"/>
                      <a:pt x="12883" y="30727"/>
                      <a:pt x="12693" y="30656"/>
                    </a:cubicBezTo>
                    <a:cubicBezTo>
                      <a:pt x="12609" y="30621"/>
                      <a:pt x="12538" y="30561"/>
                      <a:pt x="12502" y="30478"/>
                    </a:cubicBezTo>
                    <a:cubicBezTo>
                      <a:pt x="12431" y="30204"/>
                      <a:pt x="12431" y="29918"/>
                      <a:pt x="12526" y="29656"/>
                    </a:cubicBezTo>
                    <a:cubicBezTo>
                      <a:pt x="12609" y="29490"/>
                      <a:pt x="12681" y="28990"/>
                      <a:pt x="12705" y="28740"/>
                    </a:cubicBezTo>
                    <a:lnTo>
                      <a:pt x="13062" y="28668"/>
                    </a:lnTo>
                    <a:cubicBezTo>
                      <a:pt x="13312" y="28621"/>
                      <a:pt x="13550" y="28585"/>
                      <a:pt x="13776" y="28549"/>
                    </a:cubicBezTo>
                    <a:lnTo>
                      <a:pt x="13788" y="28537"/>
                    </a:lnTo>
                    <a:close/>
                    <a:moveTo>
                      <a:pt x="10252" y="28882"/>
                    </a:moveTo>
                    <a:cubicBezTo>
                      <a:pt x="10323" y="29192"/>
                      <a:pt x="10419" y="29490"/>
                      <a:pt x="10538" y="29775"/>
                    </a:cubicBezTo>
                    <a:cubicBezTo>
                      <a:pt x="10597" y="29930"/>
                      <a:pt x="10645" y="30085"/>
                      <a:pt x="10693" y="30252"/>
                    </a:cubicBezTo>
                    <a:cubicBezTo>
                      <a:pt x="10728" y="30454"/>
                      <a:pt x="10704" y="30716"/>
                      <a:pt x="10573" y="30835"/>
                    </a:cubicBezTo>
                    <a:cubicBezTo>
                      <a:pt x="10550" y="30847"/>
                      <a:pt x="10526" y="30871"/>
                      <a:pt x="10490" y="30883"/>
                    </a:cubicBezTo>
                    <a:lnTo>
                      <a:pt x="10466" y="30883"/>
                    </a:lnTo>
                    <a:cubicBezTo>
                      <a:pt x="10442" y="30835"/>
                      <a:pt x="10419" y="30811"/>
                      <a:pt x="10371" y="30787"/>
                    </a:cubicBezTo>
                    <a:cubicBezTo>
                      <a:pt x="10347" y="30776"/>
                      <a:pt x="10323" y="30776"/>
                      <a:pt x="10300" y="30776"/>
                    </a:cubicBezTo>
                    <a:cubicBezTo>
                      <a:pt x="10181" y="30656"/>
                      <a:pt x="10073" y="30526"/>
                      <a:pt x="9990" y="30383"/>
                    </a:cubicBezTo>
                    <a:cubicBezTo>
                      <a:pt x="9883" y="30216"/>
                      <a:pt x="9800" y="30037"/>
                      <a:pt x="9740" y="29859"/>
                    </a:cubicBezTo>
                    <a:cubicBezTo>
                      <a:pt x="9704" y="29740"/>
                      <a:pt x="9680" y="29621"/>
                      <a:pt x="9680" y="29502"/>
                    </a:cubicBezTo>
                    <a:cubicBezTo>
                      <a:pt x="9657" y="29299"/>
                      <a:pt x="9669" y="29097"/>
                      <a:pt x="9680" y="28906"/>
                    </a:cubicBezTo>
                    <a:lnTo>
                      <a:pt x="10026" y="28882"/>
                    </a:lnTo>
                    <a:close/>
                    <a:moveTo>
                      <a:pt x="17574" y="28811"/>
                    </a:moveTo>
                    <a:cubicBezTo>
                      <a:pt x="17932" y="28871"/>
                      <a:pt x="18241" y="28894"/>
                      <a:pt x="18515" y="28918"/>
                    </a:cubicBezTo>
                    <a:lnTo>
                      <a:pt x="18527" y="28906"/>
                    </a:lnTo>
                    <a:lnTo>
                      <a:pt x="18527" y="29252"/>
                    </a:lnTo>
                    <a:cubicBezTo>
                      <a:pt x="18527" y="29525"/>
                      <a:pt x="18491" y="29811"/>
                      <a:pt x="18432" y="30085"/>
                    </a:cubicBezTo>
                    <a:cubicBezTo>
                      <a:pt x="18372" y="30216"/>
                      <a:pt x="18313" y="30359"/>
                      <a:pt x="18229" y="30478"/>
                    </a:cubicBezTo>
                    <a:cubicBezTo>
                      <a:pt x="18193" y="30549"/>
                      <a:pt x="18146" y="30621"/>
                      <a:pt x="18110" y="30668"/>
                    </a:cubicBezTo>
                    <a:cubicBezTo>
                      <a:pt x="18074" y="30728"/>
                      <a:pt x="18051" y="30764"/>
                      <a:pt x="18015" y="30799"/>
                    </a:cubicBezTo>
                    <a:lnTo>
                      <a:pt x="18015" y="30811"/>
                    </a:lnTo>
                    <a:cubicBezTo>
                      <a:pt x="17967" y="30871"/>
                      <a:pt x="17908" y="30930"/>
                      <a:pt x="17836" y="30978"/>
                    </a:cubicBezTo>
                    <a:cubicBezTo>
                      <a:pt x="17812" y="30954"/>
                      <a:pt x="17789" y="30930"/>
                      <a:pt x="17765" y="30907"/>
                    </a:cubicBezTo>
                    <a:cubicBezTo>
                      <a:pt x="17622" y="30656"/>
                      <a:pt x="17503" y="30395"/>
                      <a:pt x="17420" y="30121"/>
                    </a:cubicBezTo>
                    <a:cubicBezTo>
                      <a:pt x="17491" y="29692"/>
                      <a:pt x="17562" y="29132"/>
                      <a:pt x="17574" y="28811"/>
                    </a:cubicBezTo>
                    <a:close/>
                    <a:moveTo>
                      <a:pt x="8061" y="30395"/>
                    </a:moveTo>
                    <a:cubicBezTo>
                      <a:pt x="8180" y="30549"/>
                      <a:pt x="8335" y="30668"/>
                      <a:pt x="8514" y="30752"/>
                    </a:cubicBezTo>
                    <a:cubicBezTo>
                      <a:pt x="8418" y="30859"/>
                      <a:pt x="8359" y="30978"/>
                      <a:pt x="8299" y="31109"/>
                    </a:cubicBezTo>
                    <a:cubicBezTo>
                      <a:pt x="8276" y="31168"/>
                      <a:pt x="8252" y="31240"/>
                      <a:pt x="8240" y="31311"/>
                    </a:cubicBezTo>
                    <a:cubicBezTo>
                      <a:pt x="8168" y="31228"/>
                      <a:pt x="8109" y="31133"/>
                      <a:pt x="8085" y="31014"/>
                    </a:cubicBezTo>
                    <a:lnTo>
                      <a:pt x="8097" y="31014"/>
                    </a:lnTo>
                    <a:cubicBezTo>
                      <a:pt x="8061" y="30811"/>
                      <a:pt x="8049" y="30609"/>
                      <a:pt x="8061" y="30395"/>
                    </a:cubicBezTo>
                    <a:close/>
                    <a:moveTo>
                      <a:pt x="20408" y="30585"/>
                    </a:moveTo>
                    <a:lnTo>
                      <a:pt x="20408" y="30585"/>
                    </a:lnTo>
                    <a:cubicBezTo>
                      <a:pt x="20444" y="30799"/>
                      <a:pt x="20432" y="31026"/>
                      <a:pt x="20360" y="31240"/>
                    </a:cubicBezTo>
                    <a:lnTo>
                      <a:pt x="20372" y="31240"/>
                    </a:lnTo>
                    <a:cubicBezTo>
                      <a:pt x="20325" y="31359"/>
                      <a:pt x="20241" y="31466"/>
                      <a:pt x="20122" y="31538"/>
                    </a:cubicBezTo>
                    <a:cubicBezTo>
                      <a:pt x="20146" y="31299"/>
                      <a:pt x="20110" y="31061"/>
                      <a:pt x="20015" y="30835"/>
                    </a:cubicBezTo>
                    <a:cubicBezTo>
                      <a:pt x="20146" y="30799"/>
                      <a:pt x="20265" y="30716"/>
                      <a:pt x="20360" y="30621"/>
                    </a:cubicBezTo>
                    <a:cubicBezTo>
                      <a:pt x="20372" y="30609"/>
                      <a:pt x="20396" y="30597"/>
                      <a:pt x="20408" y="30585"/>
                    </a:cubicBezTo>
                    <a:close/>
                    <a:moveTo>
                      <a:pt x="8859" y="30883"/>
                    </a:moveTo>
                    <a:cubicBezTo>
                      <a:pt x="8871" y="30907"/>
                      <a:pt x="8883" y="30918"/>
                      <a:pt x="8883" y="30942"/>
                    </a:cubicBezTo>
                    <a:cubicBezTo>
                      <a:pt x="8978" y="31073"/>
                      <a:pt x="9109" y="31168"/>
                      <a:pt x="9252" y="31204"/>
                    </a:cubicBezTo>
                    <a:cubicBezTo>
                      <a:pt x="9133" y="31430"/>
                      <a:pt x="9061" y="31669"/>
                      <a:pt x="9049" y="31919"/>
                    </a:cubicBezTo>
                    <a:cubicBezTo>
                      <a:pt x="9026" y="32050"/>
                      <a:pt x="9026" y="32192"/>
                      <a:pt x="9038" y="32335"/>
                    </a:cubicBezTo>
                    <a:cubicBezTo>
                      <a:pt x="9026" y="32311"/>
                      <a:pt x="9002" y="32288"/>
                      <a:pt x="8978" y="32264"/>
                    </a:cubicBezTo>
                    <a:cubicBezTo>
                      <a:pt x="8966" y="32240"/>
                      <a:pt x="8907" y="32169"/>
                      <a:pt x="8871" y="32133"/>
                    </a:cubicBezTo>
                    <a:cubicBezTo>
                      <a:pt x="8788" y="32026"/>
                      <a:pt x="8704" y="31907"/>
                      <a:pt x="8633" y="31788"/>
                    </a:cubicBezTo>
                    <a:cubicBezTo>
                      <a:pt x="8657" y="31716"/>
                      <a:pt x="8633" y="31645"/>
                      <a:pt x="8573" y="31609"/>
                    </a:cubicBezTo>
                    <a:cubicBezTo>
                      <a:pt x="8561" y="31478"/>
                      <a:pt x="8585" y="31347"/>
                      <a:pt x="8633" y="31240"/>
                    </a:cubicBezTo>
                    <a:cubicBezTo>
                      <a:pt x="8680" y="31097"/>
                      <a:pt x="8764" y="30978"/>
                      <a:pt x="8859" y="30883"/>
                    </a:cubicBezTo>
                    <a:close/>
                    <a:moveTo>
                      <a:pt x="19682" y="30954"/>
                    </a:moveTo>
                    <a:cubicBezTo>
                      <a:pt x="19801" y="31228"/>
                      <a:pt x="19813" y="31538"/>
                      <a:pt x="19729" y="31823"/>
                    </a:cubicBezTo>
                    <a:cubicBezTo>
                      <a:pt x="19694" y="31954"/>
                      <a:pt x="19646" y="32073"/>
                      <a:pt x="19586" y="32192"/>
                    </a:cubicBezTo>
                    <a:cubicBezTo>
                      <a:pt x="19551" y="32252"/>
                      <a:pt x="19491" y="32311"/>
                      <a:pt x="19432" y="32347"/>
                    </a:cubicBezTo>
                    <a:cubicBezTo>
                      <a:pt x="19491" y="32085"/>
                      <a:pt x="19503" y="31811"/>
                      <a:pt x="19456" y="31549"/>
                    </a:cubicBezTo>
                    <a:lnTo>
                      <a:pt x="19467" y="31549"/>
                    </a:lnTo>
                    <a:cubicBezTo>
                      <a:pt x="19456" y="31454"/>
                      <a:pt x="19420" y="31347"/>
                      <a:pt x="19384" y="31252"/>
                    </a:cubicBezTo>
                    <a:cubicBezTo>
                      <a:pt x="19503" y="31168"/>
                      <a:pt x="19598" y="31061"/>
                      <a:pt x="19682" y="30954"/>
                    </a:cubicBezTo>
                    <a:close/>
                    <a:moveTo>
                      <a:pt x="19075" y="31418"/>
                    </a:moveTo>
                    <a:cubicBezTo>
                      <a:pt x="19086" y="31478"/>
                      <a:pt x="19110" y="31538"/>
                      <a:pt x="19110" y="31609"/>
                    </a:cubicBezTo>
                    <a:cubicBezTo>
                      <a:pt x="19170" y="31883"/>
                      <a:pt x="19134" y="32169"/>
                      <a:pt x="19027" y="32419"/>
                    </a:cubicBezTo>
                    <a:cubicBezTo>
                      <a:pt x="18994" y="32629"/>
                      <a:pt x="18816" y="32778"/>
                      <a:pt x="18608" y="32778"/>
                    </a:cubicBezTo>
                    <a:cubicBezTo>
                      <a:pt x="18593" y="32778"/>
                      <a:pt x="18578" y="32777"/>
                      <a:pt x="18563" y="32776"/>
                    </a:cubicBezTo>
                    <a:cubicBezTo>
                      <a:pt x="18598" y="32407"/>
                      <a:pt x="18586" y="32038"/>
                      <a:pt x="18515" y="31669"/>
                    </a:cubicBezTo>
                    <a:lnTo>
                      <a:pt x="18539" y="31669"/>
                    </a:lnTo>
                    <a:cubicBezTo>
                      <a:pt x="18741" y="31645"/>
                      <a:pt x="18932" y="31561"/>
                      <a:pt x="19075" y="31418"/>
                    </a:cubicBezTo>
                    <a:close/>
                    <a:moveTo>
                      <a:pt x="9514" y="31490"/>
                    </a:moveTo>
                    <a:cubicBezTo>
                      <a:pt x="9633" y="31585"/>
                      <a:pt x="9788" y="31633"/>
                      <a:pt x="9954" y="31633"/>
                    </a:cubicBezTo>
                    <a:cubicBezTo>
                      <a:pt x="9919" y="31871"/>
                      <a:pt x="9919" y="32109"/>
                      <a:pt x="9931" y="32347"/>
                    </a:cubicBezTo>
                    <a:cubicBezTo>
                      <a:pt x="9931" y="32478"/>
                      <a:pt x="9942" y="32621"/>
                      <a:pt x="9966" y="32752"/>
                    </a:cubicBezTo>
                    <a:cubicBezTo>
                      <a:pt x="9913" y="32775"/>
                      <a:pt x="9861" y="32783"/>
                      <a:pt x="9811" y="32783"/>
                    </a:cubicBezTo>
                    <a:cubicBezTo>
                      <a:pt x="9782" y="32783"/>
                      <a:pt x="9754" y="32780"/>
                      <a:pt x="9728" y="32776"/>
                    </a:cubicBezTo>
                    <a:cubicBezTo>
                      <a:pt x="9573" y="32764"/>
                      <a:pt x="9454" y="32645"/>
                      <a:pt x="9430" y="32502"/>
                    </a:cubicBezTo>
                    <a:cubicBezTo>
                      <a:pt x="9383" y="32323"/>
                      <a:pt x="9371" y="32145"/>
                      <a:pt x="9383" y="31966"/>
                    </a:cubicBezTo>
                    <a:lnTo>
                      <a:pt x="9395" y="31954"/>
                    </a:lnTo>
                    <a:cubicBezTo>
                      <a:pt x="9407" y="31799"/>
                      <a:pt x="9454" y="31645"/>
                      <a:pt x="9514" y="31490"/>
                    </a:cubicBezTo>
                    <a:close/>
                    <a:moveTo>
                      <a:pt x="17041" y="31427"/>
                    </a:moveTo>
                    <a:cubicBezTo>
                      <a:pt x="17056" y="31427"/>
                      <a:pt x="17071" y="31428"/>
                      <a:pt x="17086" y="31430"/>
                    </a:cubicBezTo>
                    <a:cubicBezTo>
                      <a:pt x="17098" y="31430"/>
                      <a:pt x="17122" y="31430"/>
                      <a:pt x="17134" y="31442"/>
                    </a:cubicBezTo>
                    <a:cubicBezTo>
                      <a:pt x="17181" y="31478"/>
                      <a:pt x="17193" y="31538"/>
                      <a:pt x="17193" y="31597"/>
                    </a:cubicBezTo>
                    <a:cubicBezTo>
                      <a:pt x="17193" y="31752"/>
                      <a:pt x="17181" y="31907"/>
                      <a:pt x="17146" y="32061"/>
                    </a:cubicBezTo>
                    <a:cubicBezTo>
                      <a:pt x="17134" y="32133"/>
                      <a:pt x="17122" y="32192"/>
                      <a:pt x="17110" y="32240"/>
                    </a:cubicBezTo>
                    <a:cubicBezTo>
                      <a:pt x="17098" y="32431"/>
                      <a:pt x="17062" y="32621"/>
                      <a:pt x="17015" y="32800"/>
                    </a:cubicBezTo>
                    <a:cubicBezTo>
                      <a:pt x="16991" y="32895"/>
                      <a:pt x="16955" y="32990"/>
                      <a:pt x="16908" y="33073"/>
                    </a:cubicBezTo>
                    <a:cubicBezTo>
                      <a:pt x="16765" y="32990"/>
                      <a:pt x="16622" y="32883"/>
                      <a:pt x="16503" y="32764"/>
                    </a:cubicBezTo>
                    <a:cubicBezTo>
                      <a:pt x="16503" y="32633"/>
                      <a:pt x="16515" y="32514"/>
                      <a:pt x="16527" y="32383"/>
                    </a:cubicBezTo>
                    <a:lnTo>
                      <a:pt x="16538" y="32383"/>
                    </a:lnTo>
                    <a:lnTo>
                      <a:pt x="16538" y="32300"/>
                    </a:lnTo>
                    <a:cubicBezTo>
                      <a:pt x="16550" y="32121"/>
                      <a:pt x="16562" y="31954"/>
                      <a:pt x="16550" y="31776"/>
                    </a:cubicBezTo>
                    <a:cubicBezTo>
                      <a:pt x="16617" y="31675"/>
                      <a:pt x="16811" y="31427"/>
                      <a:pt x="17041" y="31427"/>
                    </a:cubicBezTo>
                    <a:close/>
                    <a:moveTo>
                      <a:pt x="12587" y="31263"/>
                    </a:moveTo>
                    <a:cubicBezTo>
                      <a:pt x="12607" y="31263"/>
                      <a:pt x="12627" y="31267"/>
                      <a:pt x="12645" y="31276"/>
                    </a:cubicBezTo>
                    <a:cubicBezTo>
                      <a:pt x="12800" y="31311"/>
                      <a:pt x="12967" y="31538"/>
                      <a:pt x="12990" y="31883"/>
                    </a:cubicBezTo>
                    <a:cubicBezTo>
                      <a:pt x="13002" y="31942"/>
                      <a:pt x="13002" y="32014"/>
                      <a:pt x="12990" y="32085"/>
                    </a:cubicBezTo>
                    <a:cubicBezTo>
                      <a:pt x="12979" y="32288"/>
                      <a:pt x="12931" y="32490"/>
                      <a:pt x="12871" y="32692"/>
                    </a:cubicBezTo>
                    <a:cubicBezTo>
                      <a:pt x="12764" y="33014"/>
                      <a:pt x="12657" y="33097"/>
                      <a:pt x="12633" y="33109"/>
                    </a:cubicBezTo>
                    <a:cubicBezTo>
                      <a:pt x="12621" y="33115"/>
                      <a:pt x="12609" y="33118"/>
                      <a:pt x="12598" y="33118"/>
                    </a:cubicBezTo>
                    <a:cubicBezTo>
                      <a:pt x="12586" y="33118"/>
                      <a:pt x="12574" y="33115"/>
                      <a:pt x="12562" y="33109"/>
                    </a:cubicBezTo>
                    <a:cubicBezTo>
                      <a:pt x="12443" y="33073"/>
                      <a:pt x="12371" y="32954"/>
                      <a:pt x="12324" y="32776"/>
                    </a:cubicBezTo>
                    <a:cubicBezTo>
                      <a:pt x="12276" y="32490"/>
                      <a:pt x="12264" y="32192"/>
                      <a:pt x="12288" y="31907"/>
                    </a:cubicBezTo>
                    <a:lnTo>
                      <a:pt x="12300" y="31907"/>
                    </a:lnTo>
                    <a:cubicBezTo>
                      <a:pt x="12312" y="31871"/>
                      <a:pt x="12312" y="31835"/>
                      <a:pt x="12312" y="31799"/>
                    </a:cubicBezTo>
                    <a:lnTo>
                      <a:pt x="12312" y="31764"/>
                    </a:lnTo>
                    <a:cubicBezTo>
                      <a:pt x="12336" y="31526"/>
                      <a:pt x="12407" y="31359"/>
                      <a:pt x="12502" y="31288"/>
                    </a:cubicBezTo>
                    <a:cubicBezTo>
                      <a:pt x="12524" y="31273"/>
                      <a:pt x="12556" y="31263"/>
                      <a:pt x="12587" y="31263"/>
                    </a:cubicBezTo>
                    <a:close/>
                    <a:moveTo>
                      <a:pt x="14756" y="31427"/>
                    </a:moveTo>
                    <a:cubicBezTo>
                      <a:pt x="14771" y="31427"/>
                      <a:pt x="14786" y="31428"/>
                      <a:pt x="14800" y="31430"/>
                    </a:cubicBezTo>
                    <a:lnTo>
                      <a:pt x="14836" y="31430"/>
                    </a:lnTo>
                    <a:cubicBezTo>
                      <a:pt x="14850" y="31428"/>
                      <a:pt x="14864" y="31427"/>
                      <a:pt x="14878" y="31427"/>
                    </a:cubicBezTo>
                    <a:cubicBezTo>
                      <a:pt x="14950" y="31427"/>
                      <a:pt x="15024" y="31452"/>
                      <a:pt x="15074" y="31502"/>
                    </a:cubicBezTo>
                    <a:cubicBezTo>
                      <a:pt x="15157" y="31597"/>
                      <a:pt x="15145" y="31776"/>
                      <a:pt x="15122" y="31930"/>
                    </a:cubicBezTo>
                    <a:cubicBezTo>
                      <a:pt x="15122" y="31990"/>
                      <a:pt x="15122" y="32038"/>
                      <a:pt x="15122" y="32085"/>
                    </a:cubicBezTo>
                    <a:cubicBezTo>
                      <a:pt x="15110" y="32300"/>
                      <a:pt x="15086" y="32514"/>
                      <a:pt x="15038" y="32728"/>
                    </a:cubicBezTo>
                    <a:cubicBezTo>
                      <a:pt x="15026" y="32823"/>
                      <a:pt x="15014" y="32907"/>
                      <a:pt x="15003" y="32931"/>
                    </a:cubicBezTo>
                    <a:cubicBezTo>
                      <a:pt x="15003" y="32963"/>
                      <a:pt x="14922" y="33137"/>
                      <a:pt x="14789" y="33137"/>
                    </a:cubicBezTo>
                    <a:cubicBezTo>
                      <a:pt x="14777" y="33137"/>
                      <a:pt x="14765" y="33136"/>
                      <a:pt x="14753" y="33133"/>
                    </a:cubicBezTo>
                    <a:cubicBezTo>
                      <a:pt x="14705" y="33121"/>
                      <a:pt x="14598" y="33085"/>
                      <a:pt x="14562" y="32728"/>
                    </a:cubicBezTo>
                    <a:lnTo>
                      <a:pt x="14574" y="32728"/>
                    </a:lnTo>
                    <a:cubicBezTo>
                      <a:pt x="14550" y="32609"/>
                      <a:pt x="14550" y="32466"/>
                      <a:pt x="14550" y="32335"/>
                    </a:cubicBezTo>
                    <a:cubicBezTo>
                      <a:pt x="14550" y="32228"/>
                      <a:pt x="14538" y="32133"/>
                      <a:pt x="14526" y="32050"/>
                    </a:cubicBezTo>
                    <a:lnTo>
                      <a:pt x="14526" y="31954"/>
                    </a:lnTo>
                    <a:cubicBezTo>
                      <a:pt x="14503" y="31764"/>
                      <a:pt x="14479" y="31561"/>
                      <a:pt x="14550" y="31490"/>
                    </a:cubicBezTo>
                    <a:cubicBezTo>
                      <a:pt x="14609" y="31450"/>
                      <a:pt x="14685" y="31427"/>
                      <a:pt x="14756" y="31427"/>
                    </a:cubicBezTo>
                    <a:close/>
                    <a:moveTo>
                      <a:pt x="10383" y="31240"/>
                    </a:moveTo>
                    <a:cubicBezTo>
                      <a:pt x="10573" y="31478"/>
                      <a:pt x="10835" y="31657"/>
                      <a:pt x="11133" y="31740"/>
                    </a:cubicBezTo>
                    <a:cubicBezTo>
                      <a:pt x="11074" y="32121"/>
                      <a:pt x="11050" y="32502"/>
                      <a:pt x="11085" y="32883"/>
                    </a:cubicBezTo>
                    <a:cubicBezTo>
                      <a:pt x="10954" y="33014"/>
                      <a:pt x="10788" y="33121"/>
                      <a:pt x="10621" y="33181"/>
                    </a:cubicBezTo>
                    <a:cubicBezTo>
                      <a:pt x="10562" y="33181"/>
                      <a:pt x="10431" y="33169"/>
                      <a:pt x="10359" y="32859"/>
                    </a:cubicBezTo>
                    <a:cubicBezTo>
                      <a:pt x="10359" y="32812"/>
                      <a:pt x="10347" y="32752"/>
                      <a:pt x="10312" y="32716"/>
                    </a:cubicBezTo>
                    <a:lnTo>
                      <a:pt x="10323" y="32716"/>
                    </a:lnTo>
                    <a:cubicBezTo>
                      <a:pt x="10300" y="32585"/>
                      <a:pt x="10288" y="32454"/>
                      <a:pt x="10276" y="32323"/>
                    </a:cubicBezTo>
                    <a:cubicBezTo>
                      <a:pt x="10264" y="32061"/>
                      <a:pt x="10288" y="31788"/>
                      <a:pt x="10323" y="31526"/>
                    </a:cubicBezTo>
                    <a:cubicBezTo>
                      <a:pt x="10359" y="31478"/>
                      <a:pt x="10371" y="31430"/>
                      <a:pt x="10347" y="31383"/>
                    </a:cubicBezTo>
                    <a:cubicBezTo>
                      <a:pt x="10359" y="31323"/>
                      <a:pt x="10371" y="31276"/>
                      <a:pt x="10383" y="31240"/>
                    </a:cubicBezTo>
                    <a:close/>
                    <a:moveTo>
                      <a:pt x="13815" y="31315"/>
                    </a:moveTo>
                    <a:cubicBezTo>
                      <a:pt x="13830" y="31315"/>
                      <a:pt x="13845" y="31318"/>
                      <a:pt x="13860" y="31323"/>
                    </a:cubicBezTo>
                    <a:cubicBezTo>
                      <a:pt x="13895" y="31335"/>
                      <a:pt x="13943" y="31418"/>
                      <a:pt x="13955" y="31561"/>
                    </a:cubicBezTo>
                    <a:cubicBezTo>
                      <a:pt x="13991" y="31871"/>
                      <a:pt x="13991" y="32192"/>
                      <a:pt x="13955" y="32514"/>
                    </a:cubicBezTo>
                    <a:lnTo>
                      <a:pt x="13955" y="32573"/>
                    </a:lnTo>
                    <a:cubicBezTo>
                      <a:pt x="13955" y="32621"/>
                      <a:pt x="13943" y="32669"/>
                      <a:pt x="13931" y="32728"/>
                    </a:cubicBezTo>
                    <a:cubicBezTo>
                      <a:pt x="13895" y="33085"/>
                      <a:pt x="13824" y="33169"/>
                      <a:pt x="13800" y="33193"/>
                    </a:cubicBezTo>
                    <a:lnTo>
                      <a:pt x="13764" y="33193"/>
                    </a:lnTo>
                    <a:cubicBezTo>
                      <a:pt x="13681" y="33181"/>
                      <a:pt x="13574" y="33050"/>
                      <a:pt x="13479" y="32704"/>
                    </a:cubicBezTo>
                    <a:lnTo>
                      <a:pt x="13490" y="32704"/>
                    </a:lnTo>
                    <a:cubicBezTo>
                      <a:pt x="13419" y="32431"/>
                      <a:pt x="13371" y="32145"/>
                      <a:pt x="13348" y="31859"/>
                    </a:cubicBezTo>
                    <a:cubicBezTo>
                      <a:pt x="13360" y="31847"/>
                      <a:pt x="13360" y="31835"/>
                      <a:pt x="13348" y="31835"/>
                    </a:cubicBezTo>
                    <a:lnTo>
                      <a:pt x="13348" y="31811"/>
                    </a:lnTo>
                    <a:cubicBezTo>
                      <a:pt x="13336" y="31561"/>
                      <a:pt x="13479" y="31442"/>
                      <a:pt x="13752" y="31335"/>
                    </a:cubicBezTo>
                    <a:cubicBezTo>
                      <a:pt x="13773" y="31321"/>
                      <a:pt x="13794" y="31315"/>
                      <a:pt x="13815" y="31315"/>
                    </a:cubicBezTo>
                    <a:close/>
                    <a:moveTo>
                      <a:pt x="16086" y="31216"/>
                    </a:moveTo>
                    <a:cubicBezTo>
                      <a:pt x="16086" y="31216"/>
                      <a:pt x="16169" y="31276"/>
                      <a:pt x="16205" y="31692"/>
                    </a:cubicBezTo>
                    <a:cubicBezTo>
                      <a:pt x="16193" y="31728"/>
                      <a:pt x="16193" y="31764"/>
                      <a:pt x="16205" y="31799"/>
                    </a:cubicBezTo>
                    <a:cubicBezTo>
                      <a:pt x="16205" y="31942"/>
                      <a:pt x="16205" y="32097"/>
                      <a:pt x="16181" y="32264"/>
                    </a:cubicBezTo>
                    <a:lnTo>
                      <a:pt x="16181" y="32359"/>
                    </a:lnTo>
                    <a:cubicBezTo>
                      <a:pt x="16169" y="32502"/>
                      <a:pt x="16169" y="32657"/>
                      <a:pt x="16146" y="32788"/>
                    </a:cubicBezTo>
                    <a:cubicBezTo>
                      <a:pt x="16098" y="33145"/>
                      <a:pt x="16038" y="33193"/>
                      <a:pt x="16027" y="33193"/>
                    </a:cubicBezTo>
                    <a:lnTo>
                      <a:pt x="16015" y="33193"/>
                    </a:lnTo>
                    <a:cubicBezTo>
                      <a:pt x="15824" y="33157"/>
                      <a:pt x="15693" y="33002"/>
                      <a:pt x="15610" y="32716"/>
                    </a:cubicBezTo>
                    <a:lnTo>
                      <a:pt x="15622" y="32716"/>
                    </a:lnTo>
                    <a:lnTo>
                      <a:pt x="15622" y="32704"/>
                    </a:lnTo>
                    <a:cubicBezTo>
                      <a:pt x="15538" y="32311"/>
                      <a:pt x="15515" y="31907"/>
                      <a:pt x="15562" y="31514"/>
                    </a:cubicBezTo>
                    <a:cubicBezTo>
                      <a:pt x="15586" y="31418"/>
                      <a:pt x="15836" y="31228"/>
                      <a:pt x="16086" y="31216"/>
                    </a:cubicBezTo>
                    <a:close/>
                    <a:moveTo>
                      <a:pt x="18098" y="31228"/>
                    </a:moveTo>
                    <a:cubicBezTo>
                      <a:pt x="18122" y="31323"/>
                      <a:pt x="18146" y="31418"/>
                      <a:pt x="18158" y="31514"/>
                    </a:cubicBezTo>
                    <a:cubicBezTo>
                      <a:pt x="18229" y="31907"/>
                      <a:pt x="18253" y="32300"/>
                      <a:pt x="18217" y="32704"/>
                    </a:cubicBezTo>
                    <a:lnTo>
                      <a:pt x="18193" y="32788"/>
                    </a:lnTo>
                    <a:cubicBezTo>
                      <a:pt x="18182" y="32823"/>
                      <a:pt x="18170" y="32859"/>
                      <a:pt x="18158" y="32895"/>
                    </a:cubicBezTo>
                    <a:cubicBezTo>
                      <a:pt x="18086" y="33157"/>
                      <a:pt x="18027" y="33193"/>
                      <a:pt x="18015" y="33193"/>
                    </a:cubicBezTo>
                    <a:cubicBezTo>
                      <a:pt x="17932" y="33193"/>
                      <a:pt x="17646" y="33002"/>
                      <a:pt x="17384" y="32788"/>
                    </a:cubicBezTo>
                    <a:cubicBezTo>
                      <a:pt x="17420" y="32609"/>
                      <a:pt x="17443" y="32442"/>
                      <a:pt x="17455" y="32264"/>
                    </a:cubicBezTo>
                    <a:lnTo>
                      <a:pt x="17467" y="32264"/>
                    </a:lnTo>
                    <a:cubicBezTo>
                      <a:pt x="17467" y="32240"/>
                      <a:pt x="17479" y="32192"/>
                      <a:pt x="17491" y="32133"/>
                    </a:cubicBezTo>
                    <a:cubicBezTo>
                      <a:pt x="17527" y="31978"/>
                      <a:pt x="17539" y="31835"/>
                      <a:pt x="17551" y="31680"/>
                    </a:cubicBezTo>
                    <a:cubicBezTo>
                      <a:pt x="17693" y="31573"/>
                      <a:pt x="17824" y="31454"/>
                      <a:pt x="17943" y="31311"/>
                    </a:cubicBezTo>
                    <a:cubicBezTo>
                      <a:pt x="18003" y="31299"/>
                      <a:pt x="18051" y="31264"/>
                      <a:pt x="18098" y="31228"/>
                    </a:cubicBezTo>
                    <a:close/>
                    <a:moveTo>
                      <a:pt x="11662" y="31364"/>
                    </a:moveTo>
                    <a:cubicBezTo>
                      <a:pt x="11670" y="31364"/>
                      <a:pt x="11676" y="31366"/>
                      <a:pt x="11681" y="31371"/>
                    </a:cubicBezTo>
                    <a:cubicBezTo>
                      <a:pt x="11764" y="31395"/>
                      <a:pt x="11883" y="31597"/>
                      <a:pt x="11943" y="31835"/>
                    </a:cubicBezTo>
                    <a:cubicBezTo>
                      <a:pt x="11907" y="32145"/>
                      <a:pt x="11919" y="32466"/>
                      <a:pt x="11966" y="32776"/>
                    </a:cubicBezTo>
                    <a:lnTo>
                      <a:pt x="11966" y="32788"/>
                    </a:lnTo>
                    <a:cubicBezTo>
                      <a:pt x="11871" y="32954"/>
                      <a:pt x="11740" y="33097"/>
                      <a:pt x="11585" y="33193"/>
                    </a:cubicBezTo>
                    <a:cubicBezTo>
                      <a:pt x="11562" y="33193"/>
                      <a:pt x="11538" y="33204"/>
                      <a:pt x="11514" y="33204"/>
                    </a:cubicBezTo>
                    <a:cubicBezTo>
                      <a:pt x="11478" y="33121"/>
                      <a:pt x="11455" y="33026"/>
                      <a:pt x="11443" y="32942"/>
                    </a:cubicBezTo>
                    <a:cubicBezTo>
                      <a:pt x="11395" y="32502"/>
                      <a:pt x="11419" y="32073"/>
                      <a:pt x="11502" y="31657"/>
                    </a:cubicBezTo>
                    <a:cubicBezTo>
                      <a:pt x="11526" y="31573"/>
                      <a:pt x="11538" y="31502"/>
                      <a:pt x="11574" y="31430"/>
                    </a:cubicBezTo>
                    <a:cubicBezTo>
                      <a:pt x="11585" y="31418"/>
                      <a:pt x="11585" y="31407"/>
                      <a:pt x="11597" y="31395"/>
                    </a:cubicBezTo>
                    <a:cubicBezTo>
                      <a:pt x="11628" y="31372"/>
                      <a:pt x="11648" y="31364"/>
                      <a:pt x="11662" y="31364"/>
                    </a:cubicBezTo>
                    <a:close/>
                    <a:moveTo>
                      <a:pt x="1834" y="23120"/>
                    </a:moveTo>
                    <a:lnTo>
                      <a:pt x="1834" y="23120"/>
                    </a:lnTo>
                    <a:cubicBezTo>
                      <a:pt x="2418" y="23608"/>
                      <a:pt x="3418" y="24334"/>
                      <a:pt x="4239" y="24406"/>
                    </a:cubicBezTo>
                    <a:cubicBezTo>
                      <a:pt x="4620" y="24430"/>
                      <a:pt x="4989" y="24525"/>
                      <a:pt x="5347" y="24680"/>
                    </a:cubicBezTo>
                    <a:cubicBezTo>
                      <a:pt x="5359" y="24918"/>
                      <a:pt x="5406" y="25489"/>
                      <a:pt x="5478" y="26132"/>
                    </a:cubicBezTo>
                    <a:cubicBezTo>
                      <a:pt x="5537" y="26680"/>
                      <a:pt x="5632" y="27227"/>
                      <a:pt x="5763" y="27763"/>
                    </a:cubicBezTo>
                    <a:cubicBezTo>
                      <a:pt x="5882" y="28275"/>
                      <a:pt x="5978" y="28799"/>
                      <a:pt x="6037" y="29323"/>
                    </a:cubicBezTo>
                    <a:cubicBezTo>
                      <a:pt x="6132" y="30025"/>
                      <a:pt x="6216" y="30633"/>
                      <a:pt x="6394" y="30918"/>
                    </a:cubicBezTo>
                    <a:cubicBezTo>
                      <a:pt x="6432" y="30974"/>
                      <a:pt x="6485" y="30997"/>
                      <a:pt x="6536" y="30997"/>
                    </a:cubicBezTo>
                    <a:cubicBezTo>
                      <a:pt x="6662" y="30997"/>
                      <a:pt x="6785" y="30860"/>
                      <a:pt x="6692" y="30716"/>
                    </a:cubicBezTo>
                    <a:cubicBezTo>
                      <a:pt x="6549" y="30502"/>
                      <a:pt x="6466" y="29906"/>
                      <a:pt x="6382" y="29275"/>
                    </a:cubicBezTo>
                    <a:cubicBezTo>
                      <a:pt x="6323" y="28728"/>
                      <a:pt x="6228" y="28204"/>
                      <a:pt x="6097" y="27668"/>
                    </a:cubicBezTo>
                    <a:cubicBezTo>
                      <a:pt x="6013" y="27323"/>
                      <a:pt x="5954" y="26977"/>
                      <a:pt x="5906" y="26620"/>
                    </a:cubicBezTo>
                    <a:lnTo>
                      <a:pt x="5906" y="26620"/>
                    </a:lnTo>
                    <a:cubicBezTo>
                      <a:pt x="6132" y="27120"/>
                      <a:pt x="7121" y="29252"/>
                      <a:pt x="7835" y="29894"/>
                    </a:cubicBezTo>
                    <a:cubicBezTo>
                      <a:pt x="7633" y="30299"/>
                      <a:pt x="7716" y="30871"/>
                      <a:pt x="7752" y="31061"/>
                    </a:cubicBezTo>
                    <a:cubicBezTo>
                      <a:pt x="7799" y="31430"/>
                      <a:pt x="8097" y="31692"/>
                      <a:pt x="8276" y="31811"/>
                    </a:cubicBezTo>
                    <a:cubicBezTo>
                      <a:pt x="8347" y="32014"/>
                      <a:pt x="8466" y="32192"/>
                      <a:pt x="8609" y="32347"/>
                    </a:cubicBezTo>
                    <a:cubicBezTo>
                      <a:pt x="8633" y="32383"/>
                      <a:pt x="8668" y="32431"/>
                      <a:pt x="8704" y="32466"/>
                    </a:cubicBezTo>
                    <a:cubicBezTo>
                      <a:pt x="8847" y="32669"/>
                      <a:pt x="8990" y="32764"/>
                      <a:pt x="9133" y="32764"/>
                    </a:cubicBezTo>
                    <a:lnTo>
                      <a:pt x="9157" y="32764"/>
                    </a:lnTo>
                    <a:cubicBezTo>
                      <a:pt x="9264" y="32966"/>
                      <a:pt x="9454" y="33097"/>
                      <a:pt x="9680" y="33121"/>
                    </a:cubicBezTo>
                    <a:cubicBezTo>
                      <a:pt x="9716" y="33133"/>
                      <a:pt x="9764" y="33133"/>
                      <a:pt x="9811" y="33133"/>
                    </a:cubicBezTo>
                    <a:cubicBezTo>
                      <a:pt x="9895" y="33133"/>
                      <a:pt x="9978" y="33121"/>
                      <a:pt x="10061" y="33097"/>
                    </a:cubicBezTo>
                    <a:cubicBezTo>
                      <a:pt x="10169" y="33383"/>
                      <a:pt x="10347" y="33526"/>
                      <a:pt x="10597" y="33538"/>
                    </a:cubicBezTo>
                    <a:lnTo>
                      <a:pt x="10609" y="33538"/>
                    </a:lnTo>
                    <a:cubicBezTo>
                      <a:pt x="10823" y="33514"/>
                      <a:pt x="11014" y="33419"/>
                      <a:pt x="11169" y="33276"/>
                    </a:cubicBezTo>
                    <a:cubicBezTo>
                      <a:pt x="11204" y="33443"/>
                      <a:pt x="11359" y="33562"/>
                      <a:pt x="11526" y="33562"/>
                    </a:cubicBezTo>
                    <a:cubicBezTo>
                      <a:pt x="11645" y="33550"/>
                      <a:pt x="11764" y="33514"/>
                      <a:pt x="11859" y="33443"/>
                    </a:cubicBezTo>
                    <a:cubicBezTo>
                      <a:pt x="11955" y="33371"/>
                      <a:pt x="12050" y="33288"/>
                      <a:pt x="12121" y="33193"/>
                    </a:cubicBezTo>
                    <a:cubicBezTo>
                      <a:pt x="12205" y="33312"/>
                      <a:pt x="12312" y="33395"/>
                      <a:pt x="12455" y="33443"/>
                    </a:cubicBezTo>
                    <a:cubicBezTo>
                      <a:pt x="12502" y="33466"/>
                      <a:pt x="12550" y="33466"/>
                      <a:pt x="12598" y="33478"/>
                    </a:cubicBezTo>
                    <a:cubicBezTo>
                      <a:pt x="12669" y="33466"/>
                      <a:pt x="12740" y="33454"/>
                      <a:pt x="12800" y="33431"/>
                    </a:cubicBezTo>
                    <a:cubicBezTo>
                      <a:pt x="12979" y="33312"/>
                      <a:pt x="13109" y="33133"/>
                      <a:pt x="13169" y="32931"/>
                    </a:cubicBezTo>
                    <a:lnTo>
                      <a:pt x="13193" y="32931"/>
                    </a:lnTo>
                    <a:cubicBezTo>
                      <a:pt x="13312" y="33300"/>
                      <a:pt x="13490" y="33502"/>
                      <a:pt x="13705" y="33538"/>
                    </a:cubicBezTo>
                    <a:cubicBezTo>
                      <a:pt x="13729" y="33550"/>
                      <a:pt x="13752" y="33550"/>
                      <a:pt x="13776" y="33550"/>
                    </a:cubicBezTo>
                    <a:cubicBezTo>
                      <a:pt x="13860" y="33550"/>
                      <a:pt x="13931" y="33526"/>
                      <a:pt x="14002" y="33478"/>
                    </a:cubicBezTo>
                    <a:cubicBezTo>
                      <a:pt x="14145" y="33335"/>
                      <a:pt x="14241" y="33157"/>
                      <a:pt x="14252" y="32966"/>
                    </a:cubicBezTo>
                    <a:cubicBezTo>
                      <a:pt x="14288" y="33193"/>
                      <a:pt x="14443" y="33383"/>
                      <a:pt x="14657" y="33466"/>
                    </a:cubicBezTo>
                    <a:cubicBezTo>
                      <a:pt x="14705" y="33478"/>
                      <a:pt x="14753" y="33490"/>
                      <a:pt x="14800" y="33490"/>
                    </a:cubicBezTo>
                    <a:cubicBezTo>
                      <a:pt x="15098" y="33490"/>
                      <a:pt x="15288" y="33204"/>
                      <a:pt x="15348" y="33038"/>
                    </a:cubicBezTo>
                    <a:cubicBezTo>
                      <a:pt x="15348" y="33026"/>
                      <a:pt x="15348" y="33014"/>
                      <a:pt x="15348" y="33014"/>
                    </a:cubicBezTo>
                    <a:cubicBezTo>
                      <a:pt x="15431" y="33276"/>
                      <a:pt x="15657" y="33478"/>
                      <a:pt x="15943" y="33538"/>
                    </a:cubicBezTo>
                    <a:cubicBezTo>
                      <a:pt x="15967" y="33550"/>
                      <a:pt x="15991" y="33550"/>
                      <a:pt x="16015" y="33550"/>
                    </a:cubicBezTo>
                    <a:cubicBezTo>
                      <a:pt x="16086" y="33550"/>
                      <a:pt x="16169" y="33526"/>
                      <a:pt x="16229" y="33478"/>
                    </a:cubicBezTo>
                    <a:cubicBezTo>
                      <a:pt x="16324" y="33395"/>
                      <a:pt x="16384" y="33288"/>
                      <a:pt x="16419" y="33169"/>
                    </a:cubicBezTo>
                    <a:cubicBezTo>
                      <a:pt x="16562" y="33312"/>
                      <a:pt x="16741" y="33395"/>
                      <a:pt x="16931" y="33431"/>
                    </a:cubicBezTo>
                    <a:lnTo>
                      <a:pt x="16967" y="33431"/>
                    </a:lnTo>
                    <a:cubicBezTo>
                      <a:pt x="17098" y="33419"/>
                      <a:pt x="17193" y="33300"/>
                      <a:pt x="17265" y="33157"/>
                    </a:cubicBezTo>
                    <a:cubicBezTo>
                      <a:pt x="17491" y="33335"/>
                      <a:pt x="17801" y="33550"/>
                      <a:pt x="18003" y="33550"/>
                    </a:cubicBezTo>
                    <a:lnTo>
                      <a:pt x="18015" y="33550"/>
                    </a:lnTo>
                    <a:cubicBezTo>
                      <a:pt x="18265" y="33538"/>
                      <a:pt x="18384" y="33312"/>
                      <a:pt x="18455" y="33133"/>
                    </a:cubicBezTo>
                    <a:lnTo>
                      <a:pt x="18527" y="33133"/>
                    </a:lnTo>
                    <a:cubicBezTo>
                      <a:pt x="18548" y="33135"/>
                      <a:pt x="18569" y="33136"/>
                      <a:pt x="18591" y="33136"/>
                    </a:cubicBezTo>
                    <a:cubicBezTo>
                      <a:pt x="18692" y="33136"/>
                      <a:pt x="18796" y="33115"/>
                      <a:pt x="18884" y="33085"/>
                    </a:cubicBezTo>
                    <a:cubicBezTo>
                      <a:pt x="19051" y="33002"/>
                      <a:pt x="19194" y="32871"/>
                      <a:pt x="19277" y="32716"/>
                    </a:cubicBezTo>
                    <a:lnTo>
                      <a:pt x="19467" y="32716"/>
                    </a:lnTo>
                    <a:cubicBezTo>
                      <a:pt x="19646" y="32657"/>
                      <a:pt x="19801" y="32538"/>
                      <a:pt x="19884" y="32371"/>
                    </a:cubicBezTo>
                    <a:cubicBezTo>
                      <a:pt x="19956" y="32252"/>
                      <a:pt x="20003" y="32133"/>
                      <a:pt x="20051" y="32002"/>
                    </a:cubicBezTo>
                    <a:cubicBezTo>
                      <a:pt x="20218" y="31919"/>
                      <a:pt x="20610" y="31692"/>
                      <a:pt x="20706" y="31335"/>
                    </a:cubicBezTo>
                    <a:cubicBezTo>
                      <a:pt x="20801" y="31049"/>
                      <a:pt x="20813" y="30752"/>
                      <a:pt x="20741" y="30466"/>
                    </a:cubicBezTo>
                    <a:cubicBezTo>
                      <a:pt x="20753" y="30430"/>
                      <a:pt x="20765" y="30406"/>
                      <a:pt x="20777" y="30371"/>
                    </a:cubicBezTo>
                    <a:cubicBezTo>
                      <a:pt x="20777" y="30359"/>
                      <a:pt x="20789" y="30335"/>
                      <a:pt x="20789" y="30311"/>
                    </a:cubicBezTo>
                    <a:lnTo>
                      <a:pt x="20789" y="30299"/>
                    </a:lnTo>
                    <a:cubicBezTo>
                      <a:pt x="20837" y="30168"/>
                      <a:pt x="20837" y="30014"/>
                      <a:pt x="20777" y="29883"/>
                    </a:cubicBezTo>
                    <a:cubicBezTo>
                      <a:pt x="21575" y="28906"/>
                      <a:pt x="22468" y="27037"/>
                      <a:pt x="22670" y="26620"/>
                    </a:cubicBezTo>
                    <a:lnTo>
                      <a:pt x="22670" y="26620"/>
                    </a:lnTo>
                    <a:cubicBezTo>
                      <a:pt x="22408" y="28275"/>
                      <a:pt x="21992" y="30359"/>
                      <a:pt x="21420" y="31323"/>
                    </a:cubicBezTo>
                    <a:cubicBezTo>
                      <a:pt x="21372" y="31407"/>
                      <a:pt x="21396" y="31514"/>
                      <a:pt x="21480" y="31561"/>
                    </a:cubicBezTo>
                    <a:cubicBezTo>
                      <a:pt x="21503" y="31573"/>
                      <a:pt x="21539" y="31585"/>
                      <a:pt x="21575" y="31585"/>
                    </a:cubicBezTo>
                    <a:cubicBezTo>
                      <a:pt x="21634" y="31585"/>
                      <a:pt x="21682" y="31549"/>
                      <a:pt x="21718" y="31502"/>
                    </a:cubicBezTo>
                    <a:cubicBezTo>
                      <a:pt x="22349" y="30466"/>
                      <a:pt x="22789" y="28204"/>
                      <a:pt x="23039" y="26501"/>
                    </a:cubicBezTo>
                    <a:cubicBezTo>
                      <a:pt x="23182" y="25608"/>
                      <a:pt x="23266" y="24870"/>
                      <a:pt x="23289" y="24596"/>
                    </a:cubicBezTo>
                    <a:cubicBezTo>
                      <a:pt x="23551" y="24525"/>
                      <a:pt x="23849" y="24453"/>
                      <a:pt x="24206" y="24358"/>
                    </a:cubicBezTo>
                    <a:cubicBezTo>
                      <a:pt x="24932" y="24191"/>
                      <a:pt x="25623" y="23858"/>
                      <a:pt x="26194" y="23382"/>
                    </a:cubicBezTo>
                    <a:lnTo>
                      <a:pt x="26194" y="23382"/>
                    </a:lnTo>
                    <a:cubicBezTo>
                      <a:pt x="26111" y="24037"/>
                      <a:pt x="25980" y="24703"/>
                      <a:pt x="25790" y="25346"/>
                    </a:cubicBezTo>
                    <a:cubicBezTo>
                      <a:pt x="25565" y="26103"/>
                      <a:pt x="25188" y="27012"/>
                      <a:pt x="24612" y="27398"/>
                    </a:cubicBezTo>
                    <a:lnTo>
                      <a:pt x="24612" y="27398"/>
                    </a:lnTo>
                    <a:cubicBezTo>
                      <a:pt x="24719" y="26485"/>
                      <a:pt x="24861" y="25857"/>
                      <a:pt x="25028" y="25501"/>
                    </a:cubicBezTo>
                    <a:cubicBezTo>
                      <a:pt x="25063" y="25406"/>
                      <a:pt x="25028" y="25299"/>
                      <a:pt x="24944" y="25263"/>
                    </a:cubicBezTo>
                    <a:cubicBezTo>
                      <a:pt x="24919" y="25254"/>
                      <a:pt x="24894" y="25249"/>
                      <a:pt x="24869" y="25249"/>
                    </a:cubicBezTo>
                    <a:cubicBezTo>
                      <a:pt x="24798" y="25249"/>
                      <a:pt x="24733" y="25285"/>
                      <a:pt x="24706" y="25346"/>
                    </a:cubicBezTo>
                    <a:cubicBezTo>
                      <a:pt x="24504" y="25775"/>
                      <a:pt x="24349" y="26513"/>
                      <a:pt x="24230" y="27608"/>
                    </a:cubicBezTo>
                    <a:cubicBezTo>
                      <a:pt x="24182" y="27656"/>
                      <a:pt x="24170" y="27728"/>
                      <a:pt x="24194" y="27787"/>
                    </a:cubicBezTo>
                    <a:cubicBezTo>
                      <a:pt x="24194" y="27787"/>
                      <a:pt x="24206" y="27799"/>
                      <a:pt x="24206" y="27799"/>
                    </a:cubicBezTo>
                    <a:cubicBezTo>
                      <a:pt x="24099" y="28775"/>
                      <a:pt x="24039" y="29859"/>
                      <a:pt x="23992" y="30740"/>
                    </a:cubicBezTo>
                    <a:cubicBezTo>
                      <a:pt x="23968" y="31168"/>
                      <a:pt x="23944" y="31573"/>
                      <a:pt x="23908" y="31907"/>
                    </a:cubicBezTo>
                    <a:cubicBezTo>
                      <a:pt x="23813" y="33169"/>
                      <a:pt x="23599" y="33514"/>
                      <a:pt x="23158" y="34205"/>
                    </a:cubicBezTo>
                    <a:cubicBezTo>
                      <a:pt x="23015" y="34431"/>
                      <a:pt x="22861" y="34681"/>
                      <a:pt x="22682" y="35002"/>
                    </a:cubicBezTo>
                    <a:cubicBezTo>
                      <a:pt x="21932" y="36312"/>
                      <a:pt x="18432" y="39229"/>
                      <a:pt x="17455" y="39503"/>
                    </a:cubicBezTo>
                    <a:cubicBezTo>
                      <a:pt x="16803" y="39685"/>
                      <a:pt x="15484" y="39901"/>
                      <a:pt x="14041" y="39901"/>
                    </a:cubicBezTo>
                    <a:cubicBezTo>
                      <a:pt x="13036" y="39901"/>
                      <a:pt x="11969" y="39796"/>
                      <a:pt x="11026" y="39503"/>
                    </a:cubicBezTo>
                    <a:cubicBezTo>
                      <a:pt x="8716" y="38788"/>
                      <a:pt x="5335" y="34085"/>
                      <a:pt x="4894" y="33312"/>
                    </a:cubicBezTo>
                    <a:cubicBezTo>
                      <a:pt x="4632" y="32871"/>
                      <a:pt x="4537" y="30859"/>
                      <a:pt x="4477" y="29525"/>
                    </a:cubicBezTo>
                    <a:cubicBezTo>
                      <a:pt x="4442" y="28978"/>
                      <a:pt x="4418" y="28501"/>
                      <a:pt x="4394" y="28251"/>
                    </a:cubicBezTo>
                    <a:cubicBezTo>
                      <a:pt x="4370" y="28037"/>
                      <a:pt x="4335" y="27775"/>
                      <a:pt x="4275" y="27478"/>
                    </a:cubicBezTo>
                    <a:cubicBezTo>
                      <a:pt x="4287" y="27418"/>
                      <a:pt x="4275" y="27358"/>
                      <a:pt x="4239" y="27311"/>
                    </a:cubicBezTo>
                    <a:cubicBezTo>
                      <a:pt x="4085" y="26573"/>
                      <a:pt x="3870" y="25823"/>
                      <a:pt x="3870" y="25823"/>
                    </a:cubicBezTo>
                    <a:cubicBezTo>
                      <a:pt x="3846" y="25732"/>
                      <a:pt x="3777" y="25693"/>
                      <a:pt x="3707" y="25693"/>
                    </a:cubicBezTo>
                    <a:cubicBezTo>
                      <a:pt x="3601" y="25693"/>
                      <a:pt x="3494" y="25782"/>
                      <a:pt x="3537" y="25918"/>
                    </a:cubicBezTo>
                    <a:cubicBezTo>
                      <a:pt x="3537" y="25918"/>
                      <a:pt x="3644" y="26335"/>
                      <a:pt x="3763" y="26835"/>
                    </a:cubicBezTo>
                    <a:cubicBezTo>
                      <a:pt x="3061" y="26084"/>
                      <a:pt x="2346" y="25192"/>
                      <a:pt x="2239" y="24632"/>
                    </a:cubicBezTo>
                    <a:cubicBezTo>
                      <a:pt x="2132" y="24120"/>
                      <a:pt x="2001" y="23608"/>
                      <a:pt x="1834" y="23120"/>
                    </a:cubicBezTo>
                    <a:close/>
                    <a:moveTo>
                      <a:pt x="14790" y="1"/>
                    </a:moveTo>
                    <a:cubicBezTo>
                      <a:pt x="14602" y="1"/>
                      <a:pt x="14411" y="4"/>
                      <a:pt x="14217" y="10"/>
                    </a:cubicBezTo>
                    <a:cubicBezTo>
                      <a:pt x="4858" y="308"/>
                      <a:pt x="382" y="6927"/>
                      <a:pt x="191" y="11523"/>
                    </a:cubicBezTo>
                    <a:cubicBezTo>
                      <a:pt x="1" y="16024"/>
                      <a:pt x="691" y="20215"/>
                      <a:pt x="965" y="21453"/>
                    </a:cubicBezTo>
                    <a:cubicBezTo>
                      <a:pt x="1048" y="21786"/>
                      <a:pt x="1144" y="22155"/>
                      <a:pt x="1287" y="22608"/>
                    </a:cubicBezTo>
                    <a:lnTo>
                      <a:pt x="1418" y="23013"/>
                    </a:lnTo>
                    <a:cubicBezTo>
                      <a:pt x="1608" y="23560"/>
                      <a:pt x="1763" y="24120"/>
                      <a:pt x="1882" y="24703"/>
                    </a:cubicBezTo>
                    <a:cubicBezTo>
                      <a:pt x="2060" y="25620"/>
                      <a:pt x="3430" y="27025"/>
                      <a:pt x="3906" y="27489"/>
                    </a:cubicBezTo>
                    <a:cubicBezTo>
                      <a:pt x="3965" y="27799"/>
                      <a:pt x="4013" y="28073"/>
                      <a:pt x="4037" y="28287"/>
                    </a:cubicBezTo>
                    <a:cubicBezTo>
                      <a:pt x="4061" y="28537"/>
                      <a:pt x="4085" y="29002"/>
                      <a:pt x="4108" y="29537"/>
                    </a:cubicBezTo>
                    <a:cubicBezTo>
                      <a:pt x="4204" y="31418"/>
                      <a:pt x="4299" y="33014"/>
                      <a:pt x="4573" y="33490"/>
                    </a:cubicBezTo>
                    <a:cubicBezTo>
                      <a:pt x="4870" y="34014"/>
                      <a:pt x="8383" y="39062"/>
                      <a:pt x="10907" y="39848"/>
                    </a:cubicBezTo>
                    <a:cubicBezTo>
                      <a:pt x="11846" y="40113"/>
                      <a:pt x="12827" y="40255"/>
                      <a:pt x="13800" y="40255"/>
                    </a:cubicBezTo>
                    <a:cubicBezTo>
                      <a:pt x="13876" y="40255"/>
                      <a:pt x="13951" y="40255"/>
                      <a:pt x="14026" y="40253"/>
                    </a:cubicBezTo>
                    <a:cubicBezTo>
                      <a:pt x="14072" y="40253"/>
                      <a:pt x="14117" y="40254"/>
                      <a:pt x="14163" y="40254"/>
                    </a:cubicBezTo>
                    <a:cubicBezTo>
                      <a:pt x="15296" y="40254"/>
                      <a:pt x="16428" y="40111"/>
                      <a:pt x="17539" y="39848"/>
                    </a:cubicBezTo>
                    <a:cubicBezTo>
                      <a:pt x="18622" y="39550"/>
                      <a:pt x="22158" y="36610"/>
                      <a:pt x="22980" y="35181"/>
                    </a:cubicBezTo>
                    <a:cubicBezTo>
                      <a:pt x="23158" y="34859"/>
                      <a:pt x="23313" y="34621"/>
                      <a:pt x="23444" y="34407"/>
                    </a:cubicBezTo>
                    <a:cubicBezTo>
                      <a:pt x="23908" y="33693"/>
                      <a:pt x="24158" y="33288"/>
                      <a:pt x="24266" y="31942"/>
                    </a:cubicBezTo>
                    <a:cubicBezTo>
                      <a:pt x="24289" y="31609"/>
                      <a:pt x="24313" y="31192"/>
                      <a:pt x="24337" y="30764"/>
                    </a:cubicBezTo>
                    <a:cubicBezTo>
                      <a:pt x="24385" y="29883"/>
                      <a:pt x="24456" y="28799"/>
                      <a:pt x="24551" y="27835"/>
                    </a:cubicBezTo>
                    <a:cubicBezTo>
                      <a:pt x="26123" y="27180"/>
                      <a:pt x="26575" y="23525"/>
                      <a:pt x="26575" y="23120"/>
                    </a:cubicBezTo>
                    <a:cubicBezTo>
                      <a:pt x="26575" y="23048"/>
                      <a:pt x="26599" y="22965"/>
                      <a:pt x="26623" y="22894"/>
                    </a:cubicBezTo>
                    <a:cubicBezTo>
                      <a:pt x="26671" y="22751"/>
                      <a:pt x="26742" y="22536"/>
                      <a:pt x="26825" y="22298"/>
                    </a:cubicBezTo>
                    <a:cubicBezTo>
                      <a:pt x="27171" y="21370"/>
                      <a:pt x="27671" y="19977"/>
                      <a:pt x="27778" y="18453"/>
                    </a:cubicBezTo>
                    <a:cubicBezTo>
                      <a:pt x="27921" y="16226"/>
                      <a:pt x="27790" y="9868"/>
                      <a:pt x="27135" y="8213"/>
                    </a:cubicBezTo>
                    <a:cubicBezTo>
                      <a:pt x="26157" y="5723"/>
                      <a:pt x="22995" y="1"/>
                      <a:pt x="1479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9"/>
              <p:cNvSpPr/>
              <p:nvPr/>
            </p:nvSpPr>
            <p:spPr>
              <a:xfrm>
                <a:off x="4534412" y="1135892"/>
                <a:ext cx="80253" cy="104996"/>
              </a:xfrm>
              <a:custGeom>
                <a:avLst/>
                <a:gdLst/>
                <a:ahLst/>
                <a:cxnLst/>
                <a:rect l="l" t="t" r="r" b="b"/>
                <a:pathLst>
                  <a:path w="6526" h="8538" extrusionOk="0">
                    <a:moveTo>
                      <a:pt x="3322" y="1"/>
                    </a:moveTo>
                    <a:cubicBezTo>
                      <a:pt x="2370" y="1"/>
                      <a:pt x="1834" y="1025"/>
                      <a:pt x="1477" y="1715"/>
                    </a:cubicBezTo>
                    <a:lnTo>
                      <a:pt x="1441" y="1787"/>
                    </a:lnTo>
                    <a:cubicBezTo>
                      <a:pt x="1132" y="2382"/>
                      <a:pt x="1" y="5656"/>
                      <a:pt x="239" y="6823"/>
                    </a:cubicBezTo>
                    <a:cubicBezTo>
                      <a:pt x="453" y="7871"/>
                      <a:pt x="965" y="8383"/>
                      <a:pt x="1858" y="8442"/>
                    </a:cubicBezTo>
                    <a:cubicBezTo>
                      <a:pt x="1896" y="8445"/>
                      <a:pt x="1933" y="8446"/>
                      <a:pt x="1970" y="8446"/>
                    </a:cubicBezTo>
                    <a:cubicBezTo>
                      <a:pt x="2263" y="8446"/>
                      <a:pt x="2546" y="8364"/>
                      <a:pt x="2811" y="8216"/>
                    </a:cubicBezTo>
                    <a:cubicBezTo>
                      <a:pt x="2925" y="8143"/>
                      <a:pt x="3049" y="8107"/>
                      <a:pt x="3182" y="8107"/>
                    </a:cubicBezTo>
                    <a:cubicBezTo>
                      <a:pt x="3201" y="8107"/>
                      <a:pt x="3220" y="8108"/>
                      <a:pt x="3239" y="8109"/>
                    </a:cubicBezTo>
                    <a:cubicBezTo>
                      <a:pt x="3394" y="8145"/>
                      <a:pt x="3549" y="8192"/>
                      <a:pt x="3703" y="8252"/>
                    </a:cubicBezTo>
                    <a:cubicBezTo>
                      <a:pt x="4049" y="8407"/>
                      <a:pt x="4418" y="8502"/>
                      <a:pt x="4799" y="8538"/>
                    </a:cubicBezTo>
                    <a:cubicBezTo>
                      <a:pt x="4966" y="8538"/>
                      <a:pt x="5120" y="8502"/>
                      <a:pt x="5275" y="8431"/>
                    </a:cubicBezTo>
                    <a:cubicBezTo>
                      <a:pt x="5906" y="8133"/>
                      <a:pt x="6525" y="7264"/>
                      <a:pt x="6382" y="6061"/>
                    </a:cubicBezTo>
                    <a:cubicBezTo>
                      <a:pt x="6192" y="4906"/>
                      <a:pt x="5882" y="3775"/>
                      <a:pt x="5478" y="2680"/>
                    </a:cubicBezTo>
                    <a:cubicBezTo>
                      <a:pt x="4811" y="918"/>
                      <a:pt x="4096" y="1"/>
                      <a:pt x="334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9"/>
              <p:cNvSpPr/>
              <p:nvPr/>
            </p:nvSpPr>
            <p:spPr>
              <a:xfrm>
                <a:off x="4440853" y="1091363"/>
                <a:ext cx="103963" cy="99782"/>
              </a:xfrm>
              <a:custGeom>
                <a:avLst/>
                <a:gdLst/>
                <a:ahLst/>
                <a:cxnLst/>
                <a:rect l="l" t="t" r="r" b="b"/>
                <a:pathLst>
                  <a:path w="8454" h="8114" extrusionOk="0">
                    <a:moveTo>
                      <a:pt x="5415" y="0"/>
                    </a:moveTo>
                    <a:cubicBezTo>
                      <a:pt x="4540" y="0"/>
                      <a:pt x="1173" y="739"/>
                      <a:pt x="584" y="1848"/>
                    </a:cubicBezTo>
                    <a:cubicBezTo>
                      <a:pt x="203" y="2550"/>
                      <a:pt x="1" y="3336"/>
                      <a:pt x="1" y="4134"/>
                    </a:cubicBezTo>
                    <a:cubicBezTo>
                      <a:pt x="1" y="4741"/>
                      <a:pt x="346" y="7801"/>
                      <a:pt x="1275" y="8051"/>
                    </a:cubicBezTo>
                    <a:cubicBezTo>
                      <a:pt x="1432" y="8091"/>
                      <a:pt x="1598" y="8114"/>
                      <a:pt x="1766" y="8114"/>
                    </a:cubicBezTo>
                    <a:cubicBezTo>
                      <a:pt x="1800" y="8114"/>
                      <a:pt x="1835" y="8113"/>
                      <a:pt x="1870" y="8111"/>
                    </a:cubicBezTo>
                    <a:cubicBezTo>
                      <a:pt x="2537" y="8087"/>
                      <a:pt x="3191" y="8039"/>
                      <a:pt x="3846" y="7944"/>
                    </a:cubicBezTo>
                    <a:cubicBezTo>
                      <a:pt x="4334" y="7884"/>
                      <a:pt x="4787" y="7825"/>
                      <a:pt x="5025" y="7825"/>
                    </a:cubicBezTo>
                    <a:cubicBezTo>
                      <a:pt x="5442" y="7825"/>
                      <a:pt x="6120" y="7611"/>
                      <a:pt x="6716" y="7277"/>
                    </a:cubicBezTo>
                    <a:cubicBezTo>
                      <a:pt x="7156" y="7039"/>
                      <a:pt x="7918" y="6539"/>
                      <a:pt x="8168" y="5837"/>
                    </a:cubicBezTo>
                    <a:cubicBezTo>
                      <a:pt x="8454" y="5003"/>
                      <a:pt x="8311" y="3765"/>
                      <a:pt x="7728" y="2158"/>
                    </a:cubicBezTo>
                    <a:cubicBezTo>
                      <a:pt x="7382" y="1205"/>
                      <a:pt x="6335" y="62"/>
                      <a:pt x="5489" y="2"/>
                    </a:cubicBezTo>
                    <a:cubicBezTo>
                      <a:pt x="5467" y="1"/>
                      <a:pt x="5442" y="0"/>
                      <a:pt x="541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9"/>
              <p:cNvSpPr/>
              <p:nvPr/>
            </p:nvSpPr>
            <p:spPr>
              <a:xfrm>
                <a:off x="4604397" y="1093073"/>
                <a:ext cx="107628" cy="98183"/>
              </a:xfrm>
              <a:custGeom>
                <a:avLst/>
                <a:gdLst/>
                <a:ahLst/>
                <a:cxnLst/>
                <a:rect l="l" t="t" r="r" b="b"/>
                <a:pathLst>
                  <a:path w="8752" h="7984" extrusionOk="0">
                    <a:moveTo>
                      <a:pt x="3543" y="0"/>
                    </a:moveTo>
                    <a:cubicBezTo>
                      <a:pt x="3175" y="0"/>
                      <a:pt x="2792" y="36"/>
                      <a:pt x="2394" y="114"/>
                    </a:cubicBezTo>
                    <a:cubicBezTo>
                      <a:pt x="1180" y="352"/>
                      <a:pt x="1" y="2792"/>
                      <a:pt x="144" y="4209"/>
                    </a:cubicBezTo>
                    <a:cubicBezTo>
                      <a:pt x="298" y="5602"/>
                      <a:pt x="1346" y="7233"/>
                      <a:pt x="3406" y="7757"/>
                    </a:cubicBezTo>
                    <a:cubicBezTo>
                      <a:pt x="3966" y="7900"/>
                      <a:pt x="4549" y="7984"/>
                      <a:pt x="5132" y="7984"/>
                    </a:cubicBezTo>
                    <a:cubicBezTo>
                      <a:pt x="6228" y="7984"/>
                      <a:pt x="7085" y="7662"/>
                      <a:pt x="7478" y="7043"/>
                    </a:cubicBezTo>
                    <a:cubicBezTo>
                      <a:pt x="7978" y="6257"/>
                      <a:pt x="8752" y="4305"/>
                      <a:pt x="8514" y="3209"/>
                    </a:cubicBezTo>
                    <a:cubicBezTo>
                      <a:pt x="8282" y="2113"/>
                      <a:pt x="6380" y="0"/>
                      <a:pt x="354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9"/>
              <p:cNvSpPr/>
              <p:nvPr/>
            </p:nvSpPr>
            <p:spPr>
              <a:xfrm>
                <a:off x="4703527" y="1074196"/>
                <a:ext cx="27534" cy="127599"/>
              </a:xfrm>
              <a:custGeom>
                <a:avLst/>
                <a:gdLst/>
                <a:ahLst/>
                <a:cxnLst/>
                <a:rect l="l" t="t" r="r" b="b"/>
                <a:pathLst>
                  <a:path w="2239" h="10376" extrusionOk="0">
                    <a:moveTo>
                      <a:pt x="470" y="0"/>
                    </a:moveTo>
                    <a:cubicBezTo>
                      <a:pt x="390" y="0"/>
                      <a:pt x="318" y="55"/>
                      <a:pt x="298" y="136"/>
                    </a:cubicBezTo>
                    <a:cubicBezTo>
                      <a:pt x="286" y="184"/>
                      <a:pt x="0" y="1494"/>
                      <a:pt x="322" y="2113"/>
                    </a:cubicBezTo>
                    <a:cubicBezTo>
                      <a:pt x="691" y="2863"/>
                      <a:pt x="1358" y="4423"/>
                      <a:pt x="1465" y="5542"/>
                    </a:cubicBezTo>
                    <a:cubicBezTo>
                      <a:pt x="1477" y="6042"/>
                      <a:pt x="1453" y="6530"/>
                      <a:pt x="1381" y="7018"/>
                    </a:cubicBezTo>
                    <a:cubicBezTo>
                      <a:pt x="1227" y="8316"/>
                      <a:pt x="1072" y="9780"/>
                      <a:pt x="1905" y="10352"/>
                    </a:cubicBezTo>
                    <a:cubicBezTo>
                      <a:pt x="1929" y="10364"/>
                      <a:pt x="1965" y="10376"/>
                      <a:pt x="2001" y="10376"/>
                    </a:cubicBezTo>
                    <a:cubicBezTo>
                      <a:pt x="2179" y="10376"/>
                      <a:pt x="2239" y="10161"/>
                      <a:pt x="2096" y="10054"/>
                    </a:cubicBezTo>
                    <a:cubicBezTo>
                      <a:pt x="1441" y="9614"/>
                      <a:pt x="1596" y="8256"/>
                      <a:pt x="1727" y="7066"/>
                    </a:cubicBezTo>
                    <a:cubicBezTo>
                      <a:pt x="1810" y="6554"/>
                      <a:pt x="1834" y="6030"/>
                      <a:pt x="1810" y="5506"/>
                    </a:cubicBezTo>
                    <a:cubicBezTo>
                      <a:pt x="1667" y="4077"/>
                      <a:pt x="739" y="2172"/>
                      <a:pt x="631" y="1958"/>
                    </a:cubicBezTo>
                    <a:cubicBezTo>
                      <a:pt x="417" y="1529"/>
                      <a:pt x="572" y="553"/>
                      <a:pt x="643" y="208"/>
                    </a:cubicBezTo>
                    <a:cubicBezTo>
                      <a:pt x="667" y="113"/>
                      <a:pt x="608" y="17"/>
                      <a:pt x="512" y="5"/>
                    </a:cubicBezTo>
                    <a:cubicBezTo>
                      <a:pt x="498" y="2"/>
                      <a:pt x="484" y="0"/>
                      <a:pt x="47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9"/>
              <p:cNvSpPr/>
              <p:nvPr/>
            </p:nvSpPr>
            <p:spPr>
              <a:xfrm>
                <a:off x="4417278" y="1078045"/>
                <a:ext cx="19774" cy="116875"/>
              </a:xfrm>
              <a:custGeom>
                <a:avLst/>
                <a:gdLst/>
                <a:ahLst/>
                <a:cxnLst/>
                <a:rect l="l" t="t" r="r" b="b"/>
                <a:pathLst>
                  <a:path w="1608" h="9504" extrusionOk="0">
                    <a:moveTo>
                      <a:pt x="1164" y="1"/>
                    </a:moveTo>
                    <a:cubicBezTo>
                      <a:pt x="1158" y="1"/>
                      <a:pt x="1151" y="1"/>
                      <a:pt x="1144" y="2"/>
                    </a:cubicBezTo>
                    <a:cubicBezTo>
                      <a:pt x="1048" y="14"/>
                      <a:pt x="977" y="97"/>
                      <a:pt x="1001" y="204"/>
                    </a:cubicBezTo>
                    <a:cubicBezTo>
                      <a:pt x="1001" y="216"/>
                      <a:pt x="1251" y="2205"/>
                      <a:pt x="1001" y="3026"/>
                    </a:cubicBezTo>
                    <a:cubicBezTo>
                      <a:pt x="929" y="3229"/>
                      <a:pt x="846" y="3479"/>
                      <a:pt x="751" y="3729"/>
                    </a:cubicBezTo>
                    <a:cubicBezTo>
                      <a:pt x="417" y="4598"/>
                      <a:pt x="1" y="5681"/>
                      <a:pt x="144" y="6693"/>
                    </a:cubicBezTo>
                    <a:cubicBezTo>
                      <a:pt x="191" y="7074"/>
                      <a:pt x="274" y="7455"/>
                      <a:pt x="370" y="7824"/>
                    </a:cubicBezTo>
                    <a:cubicBezTo>
                      <a:pt x="513" y="8360"/>
                      <a:pt x="608" y="8753"/>
                      <a:pt x="465" y="9289"/>
                    </a:cubicBezTo>
                    <a:cubicBezTo>
                      <a:pt x="429" y="9384"/>
                      <a:pt x="489" y="9479"/>
                      <a:pt x="584" y="9503"/>
                    </a:cubicBezTo>
                    <a:lnTo>
                      <a:pt x="632" y="9503"/>
                    </a:lnTo>
                    <a:cubicBezTo>
                      <a:pt x="715" y="9503"/>
                      <a:pt x="786" y="9444"/>
                      <a:pt x="798" y="9372"/>
                    </a:cubicBezTo>
                    <a:cubicBezTo>
                      <a:pt x="965" y="8753"/>
                      <a:pt x="858" y="8301"/>
                      <a:pt x="715" y="7729"/>
                    </a:cubicBezTo>
                    <a:cubicBezTo>
                      <a:pt x="620" y="7372"/>
                      <a:pt x="548" y="7003"/>
                      <a:pt x="489" y="6634"/>
                    </a:cubicBezTo>
                    <a:cubicBezTo>
                      <a:pt x="370" y="5717"/>
                      <a:pt x="763" y="4681"/>
                      <a:pt x="1072" y="3848"/>
                    </a:cubicBezTo>
                    <a:cubicBezTo>
                      <a:pt x="1179" y="3586"/>
                      <a:pt x="1275" y="3336"/>
                      <a:pt x="1334" y="3121"/>
                    </a:cubicBezTo>
                    <a:cubicBezTo>
                      <a:pt x="1608" y="2228"/>
                      <a:pt x="1358" y="228"/>
                      <a:pt x="1334" y="145"/>
                    </a:cubicBezTo>
                    <a:cubicBezTo>
                      <a:pt x="1323" y="68"/>
                      <a:pt x="1251" y="1"/>
                      <a:pt x="1164"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9"/>
              <p:cNvSpPr/>
              <p:nvPr/>
            </p:nvSpPr>
            <p:spPr>
              <a:xfrm>
                <a:off x="4704548" y="826807"/>
                <a:ext cx="54183" cy="87570"/>
              </a:xfrm>
              <a:custGeom>
                <a:avLst/>
                <a:gdLst/>
                <a:ahLst/>
                <a:cxnLst/>
                <a:rect l="l" t="t" r="r" b="b"/>
                <a:pathLst>
                  <a:path w="4406" h="7121" extrusionOk="0">
                    <a:moveTo>
                      <a:pt x="4406" y="1"/>
                    </a:moveTo>
                    <a:lnTo>
                      <a:pt x="4406" y="1"/>
                    </a:lnTo>
                    <a:cubicBezTo>
                      <a:pt x="3025" y="1894"/>
                      <a:pt x="1620" y="3775"/>
                      <a:pt x="370" y="5764"/>
                    </a:cubicBezTo>
                    <a:cubicBezTo>
                      <a:pt x="239" y="5966"/>
                      <a:pt x="120" y="6168"/>
                      <a:pt x="1" y="6383"/>
                    </a:cubicBezTo>
                    <a:cubicBezTo>
                      <a:pt x="501" y="6609"/>
                      <a:pt x="1001" y="6859"/>
                      <a:pt x="1489" y="7121"/>
                    </a:cubicBezTo>
                    <a:cubicBezTo>
                      <a:pt x="1894" y="6252"/>
                      <a:pt x="2275" y="5359"/>
                      <a:pt x="2644" y="4466"/>
                    </a:cubicBezTo>
                    <a:cubicBezTo>
                      <a:pt x="3263" y="2989"/>
                      <a:pt x="3835" y="1489"/>
                      <a:pt x="440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9"/>
              <p:cNvSpPr/>
              <p:nvPr/>
            </p:nvSpPr>
            <p:spPr>
              <a:xfrm>
                <a:off x="4653895" y="668538"/>
                <a:ext cx="87128" cy="225930"/>
              </a:xfrm>
              <a:custGeom>
                <a:avLst/>
                <a:gdLst/>
                <a:ahLst/>
                <a:cxnLst/>
                <a:rect l="l" t="t" r="r" b="b"/>
                <a:pathLst>
                  <a:path w="7085" h="18372" extrusionOk="0">
                    <a:moveTo>
                      <a:pt x="7084" y="0"/>
                    </a:moveTo>
                    <a:lnTo>
                      <a:pt x="7084" y="0"/>
                    </a:lnTo>
                    <a:cubicBezTo>
                      <a:pt x="6656" y="810"/>
                      <a:pt x="6227" y="1620"/>
                      <a:pt x="5834" y="2441"/>
                    </a:cubicBezTo>
                    <a:cubicBezTo>
                      <a:pt x="5417" y="3310"/>
                      <a:pt x="5036" y="4191"/>
                      <a:pt x="4679" y="5084"/>
                    </a:cubicBezTo>
                    <a:cubicBezTo>
                      <a:pt x="3965" y="6823"/>
                      <a:pt x="3322" y="8597"/>
                      <a:pt x="2679" y="10359"/>
                    </a:cubicBezTo>
                    <a:cubicBezTo>
                      <a:pt x="2036" y="12097"/>
                      <a:pt x="1346" y="13812"/>
                      <a:pt x="738" y="15562"/>
                    </a:cubicBezTo>
                    <a:cubicBezTo>
                      <a:pt x="488" y="16300"/>
                      <a:pt x="238" y="17038"/>
                      <a:pt x="0" y="17776"/>
                    </a:cubicBezTo>
                    <a:cubicBezTo>
                      <a:pt x="655" y="17943"/>
                      <a:pt x="1298" y="18145"/>
                      <a:pt x="1929" y="18372"/>
                    </a:cubicBezTo>
                    <a:cubicBezTo>
                      <a:pt x="2274" y="17622"/>
                      <a:pt x="2620" y="16883"/>
                      <a:pt x="2953" y="16133"/>
                    </a:cubicBezTo>
                    <a:cubicBezTo>
                      <a:pt x="3751" y="14371"/>
                      <a:pt x="4417" y="12549"/>
                      <a:pt x="4965" y="10692"/>
                    </a:cubicBezTo>
                    <a:cubicBezTo>
                      <a:pt x="5453" y="8882"/>
                      <a:pt x="5858" y="7049"/>
                      <a:pt x="6168" y="5203"/>
                    </a:cubicBezTo>
                    <a:cubicBezTo>
                      <a:pt x="6310" y="4334"/>
                      <a:pt x="6465" y="3465"/>
                      <a:pt x="6608" y="2596"/>
                    </a:cubicBezTo>
                    <a:cubicBezTo>
                      <a:pt x="6763" y="1727"/>
                      <a:pt x="6906" y="869"/>
                      <a:pt x="708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9"/>
              <p:cNvSpPr/>
              <p:nvPr/>
            </p:nvSpPr>
            <p:spPr>
              <a:xfrm>
                <a:off x="4597080" y="799433"/>
                <a:ext cx="27682" cy="80684"/>
              </a:xfrm>
              <a:custGeom>
                <a:avLst/>
                <a:gdLst/>
                <a:ahLst/>
                <a:cxnLst/>
                <a:rect l="l" t="t" r="r" b="b"/>
                <a:pathLst>
                  <a:path w="2251" h="6561" extrusionOk="0">
                    <a:moveTo>
                      <a:pt x="2251" y="0"/>
                    </a:moveTo>
                    <a:lnTo>
                      <a:pt x="2251" y="0"/>
                    </a:lnTo>
                    <a:cubicBezTo>
                      <a:pt x="1453" y="2108"/>
                      <a:pt x="632" y="4191"/>
                      <a:pt x="1" y="6346"/>
                    </a:cubicBezTo>
                    <a:cubicBezTo>
                      <a:pt x="632" y="6394"/>
                      <a:pt x="1263" y="6466"/>
                      <a:pt x="1894" y="6561"/>
                    </a:cubicBezTo>
                    <a:cubicBezTo>
                      <a:pt x="1953" y="5882"/>
                      <a:pt x="2001" y="5203"/>
                      <a:pt x="2036" y="4525"/>
                    </a:cubicBezTo>
                    <a:cubicBezTo>
                      <a:pt x="2132" y="3025"/>
                      <a:pt x="2179" y="1513"/>
                      <a:pt x="225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9"/>
              <p:cNvSpPr/>
              <p:nvPr/>
            </p:nvSpPr>
            <p:spPr>
              <a:xfrm>
                <a:off x="4175399" y="1216134"/>
                <a:ext cx="2792" cy="455"/>
              </a:xfrm>
              <a:custGeom>
                <a:avLst/>
                <a:gdLst/>
                <a:ahLst/>
                <a:cxnLst/>
                <a:rect l="l" t="t" r="r" b="b"/>
                <a:pathLst>
                  <a:path w="227" h="37" extrusionOk="0">
                    <a:moveTo>
                      <a:pt x="1" y="1"/>
                    </a:moveTo>
                    <a:lnTo>
                      <a:pt x="227" y="36"/>
                    </a:lnTo>
                    <a:lnTo>
                      <a:pt x="84" y="12"/>
                    </a:ln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9"/>
              <p:cNvSpPr/>
              <p:nvPr/>
            </p:nvSpPr>
            <p:spPr>
              <a:xfrm>
                <a:off x="4346420" y="857994"/>
                <a:ext cx="60036" cy="81139"/>
              </a:xfrm>
              <a:custGeom>
                <a:avLst/>
                <a:gdLst/>
                <a:ahLst/>
                <a:cxnLst/>
                <a:rect l="l" t="t" r="r" b="b"/>
                <a:pathLst>
                  <a:path w="4882" h="6598" extrusionOk="0">
                    <a:moveTo>
                      <a:pt x="0" y="1"/>
                    </a:moveTo>
                    <a:lnTo>
                      <a:pt x="0" y="1"/>
                    </a:lnTo>
                    <a:cubicBezTo>
                      <a:pt x="857" y="2037"/>
                      <a:pt x="1643" y="4097"/>
                      <a:pt x="2643" y="6073"/>
                    </a:cubicBezTo>
                    <a:cubicBezTo>
                      <a:pt x="2738" y="6252"/>
                      <a:pt x="2834" y="6430"/>
                      <a:pt x="2929" y="6597"/>
                    </a:cubicBezTo>
                    <a:cubicBezTo>
                      <a:pt x="3560" y="6133"/>
                      <a:pt x="4215" y="5692"/>
                      <a:pt x="4882" y="5287"/>
                    </a:cubicBezTo>
                    <a:cubicBezTo>
                      <a:pt x="4584" y="4871"/>
                      <a:pt x="4274" y="4466"/>
                      <a:pt x="3953" y="4061"/>
                    </a:cubicBezTo>
                    <a:cubicBezTo>
                      <a:pt x="2750" y="2597"/>
                      <a:pt x="1429" y="1239"/>
                      <a:pt x="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9"/>
              <p:cNvSpPr/>
              <p:nvPr/>
            </p:nvSpPr>
            <p:spPr>
              <a:xfrm>
                <a:off x="4760194" y="757560"/>
                <a:ext cx="159314" cy="198260"/>
              </a:xfrm>
              <a:custGeom>
                <a:avLst/>
                <a:gdLst/>
                <a:ahLst/>
                <a:cxnLst/>
                <a:rect l="l" t="t" r="r" b="b"/>
                <a:pathLst>
                  <a:path w="12955" h="16122" extrusionOk="0">
                    <a:moveTo>
                      <a:pt x="12954" y="0"/>
                    </a:moveTo>
                    <a:cubicBezTo>
                      <a:pt x="12442" y="488"/>
                      <a:pt x="11906" y="965"/>
                      <a:pt x="11371" y="1453"/>
                    </a:cubicBezTo>
                    <a:cubicBezTo>
                      <a:pt x="10847" y="1941"/>
                      <a:pt x="10335" y="2429"/>
                      <a:pt x="9811" y="2941"/>
                    </a:cubicBezTo>
                    <a:cubicBezTo>
                      <a:pt x="8787" y="3953"/>
                      <a:pt x="7811" y="5001"/>
                      <a:pt x="6846" y="6084"/>
                    </a:cubicBezTo>
                    <a:cubicBezTo>
                      <a:pt x="5894" y="7156"/>
                      <a:pt x="4953" y="8263"/>
                      <a:pt x="4024" y="9382"/>
                    </a:cubicBezTo>
                    <a:cubicBezTo>
                      <a:pt x="3024" y="10573"/>
                      <a:pt x="2060" y="11787"/>
                      <a:pt x="1155" y="13050"/>
                    </a:cubicBezTo>
                    <a:cubicBezTo>
                      <a:pt x="762" y="13585"/>
                      <a:pt x="369" y="14133"/>
                      <a:pt x="0" y="14681"/>
                    </a:cubicBezTo>
                    <a:cubicBezTo>
                      <a:pt x="619" y="15133"/>
                      <a:pt x="1215" y="15609"/>
                      <a:pt x="1798" y="16121"/>
                    </a:cubicBezTo>
                    <a:cubicBezTo>
                      <a:pt x="2227" y="15681"/>
                      <a:pt x="2655" y="15216"/>
                      <a:pt x="3084" y="14752"/>
                    </a:cubicBezTo>
                    <a:cubicBezTo>
                      <a:pt x="4108" y="13585"/>
                      <a:pt x="5084" y="12371"/>
                      <a:pt x="5989" y="11109"/>
                    </a:cubicBezTo>
                    <a:cubicBezTo>
                      <a:pt x="7692" y="8775"/>
                      <a:pt x="9311" y="6382"/>
                      <a:pt x="10775" y="3894"/>
                    </a:cubicBezTo>
                    <a:cubicBezTo>
                      <a:pt x="11156" y="3251"/>
                      <a:pt x="11525" y="2596"/>
                      <a:pt x="11883" y="1941"/>
                    </a:cubicBezTo>
                    <a:cubicBezTo>
                      <a:pt x="12240" y="1298"/>
                      <a:pt x="12585" y="631"/>
                      <a:pt x="1295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9"/>
              <p:cNvSpPr/>
              <p:nvPr/>
            </p:nvSpPr>
            <p:spPr>
              <a:xfrm>
                <a:off x="4541594" y="635593"/>
                <a:ext cx="34999" cy="241744"/>
              </a:xfrm>
              <a:custGeom>
                <a:avLst/>
                <a:gdLst/>
                <a:ahLst/>
                <a:cxnLst/>
                <a:rect l="l" t="t" r="r" b="b"/>
                <a:pathLst>
                  <a:path w="2846" h="19658" extrusionOk="0">
                    <a:moveTo>
                      <a:pt x="1012" y="0"/>
                    </a:moveTo>
                    <a:cubicBezTo>
                      <a:pt x="869" y="1001"/>
                      <a:pt x="691" y="1989"/>
                      <a:pt x="548" y="2989"/>
                    </a:cubicBezTo>
                    <a:cubicBezTo>
                      <a:pt x="405" y="4049"/>
                      <a:pt x="298" y="5108"/>
                      <a:pt x="214" y="6180"/>
                    </a:cubicBezTo>
                    <a:cubicBezTo>
                      <a:pt x="131" y="7216"/>
                      <a:pt x="71" y="8251"/>
                      <a:pt x="48" y="9299"/>
                    </a:cubicBezTo>
                    <a:cubicBezTo>
                      <a:pt x="24" y="10347"/>
                      <a:pt x="0" y="11383"/>
                      <a:pt x="48" y="12431"/>
                    </a:cubicBezTo>
                    <a:cubicBezTo>
                      <a:pt x="95" y="13466"/>
                      <a:pt x="119" y="14502"/>
                      <a:pt x="191" y="15550"/>
                    </a:cubicBezTo>
                    <a:cubicBezTo>
                      <a:pt x="262" y="16586"/>
                      <a:pt x="369" y="17634"/>
                      <a:pt x="476" y="18669"/>
                    </a:cubicBezTo>
                    <a:cubicBezTo>
                      <a:pt x="500" y="19003"/>
                      <a:pt x="536" y="19336"/>
                      <a:pt x="572" y="19658"/>
                    </a:cubicBezTo>
                    <a:cubicBezTo>
                      <a:pt x="1203" y="19610"/>
                      <a:pt x="1834" y="19586"/>
                      <a:pt x="2477" y="19586"/>
                    </a:cubicBezTo>
                    <a:lnTo>
                      <a:pt x="2727" y="19586"/>
                    </a:lnTo>
                    <a:cubicBezTo>
                      <a:pt x="2738" y="19467"/>
                      <a:pt x="2750" y="19336"/>
                      <a:pt x="2750" y="19217"/>
                    </a:cubicBezTo>
                    <a:cubicBezTo>
                      <a:pt x="2810" y="18169"/>
                      <a:pt x="2846" y="17133"/>
                      <a:pt x="2846" y="16086"/>
                    </a:cubicBezTo>
                    <a:cubicBezTo>
                      <a:pt x="2846" y="15050"/>
                      <a:pt x="2798" y="14002"/>
                      <a:pt x="2750" y="12966"/>
                    </a:cubicBezTo>
                    <a:cubicBezTo>
                      <a:pt x="2655" y="10811"/>
                      <a:pt x="2393" y="8668"/>
                      <a:pt x="2084" y="6537"/>
                    </a:cubicBezTo>
                    <a:cubicBezTo>
                      <a:pt x="1929" y="5442"/>
                      <a:pt x="1762" y="4358"/>
                      <a:pt x="1572" y="3275"/>
                    </a:cubicBezTo>
                    <a:cubicBezTo>
                      <a:pt x="1381" y="2191"/>
                      <a:pt x="1167" y="1096"/>
                      <a:pt x="101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9"/>
              <p:cNvSpPr/>
              <p:nvPr/>
            </p:nvSpPr>
            <p:spPr>
              <a:xfrm>
                <a:off x="4271307" y="1404421"/>
                <a:ext cx="74978" cy="68251"/>
              </a:xfrm>
              <a:custGeom>
                <a:avLst/>
                <a:gdLst/>
                <a:ahLst/>
                <a:cxnLst/>
                <a:rect l="l" t="t" r="r" b="b"/>
                <a:pathLst>
                  <a:path w="6097" h="5550" extrusionOk="0">
                    <a:moveTo>
                      <a:pt x="5013" y="1"/>
                    </a:moveTo>
                    <a:cubicBezTo>
                      <a:pt x="4263" y="703"/>
                      <a:pt x="3536" y="1430"/>
                      <a:pt x="2846" y="2180"/>
                    </a:cubicBezTo>
                    <a:cubicBezTo>
                      <a:pt x="1846" y="3263"/>
                      <a:pt x="905" y="4394"/>
                      <a:pt x="0" y="5549"/>
                    </a:cubicBezTo>
                    <a:cubicBezTo>
                      <a:pt x="1869" y="4299"/>
                      <a:pt x="3751" y="3049"/>
                      <a:pt x="5513" y="1644"/>
                    </a:cubicBezTo>
                    <a:cubicBezTo>
                      <a:pt x="5715" y="1477"/>
                      <a:pt x="5906" y="1323"/>
                      <a:pt x="6096" y="1156"/>
                    </a:cubicBezTo>
                    <a:cubicBezTo>
                      <a:pt x="5727" y="787"/>
                      <a:pt x="5370" y="394"/>
                      <a:pt x="501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9"/>
              <p:cNvSpPr/>
              <p:nvPr/>
            </p:nvSpPr>
            <p:spPr>
              <a:xfrm>
                <a:off x="4819493" y="1372804"/>
                <a:ext cx="96498" cy="80389"/>
              </a:xfrm>
              <a:custGeom>
                <a:avLst/>
                <a:gdLst/>
                <a:ahLst/>
                <a:cxnLst/>
                <a:rect l="l" t="t" r="r" b="b"/>
                <a:pathLst>
                  <a:path w="7847" h="6537" extrusionOk="0">
                    <a:moveTo>
                      <a:pt x="1310" y="0"/>
                    </a:moveTo>
                    <a:cubicBezTo>
                      <a:pt x="893" y="607"/>
                      <a:pt x="464" y="1191"/>
                      <a:pt x="0" y="1762"/>
                    </a:cubicBezTo>
                    <a:cubicBezTo>
                      <a:pt x="429" y="2108"/>
                      <a:pt x="869" y="2441"/>
                      <a:pt x="1322" y="2762"/>
                    </a:cubicBezTo>
                    <a:cubicBezTo>
                      <a:pt x="2286" y="3465"/>
                      <a:pt x="3286" y="4132"/>
                      <a:pt x="4322" y="4739"/>
                    </a:cubicBezTo>
                    <a:cubicBezTo>
                      <a:pt x="5358" y="5346"/>
                      <a:pt x="6441" y="5870"/>
                      <a:pt x="7525" y="6382"/>
                    </a:cubicBezTo>
                    <a:lnTo>
                      <a:pt x="7846" y="6537"/>
                    </a:lnTo>
                    <a:cubicBezTo>
                      <a:pt x="7453" y="6096"/>
                      <a:pt x="7084" y="5644"/>
                      <a:pt x="6703" y="5191"/>
                    </a:cubicBezTo>
                    <a:cubicBezTo>
                      <a:pt x="6322" y="4751"/>
                      <a:pt x="5929" y="4310"/>
                      <a:pt x="5537" y="3894"/>
                    </a:cubicBezTo>
                    <a:cubicBezTo>
                      <a:pt x="4667" y="2977"/>
                      <a:pt x="3762" y="2108"/>
                      <a:pt x="2822" y="1274"/>
                    </a:cubicBezTo>
                    <a:cubicBezTo>
                      <a:pt x="2322" y="834"/>
                      <a:pt x="1822" y="405"/>
                      <a:pt x="131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9"/>
              <p:cNvSpPr/>
              <p:nvPr/>
            </p:nvSpPr>
            <p:spPr>
              <a:xfrm>
                <a:off x="4797812" y="916567"/>
                <a:ext cx="75125" cy="68239"/>
              </a:xfrm>
              <a:custGeom>
                <a:avLst/>
                <a:gdLst/>
                <a:ahLst/>
                <a:cxnLst/>
                <a:rect l="l" t="t" r="r" b="b"/>
                <a:pathLst>
                  <a:path w="6109" h="5549" extrusionOk="0">
                    <a:moveTo>
                      <a:pt x="6109" y="0"/>
                    </a:moveTo>
                    <a:lnTo>
                      <a:pt x="6109" y="0"/>
                    </a:lnTo>
                    <a:cubicBezTo>
                      <a:pt x="4228" y="1239"/>
                      <a:pt x="2347" y="2489"/>
                      <a:pt x="584" y="3906"/>
                    </a:cubicBezTo>
                    <a:cubicBezTo>
                      <a:pt x="394" y="4060"/>
                      <a:pt x="191" y="4227"/>
                      <a:pt x="1" y="4382"/>
                    </a:cubicBezTo>
                    <a:cubicBezTo>
                      <a:pt x="382" y="4763"/>
                      <a:pt x="739" y="5144"/>
                      <a:pt x="1084" y="5549"/>
                    </a:cubicBezTo>
                    <a:cubicBezTo>
                      <a:pt x="1835" y="4846"/>
                      <a:pt x="2561" y="4120"/>
                      <a:pt x="3263" y="3370"/>
                    </a:cubicBezTo>
                    <a:cubicBezTo>
                      <a:pt x="4263" y="2286"/>
                      <a:pt x="5204" y="1155"/>
                      <a:pt x="6109"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9"/>
              <p:cNvSpPr/>
              <p:nvPr/>
            </p:nvSpPr>
            <p:spPr>
              <a:xfrm>
                <a:off x="4737788" y="1449958"/>
                <a:ext cx="60036" cy="81274"/>
              </a:xfrm>
              <a:custGeom>
                <a:avLst/>
                <a:gdLst/>
                <a:ahLst/>
                <a:cxnLst/>
                <a:rect l="l" t="t" r="r" b="b"/>
                <a:pathLst>
                  <a:path w="4882" h="6609" extrusionOk="0">
                    <a:moveTo>
                      <a:pt x="1953" y="1"/>
                    </a:moveTo>
                    <a:cubicBezTo>
                      <a:pt x="1322" y="465"/>
                      <a:pt x="667" y="906"/>
                      <a:pt x="0" y="1322"/>
                    </a:cubicBezTo>
                    <a:cubicBezTo>
                      <a:pt x="298" y="1739"/>
                      <a:pt x="608" y="2144"/>
                      <a:pt x="917" y="2549"/>
                    </a:cubicBezTo>
                    <a:cubicBezTo>
                      <a:pt x="2120" y="4013"/>
                      <a:pt x="3441" y="5371"/>
                      <a:pt x="4882" y="6609"/>
                    </a:cubicBezTo>
                    <a:cubicBezTo>
                      <a:pt x="4013" y="4573"/>
                      <a:pt x="3239" y="2501"/>
                      <a:pt x="2227" y="537"/>
                    </a:cubicBezTo>
                    <a:cubicBezTo>
                      <a:pt x="2144" y="358"/>
                      <a:pt x="2048" y="179"/>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9"/>
              <p:cNvSpPr/>
              <p:nvPr/>
            </p:nvSpPr>
            <p:spPr>
              <a:xfrm>
                <a:off x="4861513" y="1036037"/>
                <a:ext cx="95330" cy="47751"/>
              </a:xfrm>
              <a:custGeom>
                <a:avLst/>
                <a:gdLst/>
                <a:ahLst/>
                <a:cxnLst/>
                <a:rect l="l" t="t" r="r" b="b"/>
                <a:pathLst>
                  <a:path w="7752" h="3883" extrusionOk="0">
                    <a:moveTo>
                      <a:pt x="7751" y="1"/>
                    </a:moveTo>
                    <a:lnTo>
                      <a:pt x="7751" y="1"/>
                    </a:lnTo>
                    <a:cubicBezTo>
                      <a:pt x="5441" y="430"/>
                      <a:pt x="3179" y="1037"/>
                      <a:pt x="965" y="1811"/>
                    </a:cubicBezTo>
                    <a:cubicBezTo>
                      <a:pt x="643" y="1918"/>
                      <a:pt x="322" y="2037"/>
                      <a:pt x="0" y="2156"/>
                    </a:cubicBezTo>
                    <a:cubicBezTo>
                      <a:pt x="262" y="2727"/>
                      <a:pt x="500" y="3299"/>
                      <a:pt x="715" y="3882"/>
                    </a:cubicBezTo>
                    <a:cubicBezTo>
                      <a:pt x="1036" y="3739"/>
                      <a:pt x="1358" y="3585"/>
                      <a:pt x="1679" y="3418"/>
                    </a:cubicBezTo>
                    <a:cubicBezTo>
                      <a:pt x="2727" y="2882"/>
                      <a:pt x="3763" y="2311"/>
                      <a:pt x="4787" y="1727"/>
                    </a:cubicBezTo>
                    <a:cubicBezTo>
                      <a:pt x="5775" y="1156"/>
                      <a:pt x="6763" y="584"/>
                      <a:pt x="775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9"/>
              <p:cNvSpPr/>
              <p:nvPr/>
            </p:nvSpPr>
            <p:spPr>
              <a:xfrm>
                <a:off x="4881275" y="1069424"/>
                <a:ext cx="240576" cy="70735"/>
              </a:xfrm>
              <a:custGeom>
                <a:avLst/>
                <a:gdLst/>
                <a:ahLst/>
                <a:cxnLst/>
                <a:rect l="l" t="t" r="r" b="b"/>
                <a:pathLst>
                  <a:path w="19563" h="5752" extrusionOk="0">
                    <a:moveTo>
                      <a:pt x="19563" y="1"/>
                    </a:moveTo>
                    <a:lnTo>
                      <a:pt x="19563" y="1"/>
                    </a:lnTo>
                    <a:cubicBezTo>
                      <a:pt x="19122" y="36"/>
                      <a:pt x="18670" y="96"/>
                      <a:pt x="18229" y="143"/>
                    </a:cubicBezTo>
                    <a:cubicBezTo>
                      <a:pt x="17777" y="203"/>
                      <a:pt x="17288" y="251"/>
                      <a:pt x="16824" y="298"/>
                    </a:cubicBezTo>
                    <a:cubicBezTo>
                      <a:pt x="15895" y="405"/>
                      <a:pt x="14967" y="548"/>
                      <a:pt x="14038" y="703"/>
                    </a:cubicBezTo>
                    <a:cubicBezTo>
                      <a:pt x="12204" y="1024"/>
                      <a:pt x="10371" y="1417"/>
                      <a:pt x="8549" y="1834"/>
                    </a:cubicBezTo>
                    <a:cubicBezTo>
                      <a:pt x="6739" y="2227"/>
                      <a:pt x="4954" y="2644"/>
                      <a:pt x="3180" y="3144"/>
                    </a:cubicBezTo>
                    <a:cubicBezTo>
                      <a:pt x="2120" y="3441"/>
                      <a:pt x="1060" y="3751"/>
                      <a:pt x="1" y="4061"/>
                    </a:cubicBezTo>
                    <a:cubicBezTo>
                      <a:pt x="132" y="4620"/>
                      <a:pt x="251" y="5180"/>
                      <a:pt x="346" y="5751"/>
                    </a:cubicBezTo>
                    <a:cubicBezTo>
                      <a:pt x="870" y="5692"/>
                      <a:pt x="1405" y="5632"/>
                      <a:pt x="1929" y="5561"/>
                    </a:cubicBezTo>
                    <a:cubicBezTo>
                      <a:pt x="2846" y="5430"/>
                      <a:pt x="3751" y="5311"/>
                      <a:pt x="4656" y="5144"/>
                    </a:cubicBezTo>
                    <a:cubicBezTo>
                      <a:pt x="5561" y="4977"/>
                      <a:pt x="6454" y="4775"/>
                      <a:pt x="7335" y="4537"/>
                    </a:cubicBezTo>
                    <a:cubicBezTo>
                      <a:pt x="9145" y="4037"/>
                      <a:pt x="10907" y="3430"/>
                      <a:pt x="12669" y="2775"/>
                    </a:cubicBezTo>
                    <a:cubicBezTo>
                      <a:pt x="13740" y="2382"/>
                      <a:pt x="14812" y="1965"/>
                      <a:pt x="15872" y="1536"/>
                    </a:cubicBezTo>
                    <a:cubicBezTo>
                      <a:pt x="16384" y="1322"/>
                      <a:pt x="16884" y="1108"/>
                      <a:pt x="17384" y="894"/>
                    </a:cubicBezTo>
                    <a:cubicBezTo>
                      <a:pt x="17896" y="679"/>
                      <a:pt x="18396" y="453"/>
                      <a:pt x="18908" y="262"/>
                    </a:cubicBezTo>
                    <a:lnTo>
                      <a:pt x="18908" y="262"/>
                    </a:lnTo>
                    <a:lnTo>
                      <a:pt x="18884" y="274"/>
                    </a:lnTo>
                    <a:cubicBezTo>
                      <a:pt x="19110" y="191"/>
                      <a:pt x="19336" y="96"/>
                      <a:pt x="1956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9"/>
              <p:cNvSpPr/>
              <p:nvPr/>
            </p:nvSpPr>
            <p:spPr>
              <a:xfrm>
                <a:off x="4888888" y="1165615"/>
                <a:ext cx="141889" cy="35860"/>
              </a:xfrm>
              <a:custGeom>
                <a:avLst/>
                <a:gdLst/>
                <a:ahLst/>
                <a:cxnLst/>
                <a:rect l="l" t="t" r="r" b="b"/>
                <a:pathLst>
                  <a:path w="11538" h="2916" extrusionOk="0">
                    <a:moveTo>
                      <a:pt x="953" y="1"/>
                    </a:moveTo>
                    <a:cubicBezTo>
                      <a:pt x="632" y="13"/>
                      <a:pt x="322" y="37"/>
                      <a:pt x="1" y="60"/>
                    </a:cubicBezTo>
                    <a:cubicBezTo>
                      <a:pt x="72" y="811"/>
                      <a:pt x="108" y="1573"/>
                      <a:pt x="108" y="2346"/>
                    </a:cubicBezTo>
                    <a:lnTo>
                      <a:pt x="108" y="2847"/>
                    </a:lnTo>
                    <a:cubicBezTo>
                      <a:pt x="429" y="2882"/>
                      <a:pt x="739" y="2894"/>
                      <a:pt x="1060" y="2906"/>
                    </a:cubicBezTo>
                    <a:cubicBezTo>
                      <a:pt x="1233" y="2912"/>
                      <a:pt x="1404" y="2915"/>
                      <a:pt x="1575" y="2915"/>
                    </a:cubicBezTo>
                    <a:cubicBezTo>
                      <a:pt x="2066" y="2915"/>
                      <a:pt x="2554" y="2891"/>
                      <a:pt x="3049" y="2847"/>
                    </a:cubicBezTo>
                    <a:cubicBezTo>
                      <a:pt x="4430" y="2727"/>
                      <a:pt x="5811" y="2525"/>
                      <a:pt x="7168" y="2287"/>
                    </a:cubicBezTo>
                    <a:cubicBezTo>
                      <a:pt x="8645" y="2037"/>
                      <a:pt x="10097" y="1727"/>
                      <a:pt x="11538" y="1346"/>
                    </a:cubicBezTo>
                    <a:cubicBezTo>
                      <a:pt x="10097" y="1168"/>
                      <a:pt x="8657" y="953"/>
                      <a:pt x="7216" y="727"/>
                    </a:cubicBezTo>
                    <a:cubicBezTo>
                      <a:pt x="7156" y="715"/>
                      <a:pt x="7085" y="703"/>
                      <a:pt x="7025" y="692"/>
                    </a:cubicBezTo>
                    <a:lnTo>
                      <a:pt x="6811" y="656"/>
                    </a:lnTo>
                    <a:lnTo>
                      <a:pt x="6418" y="596"/>
                    </a:lnTo>
                    <a:lnTo>
                      <a:pt x="4858" y="346"/>
                    </a:lnTo>
                    <a:lnTo>
                      <a:pt x="4858" y="346"/>
                    </a:lnTo>
                    <a:lnTo>
                      <a:pt x="5013" y="370"/>
                    </a:lnTo>
                    <a:cubicBezTo>
                      <a:pt x="3799" y="180"/>
                      <a:pt x="2561" y="1"/>
                      <a:pt x="132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9"/>
              <p:cNvSpPr/>
              <p:nvPr/>
            </p:nvSpPr>
            <p:spPr>
              <a:xfrm>
                <a:off x="4965907" y="1172650"/>
                <a:ext cx="2939" cy="455"/>
              </a:xfrm>
              <a:custGeom>
                <a:avLst/>
                <a:gdLst/>
                <a:ahLst/>
                <a:cxnLst/>
                <a:rect l="l" t="t" r="r" b="b"/>
                <a:pathLst>
                  <a:path w="239" h="37" extrusionOk="0">
                    <a:moveTo>
                      <a:pt x="0" y="0"/>
                    </a:moveTo>
                    <a:lnTo>
                      <a:pt x="155" y="24"/>
                    </a:lnTo>
                    <a:lnTo>
                      <a:pt x="238" y="36"/>
                    </a:ln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9"/>
              <p:cNvSpPr/>
              <p:nvPr/>
            </p:nvSpPr>
            <p:spPr>
              <a:xfrm>
                <a:off x="4228254" y="936033"/>
                <a:ext cx="96351" cy="80253"/>
              </a:xfrm>
              <a:custGeom>
                <a:avLst/>
                <a:gdLst/>
                <a:ahLst/>
                <a:cxnLst/>
                <a:rect l="l" t="t" r="r" b="b"/>
                <a:pathLst>
                  <a:path w="7835" h="6526" extrusionOk="0">
                    <a:moveTo>
                      <a:pt x="1" y="1"/>
                    </a:moveTo>
                    <a:lnTo>
                      <a:pt x="1" y="1"/>
                    </a:lnTo>
                    <a:cubicBezTo>
                      <a:pt x="394" y="442"/>
                      <a:pt x="751" y="894"/>
                      <a:pt x="1132" y="1334"/>
                    </a:cubicBezTo>
                    <a:cubicBezTo>
                      <a:pt x="1513" y="1787"/>
                      <a:pt x="1906" y="2216"/>
                      <a:pt x="2310" y="2644"/>
                    </a:cubicBezTo>
                    <a:cubicBezTo>
                      <a:pt x="3168" y="3561"/>
                      <a:pt x="4085" y="4430"/>
                      <a:pt x="5025" y="5264"/>
                    </a:cubicBezTo>
                    <a:cubicBezTo>
                      <a:pt x="5513" y="5692"/>
                      <a:pt x="6013" y="6121"/>
                      <a:pt x="6537" y="6526"/>
                    </a:cubicBezTo>
                    <a:cubicBezTo>
                      <a:pt x="6942" y="5918"/>
                      <a:pt x="7383" y="5335"/>
                      <a:pt x="7835" y="4775"/>
                    </a:cubicBezTo>
                    <a:cubicBezTo>
                      <a:pt x="7406" y="4430"/>
                      <a:pt x="6966" y="4097"/>
                      <a:pt x="6525" y="3775"/>
                    </a:cubicBezTo>
                    <a:cubicBezTo>
                      <a:pt x="5561" y="3061"/>
                      <a:pt x="4561" y="2406"/>
                      <a:pt x="3525" y="1799"/>
                    </a:cubicBezTo>
                    <a:cubicBezTo>
                      <a:pt x="2477" y="1180"/>
                      <a:pt x="1406" y="668"/>
                      <a:pt x="310" y="144"/>
                    </a:cubicBez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9"/>
              <p:cNvSpPr/>
              <p:nvPr/>
            </p:nvSpPr>
            <p:spPr>
              <a:xfrm>
                <a:off x="4830179" y="883917"/>
                <a:ext cx="209094" cy="147312"/>
              </a:xfrm>
              <a:custGeom>
                <a:avLst/>
                <a:gdLst/>
                <a:ahLst/>
                <a:cxnLst/>
                <a:rect l="l" t="t" r="r" b="b"/>
                <a:pathLst>
                  <a:path w="17003" h="11979" extrusionOk="0">
                    <a:moveTo>
                      <a:pt x="17002" y="0"/>
                    </a:moveTo>
                    <a:cubicBezTo>
                      <a:pt x="15633" y="489"/>
                      <a:pt x="14264" y="977"/>
                      <a:pt x="12930" y="1560"/>
                    </a:cubicBezTo>
                    <a:cubicBezTo>
                      <a:pt x="11609" y="2143"/>
                      <a:pt x="10311" y="2798"/>
                      <a:pt x="9049" y="3525"/>
                    </a:cubicBezTo>
                    <a:cubicBezTo>
                      <a:pt x="7787" y="4239"/>
                      <a:pt x="6561" y="5025"/>
                      <a:pt x="5370" y="5858"/>
                    </a:cubicBezTo>
                    <a:cubicBezTo>
                      <a:pt x="4679" y="6334"/>
                      <a:pt x="4001" y="6823"/>
                      <a:pt x="3346" y="7335"/>
                    </a:cubicBezTo>
                    <a:cubicBezTo>
                      <a:pt x="2774" y="7787"/>
                      <a:pt x="2203" y="8251"/>
                      <a:pt x="1655" y="8728"/>
                    </a:cubicBezTo>
                    <a:cubicBezTo>
                      <a:pt x="1096" y="9192"/>
                      <a:pt x="548" y="9668"/>
                      <a:pt x="0" y="10144"/>
                    </a:cubicBezTo>
                    <a:cubicBezTo>
                      <a:pt x="429" y="10740"/>
                      <a:pt x="834" y="11347"/>
                      <a:pt x="1215" y="11978"/>
                    </a:cubicBezTo>
                    <a:cubicBezTo>
                      <a:pt x="3334" y="10633"/>
                      <a:pt x="5406" y="9216"/>
                      <a:pt x="7394" y="7680"/>
                    </a:cubicBezTo>
                    <a:cubicBezTo>
                      <a:pt x="9680" y="5906"/>
                      <a:pt x="11907" y="4060"/>
                      <a:pt x="14133" y="2227"/>
                    </a:cubicBezTo>
                    <a:cubicBezTo>
                      <a:pt x="15074" y="1465"/>
                      <a:pt x="16014" y="703"/>
                      <a:pt x="17002" y="12"/>
                    </a:cubicBezTo>
                    <a:cubicBezTo>
                      <a:pt x="17002" y="12"/>
                      <a:pt x="17002" y="0"/>
                      <a:pt x="1700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9"/>
              <p:cNvSpPr/>
              <p:nvPr/>
            </p:nvSpPr>
            <p:spPr>
              <a:xfrm>
                <a:off x="4869999" y="1285393"/>
                <a:ext cx="135162" cy="56532"/>
              </a:xfrm>
              <a:custGeom>
                <a:avLst/>
                <a:gdLst/>
                <a:ahLst/>
                <a:cxnLst/>
                <a:rect l="l" t="t" r="r" b="b"/>
                <a:pathLst>
                  <a:path w="10991" h="4597" extrusionOk="0">
                    <a:moveTo>
                      <a:pt x="572" y="0"/>
                    </a:moveTo>
                    <a:cubicBezTo>
                      <a:pt x="406" y="572"/>
                      <a:pt x="203" y="1143"/>
                      <a:pt x="1" y="1703"/>
                    </a:cubicBezTo>
                    <a:cubicBezTo>
                      <a:pt x="370" y="1858"/>
                      <a:pt x="739" y="2000"/>
                      <a:pt x="1108" y="2131"/>
                    </a:cubicBezTo>
                    <a:cubicBezTo>
                      <a:pt x="2394" y="2584"/>
                      <a:pt x="3692" y="2989"/>
                      <a:pt x="5013" y="3346"/>
                    </a:cubicBezTo>
                    <a:cubicBezTo>
                      <a:pt x="6978" y="3870"/>
                      <a:pt x="8978" y="4263"/>
                      <a:pt x="10990" y="4596"/>
                    </a:cubicBezTo>
                    <a:cubicBezTo>
                      <a:pt x="9800" y="3953"/>
                      <a:pt x="8597" y="3322"/>
                      <a:pt x="7371" y="2739"/>
                    </a:cubicBezTo>
                    <a:cubicBezTo>
                      <a:pt x="6144" y="2155"/>
                      <a:pt x="4894" y="1608"/>
                      <a:pt x="3632" y="1096"/>
                    </a:cubicBezTo>
                    <a:cubicBezTo>
                      <a:pt x="2620" y="703"/>
                      <a:pt x="1596" y="334"/>
                      <a:pt x="57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9"/>
              <p:cNvSpPr/>
              <p:nvPr/>
            </p:nvSpPr>
            <p:spPr>
              <a:xfrm>
                <a:off x="4115080" y="1186853"/>
                <a:ext cx="139392" cy="26513"/>
              </a:xfrm>
              <a:custGeom>
                <a:avLst/>
                <a:gdLst/>
                <a:ahLst/>
                <a:cxnLst/>
                <a:rect l="l" t="t" r="r" b="b"/>
                <a:pathLst>
                  <a:path w="11335" h="2156" extrusionOk="0">
                    <a:moveTo>
                      <a:pt x="10525" y="0"/>
                    </a:moveTo>
                    <a:cubicBezTo>
                      <a:pt x="9989" y="0"/>
                      <a:pt x="9442" y="12"/>
                      <a:pt x="8906" y="36"/>
                    </a:cubicBezTo>
                    <a:cubicBezTo>
                      <a:pt x="7501" y="84"/>
                      <a:pt x="6096" y="179"/>
                      <a:pt x="4691" y="334"/>
                    </a:cubicBezTo>
                    <a:cubicBezTo>
                      <a:pt x="3989" y="417"/>
                      <a:pt x="3298" y="512"/>
                      <a:pt x="2596" y="631"/>
                    </a:cubicBezTo>
                    <a:cubicBezTo>
                      <a:pt x="1893" y="739"/>
                      <a:pt x="1215" y="881"/>
                      <a:pt x="524" y="1000"/>
                    </a:cubicBezTo>
                    <a:lnTo>
                      <a:pt x="536" y="1000"/>
                    </a:lnTo>
                    <a:cubicBezTo>
                      <a:pt x="357" y="1024"/>
                      <a:pt x="179" y="1060"/>
                      <a:pt x="0" y="1084"/>
                    </a:cubicBezTo>
                    <a:cubicBezTo>
                      <a:pt x="1357" y="1227"/>
                      <a:pt x="2703" y="1512"/>
                      <a:pt x="4060" y="1703"/>
                    </a:cubicBezTo>
                    <a:cubicBezTo>
                      <a:pt x="5513" y="1905"/>
                      <a:pt x="6965" y="2060"/>
                      <a:pt x="8430" y="2120"/>
                    </a:cubicBezTo>
                    <a:cubicBezTo>
                      <a:pt x="8918" y="2143"/>
                      <a:pt x="9403" y="2155"/>
                      <a:pt x="9887" y="2155"/>
                    </a:cubicBezTo>
                    <a:cubicBezTo>
                      <a:pt x="10370" y="2155"/>
                      <a:pt x="10853" y="2143"/>
                      <a:pt x="11335" y="2120"/>
                    </a:cubicBezTo>
                    <a:cubicBezTo>
                      <a:pt x="11311" y="1620"/>
                      <a:pt x="11299" y="1131"/>
                      <a:pt x="11299" y="631"/>
                    </a:cubicBezTo>
                    <a:lnTo>
                      <a:pt x="11299" y="12"/>
                    </a:lnTo>
                    <a:cubicBezTo>
                      <a:pt x="11037" y="12"/>
                      <a:pt x="10775" y="0"/>
                      <a:pt x="1052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9"/>
              <p:cNvSpPr/>
              <p:nvPr/>
            </p:nvSpPr>
            <p:spPr>
              <a:xfrm>
                <a:off x="4519483" y="1509109"/>
                <a:ext cx="27682" cy="80549"/>
              </a:xfrm>
              <a:custGeom>
                <a:avLst/>
                <a:gdLst/>
                <a:ahLst/>
                <a:cxnLst/>
                <a:rect l="l" t="t" r="r" b="b"/>
                <a:pathLst>
                  <a:path w="2251" h="6550" extrusionOk="0">
                    <a:moveTo>
                      <a:pt x="357" y="1"/>
                    </a:moveTo>
                    <a:cubicBezTo>
                      <a:pt x="286" y="680"/>
                      <a:pt x="238" y="1358"/>
                      <a:pt x="203" y="2037"/>
                    </a:cubicBezTo>
                    <a:cubicBezTo>
                      <a:pt x="119" y="3537"/>
                      <a:pt x="60" y="5049"/>
                      <a:pt x="0" y="6549"/>
                    </a:cubicBezTo>
                    <a:cubicBezTo>
                      <a:pt x="786" y="4454"/>
                      <a:pt x="1619" y="2370"/>
                      <a:pt x="2250" y="215"/>
                    </a:cubicBezTo>
                    <a:cubicBezTo>
                      <a:pt x="1608" y="168"/>
                      <a:pt x="977" y="96"/>
                      <a:pt x="3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9"/>
              <p:cNvSpPr/>
              <p:nvPr/>
            </p:nvSpPr>
            <p:spPr>
              <a:xfrm>
                <a:off x="4567505" y="1511753"/>
                <a:ext cx="35011" cy="241744"/>
              </a:xfrm>
              <a:custGeom>
                <a:avLst/>
                <a:gdLst/>
                <a:ahLst/>
                <a:cxnLst/>
                <a:rect l="l" t="t" r="r" b="b"/>
                <a:pathLst>
                  <a:path w="2847" h="19658" extrusionOk="0">
                    <a:moveTo>
                      <a:pt x="2286" y="0"/>
                    </a:moveTo>
                    <a:cubicBezTo>
                      <a:pt x="1655" y="48"/>
                      <a:pt x="1012" y="72"/>
                      <a:pt x="370" y="72"/>
                    </a:cubicBezTo>
                    <a:lnTo>
                      <a:pt x="120" y="72"/>
                    </a:lnTo>
                    <a:cubicBezTo>
                      <a:pt x="120" y="203"/>
                      <a:pt x="108" y="322"/>
                      <a:pt x="96" y="453"/>
                    </a:cubicBezTo>
                    <a:cubicBezTo>
                      <a:pt x="48" y="1489"/>
                      <a:pt x="12" y="2536"/>
                      <a:pt x="0" y="3572"/>
                    </a:cubicBezTo>
                    <a:cubicBezTo>
                      <a:pt x="0" y="4620"/>
                      <a:pt x="48" y="5656"/>
                      <a:pt x="96" y="6703"/>
                    </a:cubicBezTo>
                    <a:cubicBezTo>
                      <a:pt x="191" y="8858"/>
                      <a:pt x="465" y="11002"/>
                      <a:pt x="774" y="13133"/>
                    </a:cubicBezTo>
                    <a:cubicBezTo>
                      <a:pt x="929" y="14216"/>
                      <a:pt x="1096" y="15312"/>
                      <a:pt x="1286" y="16383"/>
                    </a:cubicBezTo>
                    <a:cubicBezTo>
                      <a:pt x="1465" y="17479"/>
                      <a:pt x="1691" y="18574"/>
                      <a:pt x="1846" y="19657"/>
                    </a:cubicBezTo>
                    <a:cubicBezTo>
                      <a:pt x="1989" y="18657"/>
                      <a:pt x="2167" y="17669"/>
                      <a:pt x="2298" y="16669"/>
                    </a:cubicBezTo>
                    <a:cubicBezTo>
                      <a:pt x="2453" y="15609"/>
                      <a:pt x="2548" y="14550"/>
                      <a:pt x="2644" y="13478"/>
                    </a:cubicBezTo>
                    <a:cubicBezTo>
                      <a:pt x="2727" y="12442"/>
                      <a:pt x="2775" y="11406"/>
                      <a:pt x="2810" y="10359"/>
                    </a:cubicBezTo>
                    <a:cubicBezTo>
                      <a:pt x="2834" y="9311"/>
                      <a:pt x="2846" y="8275"/>
                      <a:pt x="2810" y="7227"/>
                    </a:cubicBezTo>
                    <a:cubicBezTo>
                      <a:pt x="2763" y="6191"/>
                      <a:pt x="2739" y="5156"/>
                      <a:pt x="2667" y="4120"/>
                    </a:cubicBezTo>
                    <a:cubicBezTo>
                      <a:pt x="2596" y="3072"/>
                      <a:pt x="2489" y="2036"/>
                      <a:pt x="2382" y="988"/>
                    </a:cubicBezTo>
                    <a:cubicBezTo>
                      <a:pt x="2346" y="667"/>
                      <a:pt x="2310" y="334"/>
                      <a:pt x="228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9"/>
              <p:cNvSpPr/>
              <p:nvPr/>
            </p:nvSpPr>
            <p:spPr>
              <a:xfrm>
                <a:off x="4385366" y="1474701"/>
                <a:ext cx="54330" cy="87570"/>
              </a:xfrm>
              <a:custGeom>
                <a:avLst/>
                <a:gdLst/>
                <a:ahLst/>
                <a:cxnLst/>
                <a:rect l="l" t="t" r="r" b="b"/>
                <a:pathLst>
                  <a:path w="4418" h="7121" extrusionOk="0">
                    <a:moveTo>
                      <a:pt x="2929" y="1"/>
                    </a:moveTo>
                    <a:cubicBezTo>
                      <a:pt x="2524" y="882"/>
                      <a:pt x="2143" y="1763"/>
                      <a:pt x="1762" y="2656"/>
                    </a:cubicBezTo>
                    <a:cubicBezTo>
                      <a:pt x="1143" y="4132"/>
                      <a:pt x="572" y="5633"/>
                      <a:pt x="0" y="7121"/>
                    </a:cubicBezTo>
                    <a:cubicBezTo>
                      <a:pt x="1381" y="5240"/>
                      <a:pt x="2798" y="3359"/>
                      <a:pt x="4036" y="1370"/>
                    </a:cubicBezTo>
                    <a:cubicBezTo>
                      <a:pt x="4167" y="1168"/>
                      <a:pt x="4298" y="965"/>
                      <a:pt x="4417" y="751"/>
                    </a:cubicBezTo>
                    <a:cubicBezTo>
                      <a:pt x="3917" y="513"/>
                      <a:pt x="3417" y="263"/>
                      <a:pt x="292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9"/>
              <p:cNvSpPr/>
              <p:nvPr/>
            </p:nvSpPr>
            <p:spPr>
              <a:xfrm>
                <a:off x="4637342" y="1500034"/>
                <a:ext cx="34716" cy="95035"/>
              </a:xfrm>
              <a:custGeom>
                <a:avLst/>
                <a:gdLst/>
                <a:ahLst/>
                <a:cxnLst/>
                <a:rect l="l" t="t" r="r" b="b"/>
                <a:pathLst>
                  <a:path w="2823" h="7728" extrusionOk="0">
                    <a:moveTo>
                      <a:pt x="1953" y="1"/>
                    </a:moveTo>
                    <a:cubicBezTo>
                      <a:pt x="1310" y="179"/>
                      <a:pt x="656" y="346"/>
                      <a:pt x="1" y="489"/>
                    </a:cubicBezTo>
                    <a:lnTo>
                      <a:pt x="48" y="656"/>
                    </a:lnTo>
                    <a:cubicBezTo>
                      <a:pt x="834" y="3061"/>
                      <a:pt x="1858" y="5359"/>
                      <a:pt x="2811" y="7692"/>
                    </a:cubicBezTo>
                    <a:lnTo>
                      <a:pt x="2823" y="7728"/>
                    </a:lnTo>
                    <a:cubicBezTo>
                      <a:pt x="2739" y="5216"/>
                      <a:pt x="2465" y="2727"/>
                      <a:pt x="2001" y="251"/>
                    </a:cubicBezTo>
                    <a:cubicBezTo>
                      <a:pt x="1989" y="167"/>
                      <a:pt x="1965" y="84"/>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9"/>
              <p:cNvSpPr/>
              <p:nvPr/>
            </p:nvSpPr>
            <p:spPr>
              <a:xfrm>
                <a:off x="4403222" y="1494770"/>
                <a:ext cx="87128" cy="225782"/>
              </a:xfrm>
              <a:custGeom>
                <a:avLst/>
                <a:gdLst/>
                <a:ahLst/>
                <a:cxnLst/>
                <a:rect l="l" t="t" r="r" b="b"/>
                <a:pathLst>
                  <a:path w="7085" h="18360" extrusionOk="0">
                    <a:moveTo>
                      <a:pt x="5156" y="0"/>
                    </a:moveTo>
                    <a:cubicBezTo>
                      <a:pt x="4811" y="750"/>
                      <a:pt x="4465" y="1488"/>
                      <a:pt x="4132" y="2239"/>
                    </a:cubicBezTo>
                    <a:cubicBezTo>
                      <a:pt x="3334" y="4001"/>
                      <a:pt x="2656" y="5810"/>
                      <a:pt x="2120" y="7668"/>
                    </a:cubicBezTo>
                    <a:cubicBezTo>
                      <a:pt x="1632" y="9477"/>
                      <a:pt x="1227" y="11311"/>
                      <a:pt x="917" y="13157"/>
                    </a:cubicBezTo>
                    <a:cubicBezTo>
                      <a:pt x="763" y="14026"/>
                      <a:pt x="620" y="14895"/>
                      <a:pt x="465" y="15764"/>
                    </a:cubicBezTo>
                    <a:cubicBezTo>
                      <a:pt x="322" y="16645"/>
                      <a:pt x="179" y="17502"/>
                      <a:pt x="1" y="18360"/>
                    </a:cubicBezTo>
                    <a:cubicBezTo>
                      <a:pt x="429" y="17550"/>
                      <a:pt x="858" y="16740"/>
                      <a:pt x="1251" y="15919"/>
                    </a:cubicBezTo>
                    <a:cubicBezTo>
                      <a:pt x="1668" y="15050"/>
                      <a:pt x="2037" y="14169"/>
                      <a:pt x="2406" y="13276"/>
                    </a:cubicBezTo>
                    <a:cubicBezTo>
                      <a:pt x="3120" y="11537"/>
                      <a:pt x="3751" y="9775"/>
                      <a:pt x="4406" y="8013"/>
                    </a:cubicBezTo>
                    <a:cubicBezTo>
                      <a:pt x="5049" y="6275"/>
                      <a:pt x="5728" y="4548"/>
                      <a:pt x="6335" y="2798"/>
                    </a:cubicBezTo>
                    <a:cubicBezTo>
                      <a:pt x="6597" y="2060"/>
                      <a:pt x="6847" y="1322"/>
                      <a:pt x="7085" y="584"/>
                    </a:cubicBezTo>
                    <a:cubicBezTo>
                      <a:pt x="6430" y="417"/>
                      <a:pt x="5787" y="226"/>
                      <a:pt x="515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9"/>
              <p:cNvSpPr/>
              <p:nvPr/>
            </p:nvSpPr>
            <p:spPr>
              <a:xfrm>
                <a:off x="4689176" y="1479681"/>
                <a:ext cx="114662" cy="224614"/>
              </a:xfrm>
              <a:custGeom>
                <a:avLst/>
                <a:gdLst/>
                <a:ahLst/>
                <a:cxnLst/>
                <a:rect l="l" t="t" r="r" b="b"/>
                <a:pathLst>
                  <a:path w="9324" h="18265" extrusionOk="0">
                    <a:moveTo>
                      <a:pt x="1953" y="1"/>
                    </a:moveTo>
                    <a:cubicBezTo>
                      <a:pt x="1322" y="322"/>
                      <a:pt x="667" y="608"/>
                      <a:pt x="1" y="882"/>
                    </a:cubicBezTo>
                    <a:cubicBezTo>
                      <a:pt x="608" y="2430"/>
                      <a:pt x="1251" y="3977"/>
                      <a:pt x="1977" y="5478"/>
                    </a:cubicBezTo>
                    <a:cubicBezTo>
                      <a:pt x="2787" y="7156"/>
                      <a:pt x="3656" y="8811"/>
                      <a:pt x="4549" y="10454"/>
                    </a:cubicBezTo>
                    <a:cubicBezTo>
                      <a:pt x="5275" y="11812"/>
                      <a:pt x="6025" y="13145"/>
                      <a:pt x="6823" y="14455"/>
                    </a:cubicBezTo>
                    <a:cubicBezTo>
                      <a:pt x="7216" y="15110"/>
                      <a:pt x="7609" y="15765"/>
                      <a:pt x="8037" y="16408"/>
                    </a:cubicBezTo>
                    <a:cubicBezTo>
                      <a:pt x="8466" y="17051"/>
                      <a:pt x="8883" y="17658"/>
                      <a:pt x="9323" y="18265"/>
                    </a:cubicBezTo>
                    <a:cubicBezTo>
                      <a:pt x="9097" y="17384"/>
                      <a:pt x="8859" y="16503"/>
                      <a:pt x="8585" y="15634"/>
                    </a:cubicBezTo>
                    <a:cubicBezTo>
                      <a:pt x="8287" y="14705"/>
                      <a:pt x="7954" y="13800"/>
                      <a:pt x="7621" y="12895"/>
                    </a:cubicBezTo>
                    <a:cubicBezTo>
                      <a:pt x="6966" y="11133"/>
                      <a:pt x="6263" y="9395"/>
                      <a:pt x="5537" y="7668"/>
                    </a:cubicBezTo>
                    <a:cubicBezTo>
                      <a:pt x="4811" y="5930"/>
                      <a:pt x="4072" y="4216"/>
                      <a:pt x="3251" y="2537"/>
                    </a:cubicBezTo>
                    <a:cubicBezTo>
                      <a:pt x="2834" y="1680"/>
                      <a:pt x="2394" y="846"/>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9"/>
              <p:cNvSpPr/>
              <p:nvPr/>
            </p:nvSpPr>
            <p:spPr>
              <a:xfrm>
                <a:off x="4883624" y="1238970"/>
                <a:ext cx="259453" cy="49510"/>
              </a:xfrm>
              <a:custGeom>
                <a:avLst/>
                <a:gdLst/>
                <a:ahLst/>
                <a:cxnLst/>
                <a:rect l="l" t="t" r="r" b="b"/>
                <a:pathLst>
                  <a:path w="21098" h="4026" extrusionOk="0">
                    <a:moveTo>
                      <a:pt x="286" y="1"/>
                    </a:moveTo>
                    <a:cubicBezTo>
                      <a:pt x="214" y="549"/>
                      <a:pt x="119" y="1096"/>
                      <a:pt x="0" y="1644"/>
                    </a:cubicBezTo>
                    <a:cubicBezTo>
                      <a:pt x="964" y="1882"/>
                      <a:pt x="1929" y="2120"/>
                      <a:pt x="2893" y="2335"/>
                    </a:cubicBezTo>
                    <a:cubicBezTo>
                      <a:pt x="6894" y="3228"/>
                      <a:pt x="10978" y="3668"/>
                      <a:pt x="15061" y="3882"/>
                    </a:cubicBezTo>
                    <a:cubicBezTo>
                      <a:pt x="16062" y="3942"/>
                      <a:pt x="17074" y="3978"/>
                      <a:pt x="18074" y="4001"/>
                    </a:cubicBezTo>
                    <a:cubicBezTo>
                      <a:pt x="18407" y="4013"/>
                      <a:pt x="18729" y="4025"/>
                      <a:pt x="19062" y="4025"/>
                    </a:cubicBezTo>
                    <a:cubicBezTo>
                      <a:pt x="19241" y="4025"/>
                      <a:pt x="19431" y="4025"/>
                      <a:pt x="19610" y="4013"/>
                    </a:cubicBezTo>
                    <a:cubicBezTo>
                      <a:pt x="20110" y="4001"/>
                      <a:pt x="20610" y="3954"/>
                      <a:pt x="21098" y="3918"/>
                    </a:cubicBezTo>
                    <a:cubicBezTo>
                      <a:pt x="20610" y="3799"/>
                      <a:pt x="20134" y="3668"/>
                      <a:pt x="19657" y="3549"/>
                    </a:cubicBezTo>
                    <a:cubicBezTo>
                      <a:pt x="19157" y="3430"/>
                      <a:pt x="18645" y="3335"/>
                      <a:pt x="18133" y="3239"/>
                    </a:cubicBezTo>
                    <a:cubicBezTo>
                      <a:pt x="17121" y="3049"/>
                      <a:pt x="16121" y="2835"/>
                      <a:pt x="15109" y="2620"/>
                    </a:cubicBezTo>
                    <a:cubicBezTo>
                      <a:pt x="13097" y="2192"/>
                      <a:pt x="11097" y="1763"/>
                      <a:pt x="9073" y="1370"/>
                    </a:cubicBezTo>
                    <a:cubicBezTo>
                      <a:pt x="6156" y="811"/>
                      <a:pt x="3215" y="394"/>
                      <a:pt x="28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9"/>
              <p:cNvSpPr/>
              <p:nvPr/>
            </p:nvSpPr>
            <p:spPr>
              <a:xfrm>
                <a:off x="4848183" y="1332972"/>
                <a:ext cx="232238" cy="130476"/>
              </a:xfrm>
              <a:custGeom>
                <a:avLst/>
                <a:gdLst/>
                <a:ahLst/>
                <a:cxnLst/>
                <a:rect l="l" t="t" r="r" b="b"/>
                <a:pathLst>
                  <a:path w="18885" h="10610" extrusionOk="0">
                    <a:moveTo>
                      <a:pt x="858" y="1"/>
                    </a:moveTo>
                    <a:cubicBezTo>
                      <a:pt x="584" y="548"/>
                      <a:pt x="298" y="1084"/>
                      <a:pt x="1" y="1620"/>
                    </a:cubicBezTo>
                    <a:cubicBezTo>
                      <a:pt x="1382" y="2513"/>
                      <a:pt x="2787" y="3382"/>
                      <a:pt x="4216" y="4192"/>
                    </a:cubicBezTo>
                    <a:cubicBezTo>
                      <a:pt x="5835" y="5109"/>
                      <a:pt x="7502" y="5966"/>
                      <a:pt x="9192" y="6763"/>
                    </a:cubicBezTo>
                    <a:cubicBezTo>
                      <a:pt x="10752" y="7502"/>
                      <a:pt x="12348" y="8168"/>
                      <a:pt x="13955" y="8811"/>
                    </a:cubicBezTo>
                    <a:cubicBezTo>
                      <a:pt x="14764" y="9133"/>
                      <a:pt x="15586" y="9442"/>
                      <a:pt x="16408" y="9752"/>
                    </a:cubicBezTo>
                    <a:cubicBezTo>
                      <a:pt x="16800" y="9895"/>
                      <a:pt x="17205" y="10050"/>
                      <a:pt x="17610" y="10192"/>
                    </a:cubicBezTo>
                    <a:cubicBezTo>
                      <a:pt x="18015" y="10347"/>
                      <a:pt x="18455" y="10466"/>
                      <a:pt x="18884" y="10609"/>
                    </a:cubicBezTo>
                    <a:cubicBezTo>
                      <a:pt x="18515" y="10371"/>
                      <a:pt x="18158" y="10109"/>
                      <a:pt x="17777" y="9883"/>
                    </a:cubicBezTo>
                    <a:cubicBezTo>
                      <a:pt x="17408" y="9645"/>
                      <a:pt x="17027" y="9395"/>
                      <a:pt x="16646" y="9169"/>
                    </a:cubicBezTo>
                    <a:cubicBezTo>
                      <a:pt x="15896" y="8692"/>
                      <a:pt x="15145" y="8216"/>
                      <a:pt x="14395" y="7752"/>
                    </a:cubicBezTo>
                    <a:cubicBezTo>
                      <a:pt x="12895" y="6787"/>
                      <a:pt x="11395" y="5835"/>
                      <a:pt x="9871" y="4906"/>
                    </a:cubicBezTo>
                    <a:cubicBezTo>
                      <a:pt x="8347" y="3977"/>
                      <a:pt x="6787" y="3073"/>
                      <a:pt x="5216" y="2227"/>
                    </a:cubicBezTo>
                    <a:cubicBezTo>
                      <a:pt x="3775" y="1453"/>
                      <a:pt x="2322" y="715"/>
                      <a:pt x="858"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19"/>
              <p:cNvSpPr/>
              <p:nvPr/>
            </p:nvSpPr>
            <p:spPr>
              <a:xfrm>
                <a:off x="4139084" y="1047314"/>
                <a:ext cx="135162" cy="56532"/>
              </a:xfrm>
              <a:custGeom>
                <a:avLst/>
                <a:gdLst/>
                <a:ahLst/>
                <a:cxnLst/>
                <a:rect l="l" t="t" r="r" b="b"/>
                <a:pathLst>
                  <a:path w="10991" h="4597" extrusionOk="0">
                    <a:moveTo>
                      <a:pt x="1" y="1"/>
                    </a:moveTo>
                    <a:lnTo>
                      <a:pt x="1" y="1"/>
                    </a:lnTo>
                    <a:cubicBezTo>
                      <a:pt x="1191" y="644"/>
                      <a:pt x="2382" y="1275"/>
                      <a:pt x="3620" y="1858"/>
                    </a:cubicBezTo>
                    <a:cubicBezTo>
                      <a:pt x="4847" y="2430"/>
                      <a:pt x="6097" y="2989"/>
                      <a:pt x="7359" y="3489"/>
                    </a:cubicBezTo>
                    <a:cubicBezTo>
                      <a:pt x="8359" y="3894"/>
                      <a:pt x="9383" y="4251"/>
                      <a:pt x="10419" y="4597"/>
                    </a:cubicBezTo>
                    <a:cubicBezTo>
                      <a:pt x="10585" y="4013"/>
                      <a:pt x="10776" y="3454"/>
                      <a:pt x="10990" y="2882"/>
                    </a:cubicBezTo>
                    <a:cubicBezTo>
                      <a:pt x="10621" y="2739"/>
                      <a:pt x="10252" y="2596"/>
                      <a:pt x="9871" y="2465"/>
                    </a:cubicBezTo>
                    <a:cubicBezTo>
                      <a:pt x="8597" y="2001"/>
                      <a:pt x="7287" y="1608"/>
                      <a:pt x="5978" y="1251"/>
                    </a:cubicBezTo>
                    <a:cubicBezTo>
                      <a:pt x="4001" y="727"/>
                      <a:pt x="2013" y="32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9"/>
              <p:cNvSpPr/>
              <p:nvPr/>
            </p:nvSpPr>
            <p:spPr>
              <a:xfrm>
                <a:off x="4780682" y="1416288"/>
                <a:ext cx="180699" cy="194165"/>
              </a:xfrm>
              <a:custGeom>
                <a:avLst/>
                <a:gdLst/>
                <a:ahLst/>
                <a:cxnLst/>
                <a:rect l="l" t="t" r="r" b="b"/>
                <a:pathLst>
                  <a:path w="14694" h="15789" extrusionOk="0">
                    <a:moveTo>
                      <a:pt x="1573" y="0"/>
                    </a:moveTo>
                    <a:cubicBezTo>
                      <a:pt x="1073" y="524"/>
                      <a:pt x="549" y="1024"/>
                      <a:pt x="1" y="1489"/>
                    </a:cubicBezTo>
                    <a:lnTo>
                      <a:pt x="299" y="1870"/>
                    </a:lnTo>
                    <a:cubicBezTo>
                      <a:pt x="1263" y="3096"/>
                      <a:pt x="2263" y="4310"/>
                      <a:pt x="3311" y="5477"/>
                    </a:cubicBezTo>
                    <a:cubicBezTo>
                      <a:pt x="4347" y="6644"/>
                      <a:pt x="5430" y="7787"/>
                      <a:pt x="6537" y="8894"/>
                    </a:cubicBezTo>
                    <a:cubicBezTo>
                      <a:pt x="7645" y="10014"/>
                      <a:pt x="8812" y="11109"/>
                      <a:pt x="10014" y="12133"/>
                    </a:cubicBezTo>
                    <a:cubicBezTo>
                      <a:pt x="10764" y="12776"/>
                      <a:pt x="11538" y="13395"/>
                      <a:pt x="12324" y="14002"/>
                    </a:cubicBezTo>
                    <a:cubicBezTo>
                      <a:pt x="13098" y="14621"/>
                      <a:pt x="13907" y="15181"/>
                      <a:pt x="14693" y="15788"/>
                    </a:cubicBezTo>
                    <a:cubicBezTo>
                      <a:pt x="14265" y="15169"/>
                      <a:pt x="13836" y="14550"/>
                      <a:pt x="13384" y="13954"/>
                    </a:cubicBezTo>
                    <a:cubicBezTo>
                      <a:pt x="12931" y="13359"/>
                      <a:pt x="12479" y="12776"/>
                      <a:pt x="12014" y="12204"/>
                    </a:cubicBezTo>
                    <a:cubicBezTo>
                      <a:pt x="11074" y="11037"/>
                      <a:pt x="10121" y="9883"/>
                      <a:pt x="9216" y="8692"/>
                    </a:cubicBezTo>
                    <a:cubicBezTo>
                      <a:pt x="7335" y="6180"/>
                      <a:pt x="5299" y="3798"/>
                      <a:pt x="3120" y="1548"/>
                    </a:cubicBezTo>
                    <a:cubicBezTo>
                      <a:pt x="2608" y="1024"/>
                      <a:pt x="2096" y="512"/>
                      <a:pt x="157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9"/>
              <p:cNvSpPr/>
              <p:nvPr/>
            </p:nvSpPr>
            <p:spPr>
              <a:xfrm>
                <a:off x="4182863" y="778638"/>
                <a:ext cx="180699" cy="194165"/>
              </a:xfrm>
              <a:custGeom>
                <a:avLst/>
                <a:gdLst/>
                <a:ahLst/>
                <a:cxnLst/>
                <a:rect l="l" t="t" r="r" b="b"/>
                <a:pathLst>
                  <a:path w="14694" h="15789" extrusionOk="0">
                    <a:moveTo>
                      <a:pt x="1" y="1"/>
                    </a:moveTo>
                    <a:lnTo>
                      <a:pt x="1" y="1"/>
                    </a:lnTo>
                    <a:cubicBezTo>
                      <a:pt x="429" y="620"/>
                      <a:pt x="846" y="1239"/>
                      <a:pt x="1299" y="1834"/>
                    </a:cubicBezTo>
                    <a:cubicBezTo>
                      <a:pt x="1751" y="2430"/>
                      <a:pt x="2203" y="3013"/>
                      <a:pt x="2680" y="3596"/>
                    </a:cubicBezTo>
                    <a:cubicBezTo>
                      <a:pt x="3608" y="4763"/>
                      <a:pt x="4561" y="5906"/>
                      <a:pt x="5466" y="7109"/>
                    </a:cubicBezTo>
                    <a:cubicBezTo>
                      <a:pt x="7347" y="9609"/>
                      <a:pt x="9395" y="11990"/>
                      <a:pt x="11574" y="14253"/>
                    </a:cubicBezTo>
                    <a:cubicBezTo>
                      <a:pt x="12074" y="14765"/>
                      <a:pt x="12598" y="15276"/>
                      <a:pt x="13110" y="15788"/>
                    </a:cubicBezTo>
                    <a:cubicBezTo>
                      <a:pt x="13621" y="15265"/>
                      <a:pt x="14145" y="14765"/>
                      <a:pt x="14693" y="14300"/>
                    </a:cubicBezTo>
                    <a:lnTo>
                      <a:pt x="14395" y="13919"/>
                    </a:lnTo>
                    <a:cubicBezTo>
                      <a:pt x="13419" y="12693"/>
                      <a:pt x="12431" y="11478"/>
                      <a:pt x="11383" y="10312"/>
                    </a:cubicBezTo>
                    <a:cubicBezTo>
                      <a:pt x="10335" y="9145"/>
                      <a:pt x="9252" y="8002"/>
                      <a:pt x="8145" y="6894"/>
                    </a:cubicBezTo>
                    <a:cubicBezTo>
                      <a:pt x="7037" y="5775"/>
                      <a:pt x="5882" y="4680"/>
                      <a:pt x="4680" y="3656"/>
                    </a:cubicBezTo>
                    <a:cubicBezTo>
                      <a:pt x="3918" y="3013"/>
                      <a:pt x="3144" y="2394"/>
                      <a:pt x="2370" y="1787"/>
                    </a:cubicBezTo>
                    <a:cubicBezTo>
                      <a:pt x="1596" y="1168"/>
                      <a:pt x="787"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9"/>
              <p:cNvSpPr/>
              <p:nvPr/>
            </p:nvSpPr>
            <p:spPr>
              <a:xfrm>
                <a:off x="4340407" y="684931"/>
                <a:ext cx="114662" cy="224479"/>
              </a:xfrm>
              <a:custGeom>
                <a:avLst/>
                <a:gdLst/>
                <a:ahLst/>
                <a:cxnLst/>
                <a:rect l="l" t="t" r="r" b="b"/>
                <a:pathLst>
                  <a:path w="9324" h="18254" extrusionOk="0">
                    <a:moveTo>
                      <a:pt x="1" y="1"/>
                    </a:moveTo>
                    <a:lnTo>
                      <a:pt x="1" y="1"/>
                    </a:lnTo>
                    <a:cubicBezTo>
                      <a:pt x="227" y="882"/>
                      <a:pt x="465" y="1763"/>
                      <a:pt x="739" y="2632"/>
                    </a:cubicBezTo>
                    <a:cubicBezTo>
                      <a:pt x="1037" y="3549"/>
                      <a:pt x="1370" y="4466"/>
                      <a:pt x="1703" y="5371"/>
                    </a:cubicBezTo>
                    <a:cubicBezTo>
                      <a:pt x="2346" y="7133"/>
                      <a:pt x="3061" y="8871"/>
                      <a:pt x="3787" y="10597"/>
                    </a:cubicBezTo>
                    <a:cubicBezTo>
                      <a:pt x="4513" y="12324"/>
                      <a:pt x="5240" y="14050"/>
                      <a:pt x="6073" y="15729"/>
                    </a:cubicBezTo>
                    <a:cubicBezTo>
                      <a:pt x="6490" y="16574"/>
                      <a:pt x="6918" y="17420"/>
                      <a:pt x="7359" y="18253"/>
                    </a:cubicBezTo>
                    <a:cubicBezTo>
                      <a:pt x="8002" y="17943"/>
                      <a:pt x="8657" y="17646"/>
                      <a:pt x="9323" y="17384"/>
                    </a:cubicBezTo>
                    <a:cubicBezTo>
                      <a:pt x="8716" y="15824"/>
                      <a:pt x="8073" y="14288"/>
                      <a:pt x="7347" y="12788"/>
                    </a:cubicBezTo>
                    <a:cubicBezTo>
                      <a:pt x="6537" y="11097"/>
                      <a:pt x="5668" y="9442"/>
                      <a:pt x="4775" y="7799"/>
                    </a:cubicBezTo>
                    <a:cubicBezTo>
                      <a:pt x="4049" y="6454"/>
                      <a:pt x="3299" y="5120"/>
                      <a:pt x="2501" y="3811"/>
                    </a:cubicBezTo>
                    <a:cubicBezTo>
                      <a:pt x="2108" y="3144"/>
                      <a:pt x="1715" y="2489"/>
                      <a:pt x="1287" y="1846"/>
                    </a:cubicBezTo>
                    <a:cubicBezTo>
                      <a:pt x="858" y="1215"/>
                      <a:pt x="441"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9"/>
              <p:cNvSpPr/>
              <p:nvPr/>
            </p:nvSpPr>
            <p:spPr>
              <a:xfrm>
                <a:off x="4472187" y="794157"/>
                <a:ext cx="34716" cy="95035"/>
              </a:xfrm>
              <a:custGeom>
                <a:avLst/>
                <a:gdLst/>
                <a:ahLst/>
                <a:cxnLst/>
                <a:rect l="l" t="t" r="r" b="b"/>
                <a:pathLst>
                  <a:path w="2823" h="7728" extrusionOk="0">
                    <a:moveTo>
                      <a:pt x="0" y="1"/>
                    </a:moveTo>
                    <a:cubicBezTo>
                      <a:pt x="84" y="2501"/>
                      <a:pt x="358" y="5001"/>
                      <a:pt x="810" y="7466"/>
                    </a:cubicBezTo>
                    <a:cubicBezTo>
                      <a:pt x="834" y="7561"/>
                      <a:pt x="846" y="7645"/>
                      <a:pt x="870" y="7728"/>
                    </a:cubicBezTo>
                    <a:cubicBezTo>
                      <a:pt x="1513" y="7537"/>
                      <a:pt x="2156" y="7383"/>
                      <a:pt x="2822" y="7240"/>
                    </a:cubicBezTo>
                    <a:cubicBezTo>
                      <a:pt x="2810" y="7180"/>
                      <a:pt x="2787" y="7121"/>
                      <a:pt x="2763" y="7073"/>
                    </a:cubicBezTo>
                    <a:cubicBezTo>
                      <a:pt x="1989" y="4668"/>
                      <a:pt x="965" y="2370"/>
                      <a:pt x="12" y="37"/>
                    </a:cubicBezTo>
                    <a:lnTo>
                      <a:pt x="0"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9"/>
              <p:cNvSpPr/>
              <p:nvPr/>
            </p:nvSpPr>
            <p:spPr>
              <a:xfrm>
                <a:off x="4187254" y="1305303"/>
                <a:ext cx="95330" cy="47739"/>
              </a:xfrm>
              <a:custGeom>
                <a:avLst/>
                <a:gdLst/>
                <a:ahLst/>
                <a:cxnLst/>
                <a:rect l="l" t="t" r="r" b="b"/>
                <a:pathLst>
                  <a:path w="7752" h="3882" extrusionOk="0">
                    <a:moveTo>
                      <a:pt x="7038" y="0"/>
                    </a:moveTo>
                    <a:cubicBezTo>
                      <a:pt x="6716" y="155"/>
                      <a:pt x="6395" y="298"/>
                      <a:pt x="6085" y="465"/>
                    </a:cubicBezTo>
                    <a:cubicBezTo>
                      <a:pt x="5025" y="1001"/>
                      <a:pt x="3990" y="1572"/>
                      <a:pt x="2977" y="2167"/>
                    </a:cubicBezTo>
                    <a:cubicBezTo>
                      <a:pt x="1977" y="2739"/>
                      <a:pt x="989" y="3310"/>
                      <a:pt x="1" y="3882"/>
                    </a:cubicBezTo>
                    <a:cubicBezTo>
                      <a:pt x="2311" y="3453"/>
                      <a:pt x="4585" y="2858"/>
                      <a:pt x="6799" y="2084"/>
                    </a:cubicBezTo>
                    <a:cubicBezTo>
                      <a:pt x="7121" y="1965"/>
                      <a:pt x="7442" y="1846"/>
                      <a:pt x="7752" y="1727"/>
                    </a:cubicBezTo>
                    <a:cubicBezTo>
                      <a:pt x="7502" y="1167"/>
                      <a:pt x="7264" y="584"/>
                      <a:pt x="7038"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9"/>
              <p:cNvSpPr/>
              <p:nvPr/>
            </p:nvSpPr>
            <p:spPr>
              <a:xfrm>
                <a:off x="4104824" y="1358010"/>
                <a:ext cx="209242" cy="147312"/>
              </a:xfrm>
              <a:custGeom>
                <a:avLst/>
                <a:gdLst/>
                <a:ahLst/>
                <a:cxnLst/>
                <a:rect l="l" t="t" r="r" b="b"/>
                <a:pathLst>
                  <a:path w="17015" h="11979" extrusionOk="0">
                    <a:moveTo>
                      <a:pt x="15800" y="1"/>
                    </a:moveTo>
                    <a:cubicBezTo>
                      <a:pt x="13681" y="1334"/>
                      <a:pt x="11597" y="2751"/>
                      <a:pt x="9609" y="4299"/>
                    </a:cubicBezTo>
                    <a:cubicBezTo>
                      <a:pt x="7335" y="6061"/>
                      <a:pt x="5108" y="7918"/>
                      <a:pt x="2870" y="9740"/>
                    </a:cubicBezTo>
                    <a:cubicBezTo>
                      <a:pt x="1941" y="10502"/>
                      <a:pt x="989" y="11264"/>
                      <a:pt x="1" y="11966"/>
                    </a:cubicBezTo>
                    <a:cubicBezTo>
                      <a:pt x="1" y="11966"/>
                      <a:pt x="1" y="11978"/>
                      <a:pt x="1" y="11978"/>
                    </a:cubicBezTo>
                    <a:cubicBezTo>
                      <a:pt x="1370" y="11490"/>
                      <a:pt x="2739" y="10990"/>
                      <a:pt x="4073" y="10407"/>
                    </a:cubicBezTo>
                    <a:cubicBezTo>
                      <a:pt x="5394" y="9823"/>
                      <a:pt x="6692" y="9169"/>
                      <a:pt x="7954" y="8454"/>
                    </a:cubicBezTo>
                    <a:cubicBezTo>
                      <a:pt x="9228" y="7728"/>
                      <a:pt x="10466" y="6954"/>
                      <a:pt x="11657" y="6121"/>
                    </a:cubicBezTo>
                    <a:cubicBezTo>
                      <a:pt x="12336" y="5632"/>
                      <a:pt x="13014" y="5156"/>
                      <a:pt x="13669" y="4632"/>
                    </a:cubicBezTo>
                    <a:cubicBezTo>
                      <a:pt x="14241" y="4180"/>
                      <a:pt x="14800" y="3715"/>
                      <a:pt x="15360" y="3251"/>
                    </a:cubicBezTo>
                    <a:cubicBezTo>
                      <a:pt x="15919" y="2787"/>
                      <a:pt x="16467" y="2311"/>
                      <a:pt x="17015" y="1834"/>
                    </a:cubicBezTo>
                    <a:cubicBezTo>
                      <a:pt x="16586" y="1239"/>
                      <a:pt x="16181" y="632"/>
                      <a:pt x="1580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9"/>
              <p:cNvSpPr/>
              <p:nvPr/>
            </p:nvSpPr>
            <p:spPr>
              <a:xfrm>
                <a:off x="4063824" y="925790"/>
                <a:ext cx="232238" cy="130464"/>
              </a:xfrm>
              <a:custGeom>
                <a:avLst/>
                <a:gdLst/>
                <a:ahLst/>
                <a:cxnLst/>
                <a:rect l="l" t="t" r="r" b="b"/>
                <a:pathLst>
                  <a:path w="18885" h="10609" extrusionOk="0">
                    <a:moveTo>
                      <a:pt x="1" y="1"/>
                    </a:moveTo>
                    <a:lnTo>
                      <a:pt x="1" y="1"/>
                    </a:lnTo>
                    <a:cubicBezTo>
                      <a:pt x="370" y="239"/>
                      <a:pt x="727" y="489"/>
                      <a:pt x="1108" y="727"/>
                    </a:cubicBezTo>
                    <a:cubicBezTo>
                      <a:pt x="1477" y="965"/>
                      <a:pt x="1858" y="1203"/>
                      <a:pt x="2227" y="1441"/>
                    </a:cubicBezTo>
                    <a:cubicBezTo>
                      <a:pt x="2978" y="1906"/>
                      <a:pt x="3728" y="2382"/>
                      <a:pt x="4478" y="2858"/>
                    </a:cubicBezTo>
                    <a:cubicBezTo>
                      <a:pt x="5990" y="3811"/>
                      <a:pt x="7490" y="4775"/>
                      <a:pt x="9014" y="5692"/>
                    </a:cubicBezTo>
                    <a:cubicBezTo>
                      <a:pt x="10538" y="6620"/>
                      <a:pt x="12086" y="7537"/>
                      <a:pt x="13669" y="8371"/>
                    </a:cubicBezTo>
                    <a:cubicBezTo>
                      <a:pt x="15110" y="9156"/>
                      <a:pt x="16563" y="9895"/>
                      <a:pt x="18027" y="10609"/>
                    </a:cubicBezTo>
                    <a:cubicBezTo>
                      <a:pt x="18289" y="10061"/>
                      <a:pt x="18575" y="9514"/>
                      <a:pt x="18884" y="8990"/>
                    </a:cubicBezTo>
                    <a:cubicBezTo>
                      <a:pt x="17491" y="8097"/>
                      <a:pt x="16098" y="7228"/>
                      <a:pt x="14669" y="6418"/>
                    </a:cubicBezTo>
                    <a:cubicBezTo>
                      <a:pt x="13038" y="5489"/>
                      <a:pt x="11383" y="4632"/>
                      <a:pt x="9693" y="3834"/>
                    </a:cubicBezTo>
                    <a:cubicBezTo>
                      <a:pt x="8121" y="3108"/>
                      <a:pt x="6526" y="2429"/>
                      <a:pt x="4930" y="1798"/>
                    </a:cubicBezTo>
                    <a:cubicBezTo>
                      <a:pt x="4109" y="1477"/>
                      <a:pt x="3299" y="1155"/>
                      <a:pt x="2477" y="858"/>
                    </a:cubicBezTo>
                    <a:cubicBezTo>
                      <a:pt x="2073" y="703"/>
                      <a:pt x="1680" y="560"/>
                      <a:pt x="1275" y="405"/>
                    </a:cubicBezTo>
                    <a:cubicBezTo>
                      <a:pt x="870" y="262"/>
                      <a:pt x="418" y="13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9"/>
              <p:cNvSpPr/>
              <p:nvPr/>
            </p:nvSpPr>
            <p:spPr>
              <a:xfrm>
                <a:off x="4022246" y="1248931"/>
                <a:ext cx="240724" cy="70883"/>
              </a:xfrm>
              <a:custGeom>
                <a:avLst/>
                <a:gdLst/>
                <a:ahLst/>
                <a:cxnLst/>
                <a:rect l="l" t="t" r="r" b="b"/>
                <a:pathLst>
                  <a:path w="19575" h="5764" extrusionOk="0">
                    <a:moveTo>
                      <a:pt x="19217" y="1"/>
                    </a:moveTo>
                    <a:cubicBezTo>
                      <a:pt x="18693" y="60"/>
                      <a:pt x="18170" y="132"/>
                      <a:pt x="17646" y="203"/>
                    </a:cubicBezTo>
                    <a:cubicBezTo>
                      <a:pt x="16729" y="322"/>
                      <a:pt x="15812" y="453"/>
                      <a:pt x="14907" y="608"/>
                    </a:cubicBezTo>
                    <a:cubicBezTo>
                      <a:pt x="14002" y="774"/>
                      <a:pt x="13121" y="977"/>
                      <a:pt x="12228" y="1227"/>
                    </a:cubicBezTo>
                    <a:cubicBezTo>
                      <a:pt x="10430" y="1727"/>
                      <a:pt x="8656" y="2334"/>
                      <a:pt x="6894" y="2977"/>
                    </a:cubicBezTo>
                    <a:cubicBezTo>
                      <a:pt x="5823" y="3382"/>
                      <a:pt x="4763" y="3799"/>
                      <a:pt x="3703" y="4227"/>
                    </a:cubicBezTo>
                    <a:cubicBezTo>
                      <a:pt x="3191" y="4430"/>
                      <a:pt x="2691" y="4644"/>
                      <a:pt x="2179" y="4870"/>
                    </a:cubicBezTo>
                    <a:cubicBezTo>
                      <a:pt x="1679" y="5085"/>
                      <a:pt x="1179" y="5299"/>
                      <a:pt x="667" y="5501"/>
                    </a:cubicBezTo>
                    <a:lnTo>
                      <a:pt x="691" y="5489"/>
                    </a:lnTo>
                    <a:lnTo>
                      <a:pt x="691" y="5489"/>
                    </a:lnTo>
                    <a:cubicBezTo>
                      <a:pt x="465" y="5573"/>
                      <a:pt x="239" y="5668"/>
                      <a:pt x="1" y="5763"/>
                    </a:cubicBezTo>
                    <a:cubicBezTo>
                      <a:pt x="453" y="5716"/>
                      <a:pt x="894" y="5656"/>
                      <a:pt x="1346" y="5608"/>
                    </a:cubicBezTo>
                    <a:cubicBezTo>
                      <a:pt x="1787" y="5561"/>
                      <a:pt x="2275" y="5513"/>
                      <a:pt x="2751" y="5466"/>
                    </a:cubicBezTo>
                    <a:cubicBezTo>
                      <a:pt x="3680" y="5358"/>
                      <a:pt x="4608" y="5216"/>
                      <a:pt x="5525" y="5049"/>
                    </a:cubicBezTo>
                    <a:cubicBezTo>
                      <a:pt x="7371" y="4739"/>
                      <a:pt x="9204" y="4334"/>
                      <a:pt x="11026" y="3930"/>
                    </a:cubicBezTo>
                    <a:cubicBezTo>
                      <a:pt x="12824" y="3525"/>
                      <a:pt x="14621" y="3120"/>
                      <a:pt x="16395" y="2620"/>
                    </a:cubicBezTo>
                    <a:cubicBezTo>
                      <a:pt x="17455" y="2322"/>
                      <a:pt x="18515" y="2013"/>
                      <a:pt x="19574" y="1691"/>
                    </a:cubicBezTo>
                    <a:cubicBezTo>
                      <a:pt x="19432" y="1144"/>
                      <a:pt x="19324" y="572"/>
                      <a:pt x="1921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9"/>
              <p:cNvSpPr/>
              <p:nvPr/>
            </p:nvSpPr>
            <p:spPr>
              <a:xfrm>
                <a:off x="4224736" y="1433271"/>
                <a:ext cx="159314" cy="198408"/>
              </a:xfrm>
              <a:custGeom>
                <a:avLst/>
                <a:gdLst/>
                <a:ahLst/>
                <a:cxnLst/>
                <a:rect l="l" t="t" r="r" b="b"/>
                <a:pathLst>
                  <a:path w="12955" h="16134" extrusionOk="0">
                    <a:moveTo>
                      <a:pt x="11157" y="1"/>
                    </a:moveTo>
                    <a:cubicBezTo>
                      <a:pt x="10717" y="453"/>
                      <a:pt x="10288" y="917"/>
                      <a:pt x="9871" y="1382"/>
                    </a:cubicBezTo>
                    <a:cubicBezTo>
                      <a:pt x="8835" y="2537"/>
                      <a:pt x="7871" y="3751"/>
                      <a:pt x="6966" y="5013"/>
                    </a:cubicBezTo>
                    <a:cubicBezTo>
                      <a:pt x="5263" y="7347"/>
                      <a:pt x="3644" y="9752"/>
                      <a:pt x="2180" y="12240"/>
                    </a:cubicBezTo>
                    <a:cubicBezTo>
                      <a:pt x="1799" y="12883"/>
                      <a:pt x="1430" y="13526"/>
                      <a:pt x="1072" y="14181"/>
                    </a:cubicBezTo>
                    <a:cubicBezTo>
                      <a:pt x="715" y="14836"/>
                      <a:pt x="370" y="15491"/>
                      <a:pt x="1" y="16133"/>
                    </a:cubicBezTo>
                    <a:cubicBezTo>
                      <a:pt x="513" y="15633"/>
                      <a:pt x="1049" y="15169"/>
                      <a:pt x="1584" y="14681"/>
                    </a:cubicBezTo>
                    <a:cubicBezTo>
                      <a:pt x="2108" y="14193"/>
                      <a:pt x="2620" y="13693"/>
                      <a:pt x="3144" y="13193"/>
                    </a:cubicBezTo>
                    <a:cubicBezTo>
                      <a:pt x="4168" y="12181"/>
                      <a:pt x="5144" y="11121"/>
                      <a:pt x="6109" y="10049"/>
                    </a:cubicBezTo>
                    <a:cubicBezTo>
                      <a:pt x="7061" y="8978"/>
                      <a:pt x="8002" y="7859"/>
                      <a:pt x="8931" y="6751"/>
                    </a:cubicBezTo>
                    <a:cubicBezTo>
                      <a:pt x="9931" y="5561"/>
                      <a:pt x="10895" y="4346"/>
                      <a:pt x="11800" y="3084"/>
                    </a:cubicBezTo>
                    <a:cubicBezTo>
                      <a:pt x="12193" y="2537"/>
                      <a:pt x="12574" y="2001"/>
                      <a:pt x="12955" y="1441"/>
                    </a:cubicBezTo>
                    <a:cubicBezTo>
                      <a:pt x="12336" y="1001"/>
                      <a:pt x="11729" y="512"/>
                      <a:pt x="111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9"/>
              <p:cNvSpPr/>
              <p:nvPr/>
            </p:nvSpPr>
            <p:spPr>
              <a:xfrm>
                <a:off x="4001020" y="1100758"/>
                <a:ext cx="259465" cy="49350"/>
              </a:xfrm>
              <a:custGeom>
                <a:avLst/>
                <a:gdLst/>
                <a:ahLst/>
                <a:cxnLst/>
                <a:rect l="l" t="t" r="r" b="b"/>
                <a:pathLst>
                  <a:path w="21099" h="4013" extrusionOk="0">
                    <a:moveTo>
                      <a:pt x="1488" y="0"/>
                    </a:moveTo>
                    <a:cubicBezTo>
                      <a:pt x="988" y="24"/>
                      <a:pt x="500" y="60"/>
                      <a:pt x="0" y="96"/>
                    </a:cubicBezTo>
                    <a:cubicBezTo>
                      <a:pt x="488" y="215"/>
                      <a:pt x="965" y="346"/>
                      <a:pt x="1441" y="465"/>
                    </a:cubicBezTo>
                    <a:cubicBezTo>
                      <a:pt x="1929" y="584"/>
                      <a:pt x="2453" y="679"/>
                      <a:pt x="2965" y="774"/>
                    </a:cubicBezTo>
                    <a:cubicBezTo>
                      <a:pt x="3977" y="965"/>
                      <a:pt x="4989" y="1191"/>
                      <a:pt x="5989" y="1405"/>
                    </a:cubicBezTo>
                    <a:cubicBezTo>
                      <a:pt x="8001" y="1834"/>
                      <a:pt x="10013" y="2263"/>
                      <a:pt x="12037" y="2656"/>
                    </a:cubicBezTo>
                    <a:cubicBezTo>
                      <a:pt x="14954" y="3203"/>
                      <a:pt x="17883" y="3620"/>
                      <a:pt x="20824" y="4013"/>
                    </a:cubicBezTo>
                    <a:cubicBezTo>
                      <a:pt x="20896" y="3465"/>
                      <a:pt x="20991" y="2918"/>
                      <a:pt x="21098" y="2382"/>
                    </a:cubicBezTo>
                    <a:cubicBezTo>
                      <a:pt x="20134" y="2132"/>
                      <a:pt x="19169" y="1905"/>
                      <a:pt x="18205" y="1679"/>
                    </a:cubicBezTo>
                    <a:cubicBezTo>
                      <a:pt x="14216" y="786"/>
                      <a:pt x="10120" y="358"/>
                      <a:pt x="6037" y="143"/>
                    </a:cubicBezTo>
                    <a:cubicBezTo>
                      <a:pt x="5037" y="84"/>
                      <a:pt x="4036" y="48"/>
                      <a:pt x="3036" y="12"/>
                    </a:cubicBezTo>
                    <a:cubicBezTo>
                      <a:pt x="2703" y="0"/>
                      <a:pt x="2370" y="0"/>
                      <a:pt x="203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9"/>
              <p:cNvSpPr/>
              <p:nvPr/>
            </p:nvSpPr>
            <p:spPr>
              <a:xfrm>
                <a:off x="4281994" y="904564"/>
                <a:ext cx="580110" cy="580110"/>
              </a:xfrm>
              <a:custGeom>
                <a:avLst/>
                <a:gdLst/>
                <a:ahLst/>
                <a:cxnLst/>
                <a:rect l="l" t="t" r="r" b="b"/>
                <a:pathLst>
                  <a:path w="47173" h="47173" extrusionOk="0">
                    <a:moveTo>
                      <a:pt x="23587" y="893"/>
                    </a:moveTo>
                    <a:cubicBezTo>
                      <a:pt x="36100" y="893"/>
                      <a:pt x="46280" y="11073"/>
                      <a:pt x="46280" y="23586"/>
                    </a:cubicBezTo>
                    <a:cubicBezTo>
                      <a:pt x="46280" y="36100"/>
                      <a:pt x="36100" y="46280"/>
                      <a:pt x="23587" y="46280"/>
                    </a:cubicBezTo>
                    <a:cubicBezTo>
                      <a:pt x="11073" y="46280"/>
                      <a:pt x="893" y="36100"/>
                      <a:pt x="893" y="23586"/>
                    </a:cubicBezTo>
                    <a:cubicBezTo>
                      <a:pt x="893" y="11061"/>
                      <a:pt x="11073" y="893"/>
                      <a:pt x="23587" y="893"/>
                    </a:cubicBezTo>
                    <a:close/>
                    <a:moveTo>
                      <a:pt x="23587" y="0"/>
                    </a:moveTo>
                    <a:cubicBezTo>
                      <a:pt x="10585" y="0"/>
                      <a:pt x="0" y="10585"/>
                      <a:pt x="0" y="23586"/>
                    </a:cubicBezTo>
                    <a:cubicBezTo>
                      <a:pt x="0" y="36588"/>
                      <a:pt x="10585" y="47173"/>
                      <a:pt x="23587" y="47173"/>
                    </a:cubicBezTo>
                    <a:cubicBezTo>
                      <a:pt x="36600" y="47173"/>
                      <a:pt x="47173" y="36588"/>
                      <a:pt x="47173" y="23586"/>
                    </a:cubicBezTo>
                    <a:cubicBezTo>
                      <a:pt x="47173" y="10573"/>
                      <a:pt x="36588" y="0"/>
                      <a:pt x="2358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72" name="Google Shape;272;p19"/>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graphicFrame>
        <p:nvGraphicFramePr>
          <p:cNvPr id="273" name="Google Shape;273;p19"/>
          <p:cNvGraphicFramePr/>
          <p:nvPr/>
        </p:nvGraphicFramePr>
        <p:xfrm>
          <a:off x="713250" y="1574395"/>
          <a:ext cx="3000000" cy="3000000"/>
        </p:xfrm>
        <a:graphic>
          <a:graphicData uri="http://schemas.openxmlformats.org/drawingml/2006/table">
            <a:tbl>
              <a:tblPr>
                <a:noFill/>
                <a:tableStyleId>{2D360F45-98CE-4AF8-84D1-86860337370E}</a:tableStyleId>
              </a:tblPr>
              <a:tblGrid>
                <a:gridCol w="1573175">
                  <a:extLst>
                    <a:ext uri="{9D8B030D-6E8A-4147-A177-3AD203B41FA5}">
                      <a16:colId xmlns:a16="http://schemas.microsoft.com/office/drawing/2014/main" val="20000"/>
                    </a:ext>
                  </a:extLst>
                </a:gridCol>
                <a:gridCol w="2285575">
                  <a:extLst>
                    <a:ext uri="{9D8B030D-6E8A-4147-A177-3AD203B41FA5}">
                      <a16:colId xmlns:a16="http://schemas.microsoft.com/office/drawing/2014/main" val="20001"/>
                    </a:ext>
                  </a:extLst>
                </a:gridCol>
                <a:gridCol w="1573175">
                  <a:extLst>
                    <a:ext uri="{9D8B030D-6E8A-4147-A177-3AD203B41FA5}">
                      <a16:colId xmlns:a16="http://schemas.microsoft.com/office/drawing/2014/main" val="20002"/>
                    </a:ext>
                  </a:extLst>
                </a:gridCol>
                <a:gridCol w="2285575">
                  <a:extLst>
                    <a:ext uri="{9D8B030D-6E8A-4147-A177-3AD203B41FA5}">
                      <a16:colId xmlns:a16="http://schemas.microsoft.com/office/drawing/2014/main" val="20003"/>
                    </a:ext>
                  </a:extLst>
                </a:gridCol>
              </a:tblGrid>
              <a:tr h="500125">
                <a:tc>
                  <a:txBody>
                    <a:bodyPr/>
                    <a:lstStyle/>
                    <a:p>
                      <a:pPr marL="0" lvl="0" indent="0" algn="l" rtl="0">
                        <a:spcBef>
                          <a:spcPts val="0"/>
                        </a:spcBef>
                        <a:spcAft>
                          <a:spcPts val="0"/>
                        </a:spcAft>
                        <a:buNone/>
                      </a:pPr>
                      <a:r>
                        <a:rPr lang="en" sz="1600">
                          <a:solidFill>
                            <a:schemeClr val="lt1"/>
                          </a:solidFill>
                          <a:latin typeface="Henny Penny"/>
                          <a:ea typeface="Henny Penny"/>
                          <a:cs typeface="Henny Penny"/>
                          <a:sym typeface="Henny Penny"/>
                        </a:rPr>
                        <a:t>START:</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dk1"/>
                    </a:solidFill>
                  </a:tcPr>
                </a:tc>
                <a:tc>
                  <a:txBody>
                    <a:bodyPr/>
                    <a:lstStyle/>
                    <a:p>
                      <a:pPr marL="0" lvl="0" indent="0" algn="l" rtl="0">
                        <a:spcBef>
                          <a:spcPts val="0"/>
                        </a:spcBef>
                        <a:spcAft>
                          <a:spcPts val="0"/>
                        </a:spcAft>
                        <a:buNone/>
                      </a:pPr>
                      <a:r>
                        <a:rPr lang="en">
                          <a:solidFill>
                            <a:schemeClr val="lt1"/>
                          </a:solidFill>
                          <a:latin typeface="Nanum Myeongjo"/>
                          <a:ea typeface="Nanum Myeongjo"/>
                          <a:cs typeface="Nanum Myeongjo"/>
                          <a:sym typeface="Nanum Myeongjo"/>
                        </a:rPr>
                        <a:t>08:00</a:t>
                      </a:r>
                      <a:endParaRPr>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dk1"/>
                    </a:solidFill>
                  </a:tcPr>
                </a:tc>
                <a:tc>
                  <a:txBody>
                    <a:bodyPr/>
                    <a:lstStyle/>
                    <a:p>
                      <a:pPr marL="0" lvl="0" indent="0" algn="l" rtl="0">
                        <a:spcBef>
                          <a:spcPts val="0"/>
                        </a:spcBef>
                        <a:spcAft>
                          <a:spcPts val="0"/>
                        </a:spcAft>
                        <a:buNone/>
                      </a:pPr>
                      <a:r>
                        <a:rPr lang="en" sz="1600">
                          <a:solidFill>
                            <a:schemeClr val="lt1"/>
                          </a:solidFill>
                          <a:latin typeface="Henny Penny"/>
                          <a:ea typeface="Henny Penny"/>
                          <a:cs typeface="Henny Penny"/>
                          <a:sym typeface="Henny Penny"/>
                        </a:rPr>
                        <a:t>FINISH:</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dk1"/>
                    </a:solidFill>
                  </a:tcPr>
                </a:tc>
                <a:tc>
                  <a:txBody>
                    <a:bodyPr/>
                    <a:lstStyle/>
                    <a:p>
                      <a:pPr marL="0" lvl="0" indent="0" algn="l" rtl="0">
                        <a:spcBef>
                          <a:spcPts val="0"/>
                        </a:spcBef>
                        <a:spcAft>
                          <a:spcPts val="0"/>
                        </a:spcAft>
                        <a:buNone/>
                      </a:pPr>
                      <a:r>
                        <a:rPr lang="en">
                          <a:solidFill>
                            <a:schemeClr val="lt1"/>
                          </a:solidFill>
                          <a:latin typeface="Nanum Myeongjo"/>
                          <a:ea typeface="Nanum Myeongjo"/>
                          <a:cs typeface="Nanum Myeongjo"/>
                          <a:sym typeface="Nanum Myeongjo"/>
                        </a:rPr>
                        <a:t>17:00</a:t>
                      </a:r>
                      <a:endParaRPr>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0"/>
                  </a:ext>
                </a:extLst>
              </a:tr>
              <a:tr h="500125">
                <a:tc>
                  <a:txBody>
                    <a:bodyPr/>
                    <a:lstStyle/>
                    <a:p>
                      <a:pPr marL="0" lvl="0" indent="0" algn="l" rtl="0">
                        <a:spcBef>
                          <a:spcPts val="0"/>
                        </a:spcBef>
                        <a:spcAft>
                          <a:spcPts val="0"/>
                        </a:spcAft>
                        <a:buNone/>
                      </a:pPr>
                      <a:r>
                        <a:rPr lang="en" sz="1600">
                          <a:solidFill>
                            <a:schemeClr val="lt1"/>
                          </a:solidFill>
                          <a:latin typeface="Henny Penny"/>
                          <a:ea typeface="Henny Penny"/>
                          <a:cs typeface="Henny Penny"/>
                          <a:sym typeface="Henny Penny"/>
                        </a:rPr>
                        <a:t>GOAL:</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dk1"/>
                    </a:solidFill>
                  </a:tcPr>
                </a:tc>
                <a:tc gridSpan="3">
                  <a:txBody>
                    <a:bodyPr/>
                    <a:lstStyle/>
                    <a:p>
                      <a:pPr marL="0" lvl="0" indent="0" algn="l" rtl="0">
                        <a:spcBef>
                          <a:spcPts val="0"/>
                        </a:spcBef>
                        <a:spcAft>
                          <a:spcPts val="0"/>
                        </a:spcAft>
                        <a:buClr>
                          <a:srgbClr val="000000"/>
                        </a:buClr>
                        <a:buSzPts val="1100"/>
                        <a:buFont typeface="Arial"/>
                        <a:buNone/>
                      </a:pPr>
                      <a:r>
                        <a:rPr lang="en">
                          <a:solidFill>
                            <a:schemeClr val="lt1"/>
                          </a:solidFill>
                          <a:latin typeface="Nanum Myeongjo"/>
                          <a:ea typeface="Nanum Myeongjo"/>
                          <a:cs typeface="Nanum Myeongjo"/>
                          <a:sym typeface="Nanum Myeongjo"/>
                        </a:rPr>
                        <a:t>Despite being red, Mars is actually a cold place</a:t>
                      </a:r>
                      <a:endParaRPr>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dk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500125">
                <a:tc>
                  <a:txBody>
                    <a:bodyPr/>
                    <a:lstStyle/>
                    <a:p>
                      <a:pPr marL="0" lvl="0" indent="0" algn="l" rtl="0">
                        <a:spcBef>
                          <a:spcPts val="0"/>
                        </a:spcBef>
                        <a:spcAft>
                          <a:spcPts val="0"/>
                        </a:spcAft>
                        <a:buNone/>
                      </a:pPr>
                      <a:r>
                        <a:rPr lang="en" sz="1600">
                          <a:solidFill>
                            <a:schemeClr val="lt1"/>
                          </a:solidFill>
                          <a:latin typeface="Henny Penny"/>
                          <a:ea typeface="Henny Penny"/>
                          <a:cs typeface="Henny Penny"/>
                          <a:sym typeface="Henny Penny"/>
                        </a:rPr>
                        <a:t>PURCHASE:</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dk1"/>
                    </a:solidFill>
                  </a:tcPr>
                </a:tc>
                <a:tc>
                  <a:txBody>
                    <a:bodyPr/>
                    <a:lstStyle/>
                    <a:p>
                      <a:pPr marL="0" lvl="0" indent="0" algn="l" rtl="0">
                        <a:spcBef>
                          <a:spcPts val="0"/>
                        </a:spcBef>
                        <a:spcAft>
                          <a:spcPts val="0"/>
                        </a:spcAft>
                        <a:buNone/>
                      </a:pPr>
                      <a:r>
                        <a:rPr lang="en">
                          <a:solidFill>
                            <a:schemeClr val="lt1"/>
                          </a:solidFill>
                          <a:latin typeface="Nanum Myeongjo"/>
                          <a:ea typeface="Nanum Myeongjo"/>
                          <a:cs typeface="Nanum Myeongjo"/>
                          <a:sym typeface="Nanum Myeongjo"/>
                        </a:rPr>
                        <a:t>Material</a:t>
                      </a:r>
                      <a:endParaRPr>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dk1"/>
                    </a:solidFill>
                  </a:tcPr>
                </a:tc>
                <a:tc>
                  <a:txBody>
                    <a:bodyPr/>
                    <a:lstStyle/>
                    <a:p>
                      <a:pPr marL="0" lvl="0" indent="0" algn="l" rtl="0">
                        <a:spcBef>
                          <a:spcPts val="0"/>
                        </a:spcBef>
                        <a:spcAft>
                          <a:spcPts val="0"/>
                        </a:spcAft>
                        <a:buNone/>
                      </a:pPr>
                      <a:r>
                        <a:rPr lang="en" sz="1600">
                          <a:solidFill>
                            <a:schemeClr val="lt1"/>
                          </a:solidFill>
                          <a:latin typeface="Henny Penny"/>
                          <a:ea typeface="Henny Penny"/>
                          <a:cs typeface="Henny Penny"/>
                          <a:sym typeface="Henny Penny"/>
                        </a:rPr>
                        <a:t>CHALLENGE:</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dk1"/>
                    </a:solidFill>
                  </a:tcPr>
                </a:tc>
                <a:tc>
                  <a:txBody>
                    <a:bodyPr/>
                    <a:lstStyle/>
                    <a:p>
                      <a:pPr marL="0" lvl="0" indent="0" algn="l" rtl="0">
                        <a:lnSpc>
                          <a:spcPct val="100000"/>
                        </a:lnSpc>
                        <a:spcBef>
                          <a:spcPts val="0"/>
                        </a:spcBef>
                        <a:spcAft>
                          <a:spcPts val="0"/>
                        </a:spcAft>
                        <a:buClr>
                          <a:srgbClr val="000000"/>
                        </a:buClr>
                        <a:buSzPts val="1100"/>
                        <a:buFont typeface="Arial"/>
                        <a:buNone/>
                      </a:pPr>
                      <a:r>
                        <a:rPr lang="en">
                          <a:solidFill>
                            <a:schemeClr val="lt1"/>
                          </a:solidFill>
                          <a:latin typeface="Nanum Myeongjo"/>
                          <a:ea typeface="Nanum Myeongjo"/>
                          <a:cs typeface="Nanum Myeongjo"/>
                          <a:sym typeface="Nanum Myeongjo"/>
                        </a:rPr>
                        <a:t>Jupiter is a big planet</a:t>
                      </a:r>
                      <a:endParaRPr>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solidFill>
                      <a:schemeClr val="dk1"/>
                    </a:solidFill>
                  </a:tcPr>
                </a:tc>
                <a:extLst>
                  <a:ext uri="{0D108BD9-81ED-4DB2-BD59-A6C34878D82A}">
                    <a16:rowId xmlns:a16="http://schemas.microsoft.com/office/drawing/2014/main" val="10002"/>
                  </a:ext>
                </a:extLst>
              </a:tr>
            </a:tbl>
          </a:graphicData>
        </a:graphic>
      </p:graphicFrame>
      <p:grpSp>
        <p:nvGrpSpPr>
          <p:cNvPr id="274" name="Google Shape;274;p19"/>
          <p:cNvGrpSpPr/>
          <p:nvPr/>
        </p:nvGrpSpPr>
        <p:grpSpPr>
          <a:xfrm>
            <a:off x="713250" y="3322200"/>
            <a:ext cx="7717587" cy="1005950"/>
            <a:chOff x="713250" y="3322200"/>
            <a:chExt cx="7717587" cy="1005950"/>
          </a:xfrm>
        </p:grpSpPr>
        <p:sp>
          <p:nvSpPr>
            <p:cNvPr id="275" name="Google Shape;275;p19"/>
            <p:cNvSpPr/>
            <p:nvPr/>
          </p:nvSpPr>
          <p:spPr>
            <a:xfrm>
              <a:off x="713250" y="3322200"/>
              <a:ext cx="7717587" cy="350601"/>
            </a:xfrm>
            <a:custGeom>
              <a:avLst/>
              <a:gdLst/>
              <a:ahLst/>
              <a:cxnLst/>
              <a:rect l="l" t="t" r="r" b="b"/>
              <a:pathLst>
                <a:path w="82530" h="11909" extrusionOk="0">
                  <a:moveTo>
                    <a:pt x="0" y="1"/>
                  </a:moveTo>
                  <a:lnTo>
                    <a:pt x="0" y="11908"/>
                  </a:lnTo>
                  <a:lnTo>
                    <a:pt x="82530" y="11908"/>
                  </a:lnTo>
                  <a:lnTo>
                    <a:pt x="82530" y="1"/>
                  </a:ln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chemeClr val="dk1"/>
                  </a:solidFill>
                  <a:latin typeface="Henny Penny"/>
                  <a:ea typeface="Henny Penny"/>
                  <a:cs typeface="Henny Penny"/>
                  <a:sym typeface="Henny Penny"/>
                </a:rPr>
                <a:t>NOTES:</a:t>
              </a:r>
              <a:endParaRPr sz="1600">
                <a:solidFill>
                  <a:schemeClr val="dk1"/>
                </a:solidFill>
                <a:latin typeface="Henny Penny"/>
                <a:ea typeface="Henny Penny"/>
                <a:cs typeface="Henny Penny"/>
                <a:sym typeface="Henny Penny"/>
              </a:endParaRPr>
            </a:p>
          </p:txBody>
        </p:sp>
        <p:sp>
          <p:nvSpPr>
            <p:cNvPr id="276" name="Google Shape;276;p19"/>
            <p:cNvSpPr txBox="1"/>
            <p:nvPr/>
          </p:nvSpPr>
          <p:spPr>
            <a:xfrm>
              <a:off x="802099" y="3713450"/>
              <a:ext cx="2426400" cy="6147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457200" lvl="0" indent="-317500" algn="l" rtl="0">
                <a:spcBef>
                  <a:spcPts val="0"/>
                </a:spcBef>
                <a:spcAft>
                  <a:spcPts val="0"/>
                </a:spcAft>
                <a:buClr>
                  <a:schemeClr val="lt1"/>
                </a:buClr>
                <a:buSzPts val="1400"/>
                <a:buFont typeface="Nanum Myeongjo"/>
                <a:buChar char="●"/>
              </a:pPr>
              <a:r>
                <a:rPr lang="en">
                  <a:solidFill>
                    <a:schemeClr val="lt1"/>
                  </a:solidFill>
                  <a:latin typeface="Nanum Myeongjo"/>
                  <a:ea typeface="Nanum Myeongjo"/>
                  <a:cs typeface="Nanum Myeongjo"/>
                  <a:sym typeface="Nanum Myeongjo"/>
                </a:rPr>
                <a:t>Jupiter is a gas giant </a:t>
              </a:r>
              <a:endParaRPr>
                <a:solidFill>
                  <a:schemeClr val="lt1"/>
                </a:solidFill>
                <a:latin typeface="Nanum Myeongjo"/>
                <a:ea typeface="Nanum Myeongjo"/>
                <a:cs typeface="Nanum Myeongjo"/>
                <a:sym typeface="Nanum Myeongjo"/>
              </a:endParaRPr>
            </a:p>
            <a:p>
              <a:pPr marL="457200" lvl="0" indent="-317500" algn="l" rtl="0">
                <a:spcBef>
                  <a:spcPts val="0"/>
                </a:spcBef>
                <a:spcAft>
                  <a:spcPts val="0"/>
                </a:spcAft>
                <a:buClr>
                  <a:schemeClr val="lt1"/>
                </a:buClr>
                <a:buSzPts val="1400"/>
                <a:buFont typeface="Nanum Myeongjo"/>
                <a:buChar char="●"/>
              </a:pPr>
              <a:r>
                <a:rPr lang="en">
                  <a:solidFill>
                    <a:schemeClr val="lt1"/>
                  </a:solidFill>
                  <a:latin typeface="Nanum Myeongjo"/>
                  <a:ea typeface="Nanum Myeongjo"/>
                  <a:cs typeface="Nanum Myeongjo"/>
                  <a:sym typeface="Nanum Myeongjo"/>
                </a:rPr>
                <a:t>Mercury is small</a:t>
              </a:r>
              <a:endParaRPr>
                <a:solidFill>
                  <a:schemeClr val="lt1"/>
                </a:solidFill>
                <a:latin typeface="Nanum Myeongjo"/>
                <a:ea typeface="Nanum Myeongjo"/>
                <a:cs typeface="Nanum Myeongjo"/>
                <a:sym typeface="Nanum Myeongjo"/>
              </a:endParaRPr>
            </a:p>
          </p:txBody>
        </p:sp>
        <p:sp>
          <p:nvSpPr>
            <p:cNvPr id="277" name="Google Shape;277;p19"/>
            <p:cNvSpPr txBox="1"/>
            <p:nvPr/>
          </p:nvSpPr>
          <p:spPr>
            <a:xfrm>
              <a:off x="3358562" y="3713450"/>
              <a:ext cx="2426400" cy="6147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457200" lvl="0" indent="-317500" algn="l" rtl="0">
                <a:spcBef>
                  <a:spcPts val="0"/>
                </a:spcBef>
                <a:spcAft>
                  <a:spcPts val="0"/>
                </a:spcAft>
                <a:buClr>
                  <a:schemeClr val="lt1"/>
                </a:buClr>
                <a:buSzPts val="1400"/>
                <a:buFont typeface="Nanum Myeongjo"/>
                <a:buChar char="●"/>
              </a:pPr>
              <a:r>
                <a:rPr lang="en">
                  <a:solidFill>
                    <a:schemeClr val="lt1"/>
                  </a:solidFill>
                  <a:latin typeface="Nanum Myeongjo"/>
                  <a:ea typeface="Nanum Myeongjo"/>
                  <a:cs typeface="Nanum Myeongjo"/>
                  <a:sym typeface="Nanum Myeongjo"/>
                </a:rPr>
                <a:t>Mars is cold</a:t>
              </a:r>
              <a:endParaRPr>
                <a:solidFill>
                  <a:schemeClr val="lt1"/>
                </a:solidFill>
                <a:latin typeface="Nanum Myeongjo"/>
                <a:ea typeface="Nanum Myeongjo"/>
                <a:cs typeface="Nanum Myeongjo"/>
                <a:sym typeface="Nanum Myeongjo"/>
              </a:endParaRPr>
            </a:p>
            <a:p>
              <a:pPr marL="457200" lvl="0" indent="-317500" algn="l" rtl="0">
                <a:spcBef>
                  <a:spcPts val="0"/>
                </a:spcBef>
                <a:spcAft>
                  <a:spcPts val="0"/>
                </a:spcAft>
                <a:buClr>
                  <a:schemeClr val="lt1"/>
                </a:buClr>
                <a:buSzPts val="1400"/>
                <a:buFont typeface="Nanum Myeongjo"/>
                <a:buChar char="●"/>
              </a:pPr>
              <a:r>
                <a:rPr lang="en">
                  <a:solidFill>
                    <a:schemeClr val="lt1"/>
                  </a:solidFill>
                  <a:latin typeface="Nanum Myeongjo"/>
                  <a:ea typeface="Nanum Myeongjo"/>
                  <a:cs typeface="Nanum Myeongjo"/>
                  <a:sym typeface="Nanum Myeongjo"/>
                </a:rPr>
                <a:t>Venus is very hot</a:t>
              </a:r>
              <a:endParaRPr>
                <a:solidFill>
                  <a:schemeClr val="lt1"/>
                </a:solidFill>
                <a:latin typeface="Nanum Myeongjo"/>
                <a:ea typeface="Nanum Myeongjo"/>
                <a:cs typeface="Nanum Myeongjo"/>
                <a:sym typeface="Nanum Myeongjo"/>
              </a:endParaRPr>
            </a:p>
          </p:txBody>
        </p:sp>
        <p:sp>
          <p:nvSpPr>
            <p:cNvPr id="278" name="Google Shape;278;p19"/>
            <p:cNvSpPr txBox="1"/>
            <p:nvPr/>
          </p:nvSpPr>
          <p:spPr>
            <a:xfrm>
              <a:off x="5915025" y="3713450"/>
              <a:ext cx="2426400" cy="6147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457200" lvl="0" indent="-317500" algn="l" rtl="0">
                <a:spcBef>
                  <a:spcPts val="0"/>
                </a:spcBef>
                <a:spcAft>
                  <a:spcPts val="0"/>
                </a:spcAft>
                <a:buClr>
                  <a:schemeClr val="lt1"/>
                </a:buClr>
                <a:buSzPts val="1400"/>
                <a:buFont typeface="Nanum Myeongjo"/>
                <a:buChar char="●"/>
              </a:pPr>
              <a:r>
                <a:rPr lang="en">
                  <a:solidFill>
                    <a:schemeClr val="lt1"/>
                  </a:solidFill>
                  <a:latin typeface="Nanum Myeongjo"/>
                  <a:ea typeface="Nanum Myeongjo"/>
                  <a:cs typeface="Nanum Myeongjo"/>
                  <a:sym typeface="Nanum Myeongjo"/>
                </a:rPr>
                <a:t>Neptune is an ice giant</a:t>
              </a:r>
              <a:endParaRPr>
                <a:solidFill>
                  <a:schemeClr val="lt1"/>
                </a:solidFill>
                <a:latin typeface="Nanum Myeongjo"/>
                <a:ea typeface="Nanum Myeongjo"/>
                <a:cs typeface="Nanum Myeongjo"/>
                <a:sym typeface="Nanum Myeongjo"/>
              </a:endParaRPr>
            </a:p>
            <a:p>
              <a:pPr marL="457200" lvl="0" indent="-317500" algn="l" rtl="0">
                <a:spcBef>
                  <a:spcPts val="0"/>
                </a:spcBef>
                <a:spcAft>
                  <a:spcPts val="0"/>
                </a:spcAft>
                <a:buClr>
                  <a:schemeClr val="lt1"/>
                </a:buClr>
                <a:buSzPts val="1400"/>
                <a:buFont typeface="Nanum Myeongjo"/>
                <a:buChar char="●"/>
              </a:pPr>
              <a:r>
                <a:rPr lang="en">
                  <a:solidFill>
                    <a:schemeClr val="lt1"/>
                  </a:solidFill>
                  <a:latin typeface="Nanum Myeongjo"/>
                  <a:ea typeface="Nanum Myeongjo"/>
                  <a:cs typeface="Nanum Myeongjo"/>
                  <a:sym typeface="Nanum Myeongjo"/>
                </a:rPr>
                <a:t>Mars is a cold place</a:t>
              </a:r>
              <a:endParaRPr>
                <a:solidFill>
                  <a:schemeClr val="lt1"/>
                </a:solidFill>
                <a:latin typeface="Nanum Myeongjo"/>
                <a:ea typeface="Nanum Myeongjo"/>
                <a:cs typeface="Nanum Myeongjo"/>
                <a:sym typeface="Nanum Myeongjo"/>
              </a:endParaRPr>
            </a:p>
          </p:txBody>
        </p:sp>
      </p:grpSp>
      <p:grpSp>
        <p:nvGrpSpPr>
          <p:cNvPr id="279" name="Google Shape;279;p19"/>
          <p:cNvGrpSpPr/>
          <p:nvPr/>
        </p:nvGrpSpPr>
        <p:grpSpPr>
          <a:xfrm>
            <a:off x="3075374" y="1105175"/>
            <a:ext cx="2992747" cy="275400"/>
            <a:chOff x="2956924" y="952775"/>
            <a:chExt cx="2992747" cy="275400"/>
          </a:xfrm>
        </p:grpSpPr>
        <p:sp>
          <p:nvSpPr>
            <p:cNvPr id="280" name="Google Shape;280;p19"/>
            <p:cNvSpPr/>
            <p:nvPr/>
          </p:nvSpPr>
          <p:spPr>
            <a:xfrm>
              <a:off x="3943632" y="1171975"/>
              <a:ext cx="2006039" cy="13650"/>
            </a:xfrm>
            <a:custGeom>
              <a:avLst/>
              <a:gdLst/>
              <a:ahLst/>
              <a:cxnLst/>
              <a:rect l="l" t="t" r="r" b="b"/>
              <a:pathLst>
                <a:path w="62547" h="413" extrusionOk="0">
                  <a:moveTo>
                    <a:pt x="190" y="0"/>
                  </a:moveTo>
                  <a:cubicBezTo>
                    <a:pt x="95" y="0"/>
                    <a:pt x="0" y="95"/>
                    <a:pt x="0" y="190"/>
                  </a:cubicBezTo>
                  <a:cubicBezTo>
                    <a:pt x="0" y="317"/>
                    <a:pt x="95" y="412"/>
                    <a:pt x="190" y="412"/>
                  </a:cubicBezTo>
                  <a:lnTo>
                    <a:pt x="602" y="412"/>
                  </a:lnTo>
                  <a:cubicBezTo>
                    <a:pt x="697" y="412"/>
                    <a:pt x="792" y="317"/>
                    <a:pt x="792" y="190"/>
                  </a:cubicBezTo>
                  <a:cubicBezTo>
                    <a:pt x="792" y="95"/>
                    <a:pt x="697" y="0"/>
                    <a:pt x="602" y="0"/>
                  </a:cubicBezTo>
                  <a:close/>
                  <a:moveTo>
                    <a:pt x="2566" y="0"/>
                  </a:moveTo>
                  <a:cubicBezTo>
                    <a:pt x="2471" y="0"/>
                    <a:pt x="2376" y="95"/>
                    <a:pt x="2376" y="190"/>
                  </a:cubicBezTo>
                  <a:cubicBezTo>
                    <a:pt x="2376" y="317"/>
                    <a:pt x="2471" y="412"/>
                    <a:pt x="2566" y="412"/>
                  </a:cubicBezTo>
                  <a:lnTo>
                    <a:pt x="2977" y="412"/>
                  </a:lnTo>
                  <a:cubicBezTo>
                    <a:pt x="3072" y="412"/>
                    <a:pt x="3167" y="317"/>
                    <a:pt x="3167" y="190"/>
                  </a:cubicBezTo>
                  <a:cubicBezTo>
                    <a:pt x="3167" y="95"/>
                    <a:pt x="3072" y="0"/>
                    <a:pt x="2977" y="0"/>
                  </a:cubicBezTo>
                  <a:close/>
                  <a:moveTo>
                    <a:pt x="4941" y="0"/>
                  </a:moveTo>
                  <a:cubicBezTo>
                    <a:pt x="4846" y="0"/>
                    <a:pt x="4751" y="95"/>
                    <a:pt x="4751" y="190"/>
                  </a:cubicBezTo>
                  <a:cubicBezTo>
                    <a:pt x="4751" y="317"/>
                    <a:pt x="4846" y="412"/>
                    <a:pt x="4941" y="412"/>
                  </a:cubicBezTo>
                  <a:lnTo>
                    <a:pt x="5353" y="412"/>
                  </a:lnTo>
                  <a:cubicBezTo>
                    <a:pt x="5448" y="412"/>
                    <a:pt x="5543" y="317"/>
                    <a:pt x="5543" y="190"/>
                  </a:cubicBezTo>
                  <a:cubicBezTo>
                    <a:pt x="5543" y="95"/>
                    <a:pt x="5448" y="0"/>
                    <a:pt x="5353" y="0"/>
                  </a:cubicBezTo>
                  <a:close/>
                  <a:moveTo>
                    <a:pt x="7316" y="0"/>
                  </a:moveTo>
                  <a:cubicBezTo>
                    <a:pt x="7221" y="0"/>
                    <a:pt x="7126" y="95"/>
                    <a:pt x="7126" y="190"/>
                  </a:cubicBezTo>
                  <a:cubicBezTo>
                    <a:pt x="7126" y="317"/>
                    <a:pt x="7221" y="412"/>
                    <a:pt x="7316" y="412"/>
                  </a:cubicBezTo>
                  <a:lnTo>
                    <a:pt x="7728" y="412"/>
                  </a:lnTo>
                  <a:cubicBezTo>
                    <a:pt x="7823" y="412"/>
                    <a:pt x="7918" y="317"/>
                    <a:pt x="7918" y="190"/>
                  </a:cubicBezTo>
                  <a:cubicBezTo>
                    <a:pt x="7918" y="95"/>
                    <a:pt x="7823" y="0"/>
                    <a:pt x="7728" y="0"/>
                  </a:cubicBezTo>
                  <a:close/>
                  <a:moveTo>
                    <a:pt x="9691" y="0"/>
                  </a:moveTo>
                  <a:cubicBezTo>
                    <a:pt x="9596" y="0"/>
                    <a:pt x="9501" y="95"/>
                    <a:pt x="9501" y="190"/>
                  </a:cubicBezTo>
                  <a:cubicBezTo>
                    <a:pt x="9501" y="317"/>
                    <a:pt x="9596" y="412"/>
                    <a:pt x="9691" y="412"/>
                  </a:cubicBezTo>
                  <a:lnTo>
                    <a:pt x="10103" y="412"/>
                  </a:lnTo>
                  <a:cubicBezTo>
                    <a:pt x="10198" y="412"/>
                    <a:pt x="10293" y="317"/>
                    <a:pt x="10293" y="190"/>
                  </a:cubicBezTo>
                  <a:cubicBezTo>
                    <a:pt x="10293" y="95"/>
                    <a:pt x="10198" y="0"/>
                    <a:pt x="10103" y="0"/>
                  </a:cubicBezTo>
                  <a:close/>
                  <a:moveTo>
                    <a:pt x="12066" y="0"/>
                  </a:moveTo>
                  <a:cubicBezTo>
                    <a:pt x="11971" y="0"/>
                    <a:pt x="11876" y="95"/>
                    <a:pt x="11876" y="190"/>
                  </a:cubicBezTo>
                  <a:cubicBezTo>
                    <a:pt x="11876" y="317"/>
                    <a:pt x="11971" y="412"/>
                    <a:pt x="12066" y="412"/>
                  </a:cubicBezTo>
                  <a:lnTo>
                    <a:pt x="12478" y="412"/>
                  </a:lnTo>
                  <a:cubicBezTo>
                    <a:pt x="12573" y="412"/>
                    <a:pt x="12668" y="317"/>
                    <a:pt x="12668" y="190"/>
                  </a:cubicBezTo>
                  <a:cubicBezTo>
                    <a:pt x="12668" y="95"/>
                    <a:pt x="12573" y="0"/>
                    <a:pt x="12478" y="0"/>
                  </a:cubicBezTo>
                  <a:close/>
                  <a:moveTo>
                    <a:pt x="14442" y="0"/>
                  </a:moveTo>
                  <a:cubicBezTo>
                    <a:pt x="14347" y="0"/>
                    <a:pt x="14252" y="95"/>
                    <a:pt x="14252" y="190"/>
                  </a:cubicBezTo>
                  <a:cubicBezTo>
                    <a:pt x="14252" y="317"/>
                    <a:pt x="14347" y="412"/>
                    <a:pt x="14442" y="412"/>
                  </a:cubicBezTo>
                  <a:lnTo>
                    <a:pt x="14853" y="412"/>
                  </a:lnTo>
                  <a:cubicBezTo>
                    <a:pt x="14948" y="412"/>
                    <a:pt x="15043" y="317"/>
                    <a:pt x="15043" y="190"/>
                  </a:cubicBezTo>
                  <a:cubicBezTo>
                    <a:pt x="15043" y="95"/>
                    <a:pt x="14948" y="0"/>
                    <a:pt x="14853" y="0"/>
                  </a:cubicBezTo>
                  <a:close/>
                  <a:moveTo>
                    <a:pt x="16817" y="0"/>
                  </a:moveTo>
                  <a:cubicBezTo>
                    <a:pt x="16722" y="0"/>
                    <a:pt x="16627" y="95"/>
                    <a:pt x="16627" y="190"/>
                  </a:cubicBezTo>
                  <a:cubicBezTo>
                    <a:pt x="16627" y="317"/>
                    <a:pt x="16722" y="412"/>
                    <a:pt x="16817" y="412"/>
                  </a:cubicBezTo>
                  <a:lnTo>
                    <a:pt x="17228" y="412"/>
                  </a:lnTo>
                  <a:cubicBezTo>
                    <a:pt x="17323" y="412"/>
                    <a:pt x="17418" y="317"/>
                    <a:pt x="17418" y="190"/>
                  </a:cubicBezTo>
                  <a:cubicBezTo>
                    <a:pt x="17418" y="95"/>
                    <a:pt x="17323" y="0"/>
                    <a:pt x="17228" y="0"/>
                  </a:cubicBezTo>
                  <a:close/>
                  <a:moveTo>
                    <a:pt x="19192" y="0"/>
                  </a:moveTo>
                  <a:cubicBezTo>
                    <a:pt x="19097" y="0"/>
                    <a:pt x="19002" y="95"/>
                    <a:pt x="19002" y="190"/>
                  </a:cubicBezTo>
                  <a:cubicBezTo>
                    <a:pt x="19002" y="317"/>
                    <a:pt x="19097" y="412"/>
                    <a:pt x="19192" y="412"/>
                  </a:cubicBezTo>
                  <a:lnTo>
                    <a:pt x="19604" y="412"/>
                  </a:lnTo>
                  <a:cubicBezTo>
                    <a:pt x="19699" y="412"/>
                    <a:pt x="19794" y="317"/>
                    <a:pt x="19794" y="190"/>
                  </a:cubicBezTo>
                  <a:cubicBezTo>
                    <a:pt x="19794" y="95"/>
                    <a:pt x="19699" y="0"/>
                    <a:pt x="19604" y="0"/>
                  </a:cubicBezTo>
                  <a:close/>
                  <a:moveTo>
                    <a:pt x="21567" y="0"/>
                  </a:moveTo>
                  <a:cubicBezTo>
                    <a:pt x="21472" y="0"/>
                    <a:pt x="21377" y="95"/>
                    <a:pt x="21377" y="190"/>
                  </a:cubicBezTo>
                  <a:cubicBezTo>
                    <a:pt x="21377" y="317"/>
                    <a:pt x="21472" y="412"/>
                    <a:pt x="21567" y="412"/>
                  </a:cubicBezTo>
                  <a:lnTo>
                    <a:pt x="21979" y="412"/>
                  </a:lnTo>
                  <a:cubicBezTo>
                    <a:pt x="22074" y="412"/>
                    <a:pt x="22169" y="317"/>
                    <a:pt x="22169" y="190"/>
                  </a:cubicBezTo>
                  <a:cubicBezTo>
                    <a:pt x="22169" y="95"/>
                    <a:pt x="22074" y="0"/>
                    <a:pt x="21979" y="0"/>
                  </a:cubicBezTo>
                  <a:close/>
                  <a:moveTo>
                    <a:pt x="23942" y="0"/>
                  </a:moveTo>
                  <a:cubicBezTo>
                    <a:pt x="23847" y="0"/>
                    <a:pt x="23752" y="95"/>
                    <a:pt x="23752" y="190"/>
                  </a:cubicBezTo>
                  <a:cubicBezTo>
                    <a:pt x="23752" y="317"/>
                    <a:pt x="23847" y="412"/>
                    <a:pt x="23942" y="412"/>
                  </a:cubicBezTo>
                  <a:lnTo>
                    <a:pt x="24354" y="412"/>
                  </a:lnTo>
                  <a:cubicBezTo>
                    <a:pt x="24449" y="412"/>
                    <a:pt x="24544" y="317"/>
                    <a:pt x="24544" y="190"/>
                  </a:cubicBezTo>
                  <a:cubicBezTo>
                    <a:pt x="24544" y="95"/>
                    <a:pt x="24449" y="0"/>
                    <a:pt x="24354" y="0"/>
                  </a:cubicBezTo>
                  <a:close/>
                  <a:moveTo>
                    <a:pt x="26317" y="0"/>
                  </a:moveTo>
                  <a:cubicBezTo>
                    <a:pt x="26222" y="0"/>
                    <a:pt x="26127" y="95"/>
                    <a:pt x="26127" y="190"/>
                  </a:cubicBezTo>
                  <a:cubicBezTo>
                    <a:pt x="26127" y="317"/>
                    <a:pt x="26222" y="412"/>
                    <a:pt x="26317" y="412"/>
                  </a:cubicBezTo>
                  <a:lnTo>
                    <a:pt x="26729" y="412"/>
                  </a:lnTo>
                  <a:cubicBezTo>
                    <a:pt x="26824" y="412"/>
                    <a:pt x="26919" y="317"/>
                    <a:pt x="26919" y="190"/>
                  </a:cubicBezTo>
                  <a:cubicBezTo>
                    <a:pt x="26919" y="95"/>
                    <a:pt x="26824" y="0"/>
                    <a:pt x="26729" y="0"/>
                  </a:cubicBezTo>
                  <a:close/>
                  <a:moveTo>
                    <a:pt x="28693" y="0"/>
                  </a:moveTo>
                  <a:cubicBezTo>
                    <a:pt x="28598" y="0"/>
                    <a:pt x="28503" y="95"/>
                    <a:pt x="28503" y="190"/>
                  </a:cubicBezTo>
                  <a:cubicBezTo>
                    <a:pt x="28503" y="317"/>
                    <a:pt x="28598" y="412"/>
                    <a:pt x="28693" y="412"/>
                  </a:cubicBezTo>
                  <a:lnTo>
                    <a:pt x="29104" y="412"/>
                  </a:lnTo>
                  <a:cubicBezTo>
                    <a:pt x="29199" y="412"/>
                    <a:pt x="29294" y="317"/>
                    <a:pt x="29294" y="190"/>
                  </a:cubicBezTo>
                  <a:cubicBezTo>
                    <a:pt x="29294" y="95"/>
                    <a:pt x="29199" y="0"/>
                    <a:pt x="29104" y="0"/>
                  </a:cubicBezTo>
                  <a:close/>
                  <a:moveTo>
                    <a:pt x="31068" y="0"/>
                  </a:moveTo>
                  <a:cubicBezTo>
                    <a:pt x="30973" y="0"/>
                    <a:pt x="30878" y="95"/>
                    <a:pt x="30878" y="190"/>
                  </a:cubicBezTo>
                  <a:cubicBezTo>
                    <a:pt x="30878" y="317"/>
                    <a:pt x="30973" y="412"/>
                    <a:pt x="31068" y="412"/>
                  </a:cubicBezTo>
                  <a:lnTo>
                    <a:pt x="31480" y="412"/>
                  </a:lnTo>
                  <a:cubicBezTo>
                    <a:pt x="31575" y="412"/>
                    <a:pt x="31670" y="317"/>
                    <a:pt x="31670" y="190"/>
                  </a:cubicBezTo>
                  <a:cubicBezTo>
                    <a:pt x="31670" y="95"/>
                    <a:pt x="31575" y="0"/>
                    <a:pt x="31480" y="0"/>
                  </a:cubicBezTo>
                  <a:close/>
                  <a:moveTo>
                    <a:pt x="33443" y="0"/>
                  </a:moveTo>
                  <a:cubicBezTo>
                    <a:pt x="33348" y="0"/>
                    <a:pt x="33253" y="95"/>
                    <a:pt x="33253" y="190"/>
                  </a:cubicBezTo>
                  <a:cubicBezTo>
                    <a:pt x="33253" y="317"/>
                    <a:pt x="33348" y="412"/>
                    <a:pt x="33443" y="412"/>
                  </a:cubicBezTo>
                  <a:lnTo>
                    <a:pt x="33855" y="412"/>
                  </a:lnTo>
                  <a:cubicBezTo>
                    <a:pt x="33950" y="412"/>
                    <a:pt x="34045" y="317"/>
                    <a:pt x="34045" y="190"/>
                  </a:cubicBezTo>
                  <a:cubicBezTo>
                    <a:pt x="34045" y="95"/>
                    <a:pt x="33950" y="0"/>
                    <a:pt x="33855" y="0"/>
                  </a:cubicBezTo>
                  <a:close/>
                  <a:moveTo>
                    <a:pt x="35818" y="0"/>
                  </a:moveTo>
                  <a:cubicBezTo>
                    <a:pt x="35723" y="0"/>
                    <a:pt x="35628" y="95"/>
                    <a:pt x="35628" y="190"/>
                  </a:cubicBezTo>
                  <a:cubicBezTo>
                    <a:pt x="35628" y="317"/>
                    <a:pt x="35723" y="412"/>
                    <a:pt x="35818" y="412"/>
                  </a:cubicBezTo>
                  <a:lnTo>
                    <a:pt x="36230" y="412"/>
                  </a:lnTo>
                  <a:cubicBezTo>
                    <a:pt x="36325" y="412"/>
                    <a:pt x="36420" y="317"/>
                    <a:pt x="36420" y="190"/>
                  </a:cubicBezTo>
                  <a:cubicBezTo>
                    <a:pt x="36420" y="95"/>
                    <a:pt x="36325" y="0"/>
                    <a:pt x="36230" y="0"/>
                  </a:cubicBezTo>
                  <a:close/>
                  <a:moveTo>
                    <a:pt x="38193" y="0"/>
                  </a:moveTo>
                  <a:cubicBezTo>
                    <a:pt x="38098" y="0"/>
                    <a:pt x="38003" y="95"/>
                    <a:pt x="38003" y="190"/>
                  </a:cubicBezTo>
                  <a:cubicBezTo>
                    <a:pt x="38003" y="317"/>
                    <a:pt x="38098" y="412"/>
                    <a:pt x="38193" y="412"/>
                  </a:cubicBezTo>
                  <a:lnTo>
                    <a:pt x="38605" y="412"/>
                  </a:lnTo>
                  <a:cubicBezTo>
                    <a:pt x="38700" y="412"/>
                    <a:pt x="38795" y="317"/>
                    <a:pt x="38795" y="190"/>
                  </a:cubicBezTo>
                  <a:cubicBezTo>
                    <a:pt x="38795" y="95"/>
                    <a:pt x="38700" y="0"/>
                    <a:pt x="38605" y="0"/>
                  </a:cubicBezTo>
                  <a:close/>
                  <a:moveTo>
                    <a:pt x="40569" y="0"/>
                  </a:moveTo>
                  <a:cubicBezTo>
                    <a:pt x="40474" y="0"/>
                    <a:pt x="40379" y="95"/>
                    <a:pt x="40379" y="190"/>
                  </a:cubicBezTo>
                  <a:cubicBezTo>
                    <a:pt x="40379" y="317"/>
                    <a:pt x="40474" y="412"/>
                    <a:pt x="40569" y="412"/>
                  </a:cubicBezTo>
                  <a:lnTo>
                    <a:pt x="40980" y="412"/>
                  </a:lnTo>
                  <a:cubicBezTo>
                    <a:pt x="41075" y="412"/>
                    <a:pt x="41170" y="317"/>
                    <a:pt x="41170" y="190"/>
                  </a:cubicBezTo>
                  <a:cubicBezTo>
                    <a:pt x="41170" y="95"/>
                    <a:pt x="41075" y="0"/>
                    <a:pt x="40980" y="0"/>
                  </a:cubicBezTo>
                  <a:close/>
                  <a:moveTo>
                    <a:pt x="42944" y="0"/>
                  </a:moveTo>
                  <a:cubicBezTo>
                    <a:pt x="42849" y="0"/>
                    <a:pt x="42754" y="95"/>
                    <a:pt x="42754" y="190"/>
                  </a:cubicBezTo>
                  <a:cubicBezTo>
                    <a:pt x="42754" y="317"/>
                    <a:pt x="42849" y="412"/>
                    <a:pt x="42944" y="412"/>
                  </a:cubicBezTo>
                  <a:lnTo>
                    <a:pt x="43355" y="412"/>
                  </a:lnTo>
                  <a:cubicBezTo>
                    <a:pt x="43450" y="412"/>
                    <a:pt x="43545" y="317"/>
                    <a:pt x="43545" y="190"/>
                  </a:cubicBezTo>
                  <a:cubicBezTo>
                    <a:pt x="43545" y="95"/>
                    <a:pt x="43450" y="0"/>
                    <a:pt x="43355" y="0"/>
                  </a:cubicBezTo>
                  <a:close/>
                  <a:moveTo>
                    <a:pt x="45319" y="0"/>
                  </a:moveTo>
                  <a:cubicBezTo>
                    <a:pt x="45224" y="0"/>
                    <a:pt x="45129" y="95"/>
                    <a:pt x="45129" y="190"/>
                  </a:cubicBezTo>
                  <a:cubicBezTo>
                    <a:pt x="45129" y="317"/>
                    <a:pt x="45224" y="412"/>
                    <a:pt x="45319" y="412"/>
                  </a:cubicBezTo>
                  <a:lnTo>
                    <a:pt x="45731" y="412"/>
                  </a:lnTo>
                  <a:cubicBezTo>
                    <a:pt x="45826" y="412"/>
                    <a:pt x="45921" y="317"/>
                    <a:pt x="45921" y="190"/>
                  </a:cubicBezTo>
                  <a:cubicBezTo>
                    <a:pt x="45921" y="95"/>
                    <a:pt x="45826" y="0"/>
                    <a:pt x="45731" y="0"/>
                  </a:cubicBezTo>
                  <a:close/>
                  <a:moveTo>
                    <a:pt x="47694" y="0"/>
                  </a:moveTo>
                  <a:cubicBezTo>
                    <a:pt x="47599" y="0"/>
                    <a:pt x="47504" y="95"/>
                    <a:pt x="47504" y="190"/>
                  </a:cubicBezTo>
                  <a:cubicBezTo>
                    <a:pt x="47504" y="317"/>
                    <a:pt x="47599" y="412"/>
                    <a:pt x="47694" y="412"/>
                  </a:cubicBezTo>
                  <a:lnTo>
                    <a:pt x="48106" y="412"/>
                  </a:lnTo>
                  <a:cubicBezTo>
                    <a:pt x="48201" y="412"/>
                    <a:pt x="48296" y="317"/>
                    <a:pt x="48296" y="190"/>
                  </a:cubicBezTo>
                  <a:cubicBezTo>
                    <a:pt x="48296" y="95"/>
                    <a:pt x="48201" y="0"/>
                    <a:pt x="48106" y="0"/>
                  </a:cubicBezTo>
                  <a:close/>
                  <a:moveTo>
                    <a:pt x="50069" y="0"/>
                  </a:moveTo>
                  <a:cubicBezTo>
                    <a:pt x="49974" y="0"/>
                    <a:pt x="49879" y="95"/>
                    <a:pt x="49879" y="190"/>
                  </a:cubicBezTo>
                  <a:cubicBezTo>
                    <a:pt x="49879" y="317"/>
                    <a:pt x="49974" y="412"/>
                    <a:pt x="50069" y="412"/>
                  </a:cubicBezTo>
                  <a:lnTo>
                    <a:pt x="50481" y="412"/>
                  </a:lnTo>
                  <a:cubicBezTo>
                    <a:pt x="50576" y="412"/>
                    <a:pt x="50671" y="317"/>
                    <a:pt x="50671" y="190"/>
                  </a:cubicBezTo>
                  <a:cubicBezTo>
                    <a:pt x="50671" y="95"/>
                    <a:pt x="50576" y="0"/>
                    <a:pt x="50481" y="0"/>
                  </a:cubicBezTo>
                  <a:close/>
                  <a:moveTo>
                    <a:pt x="52444" y="0"/>
                  </a:moveTo>
                  <a:cubicBezTo>
                    <a:pt x="52349" y="0"/>
                    <a:pt x="52254" y="95"/>
                    <a:pt x="52254" y="190"/>
                  </a:cubicBezTo>
                  <a:cubicBezTo>
                    <a:pt x="52254" y="317"/>
                    <a:pt x="52349" y="412"/>
                    <a:pt x="52444" y="412"/>
                  </a:cubicBezTo>
                  <a:lnTo>
                    <a:pt x="52856" y="412"/>
                  </a:lnTo>
                  <a:cubicBezTo>
                    <a:pt x="52951" y="412"/>
                    <a:pt x="53046" y="317"/>
                    <a:pt x="53046" y="190"/>
                  </a:cubicBezTo>
                  <a:cubicBezTo>
                    <a:pt x="53046" y="95"/>
                    <a:pt x="52951" y="0"/>
                    <a:pt x="52856" y="0"/>
                  </a:cubicBezTo>
                  <a:close/>
                  <a:moveTo>
                    <a:pt x="54820" y="0"/>
                  </a:moveTo>
                  <a:cubicBezTo>
                    <a:pt x="54725" y="0"/>
                    <a:pt x="54630" y="95"/>
                    <a:pt x="54630" y="190"/>
                  </a:cubicBezTo>
                  <a:cubicBezTo>
                    <a:pt x="54630" y="317"/>
                    <a:pt x="54725" y="412"/>
                    <a:pt x="54820" y="412"/>
                  </a:cubicBezTo>
                  <a:lnTo>
                    <a:pt x="55231" y="412"/>
                  </a:lnTo>
                  <a:cubicBezTo>
                    <a:pt x="55326" y="412"/>
                    <a:pt x="55421" y="317"/>
                    <a:pt x="55421" y="190"/>
                  </a:cubicBezTo>
                  <a:cubicBezTo>
                    <a:pt x="55421" y="95"/>
                    <a:pt x="55326" y="0"/>
                    <a:pt x="55231" y="0"/>
                  </a:cubicBezTo>
                  <a:close/>
                  <a:moveTo>
                    <a:pt x="57195" y="0"/>
                  </a:moveTo>
                  <a:cubicBezTo>
                    <a:pt x="57100" y="0"/>
                    <a:pt x="57005" y="95"/>
                    <a:pt x="57005" y="190"/>
                  </a:cubicBezTo>
                  <a:cubicBezTo>
                    <a:pt x="57005" y="317"/>
                    <a:pt x="57100" y="412"/>
                    <a:pt x="57195" y="412"/>
                  </a:cubicBezTo>
                  <a:lnTo>
                    <a:pt x="57607" y="412"/>
                  </a:lnTo>
                  <a:cubicBezTo>
                    <a:pt x="57702" y="412"/>
                    <a:pt x="57797" y="317"/>
                    <a:pt x="57797" y="190"/>
                  </a:cubicBezTo>
                  <a:cubicBezTo>
                    <a:pt x="57797" y="95"/>
                    <a:pt x="57702" y="0"/>
                    <a:pt x="57607" y="0"/>
                  </a:cubicBezTo>
                  <a:close/>
                  <a:moveTo>
                    <a:pt x="59570" y="0"/>
                  </a:moveTo>
                  <a:cubicBezTo>
                    <a:pt x="59475" y="0"/>
                    <a:pt x="59380" y="95"/>
                    <a:pt x="59380" y="190"/>
                  </a:cubicBezTo>
                  <a:cubicBezTo>
                    <a:pt x="59380" y="317"/>
                    <a:pt x="59475" y="412"/>
                    <a:pt x="59570" y="412"/>
                  </a:cubicBezTo>
                  <a:lnTo>
                    <a:pt x="59982" y="412"/>
                  </a:lnTo>
                  <a:cubicBezTo>
                    <a:pt x="60077" y="412"/>
                    <a:pt x="60172" y="317"/>
                    <a:pt x="60172" y="190"/>
                  </a:cubicBezTo>
                  <a:cubicBezTo>
                    <a:pt x="60172" y="95"/>
                    <a:pt x="60077" y="0"/>
                    <a:pt x="59982" y="0"/>
                  </a:cubicBezTo>
                  <a:close/>
                  <a:moveTo>
                    <a:pt x="61945" y="0"/>
                  </a:moveTo>
                  <a:cubicBezTo>
                    <a:pt x="61850" y="0"/>
                    <a:pt x="61755" y="95"/>
                    <a:pt x="61755" y="190"/>
                  </a:cubicBezTo>
                  <a:cubicBezTo>
                    <a:pt x="61755" y="317"/>
                    <a:pt x="61850" y="412"/>
                    <a:pt x="61945" y="412"/>
                  </a:cubicBezTo>
                  <a:lnTo>
                    <a:pt x="62357" y="412"/>
                  </a:lnTo>
                  <a:cubicBezTo>
                    <a:pt x="62452" y="412"/>
                    <a:pt x="62547" y="317"/>
                    <a:pt x="62547" y="190"/>
                  </a:cubicBezTo>
                  <a:cubicBezTo>
                    <a:pt x="62547" y="95"/>
                    <a:pt x="62452" y="0"/>
                    <a:pt x="6235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9"/>
            <p:cNvSpPr txBox="1"/>
            <p:nvPr/>
          </p:nvSpPr>
          <p:spPr>
            <a:xfrm>
              <a:off x="2956924" y="952775"/>
              <a:ext cx="986700" cy="2754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1800">
                  <a:solidFill>
                    <a:schemeClr val="lt1"/>
                  </a:solidFill>
                  <a:latin typeface="Henny Penny"/>
                  <a:ea typeface="Henny Penny"/>
                  <a:cs typeface="Henny Penny"/>
                  <a:sym typeface="Henny Penny"/>
                </a:rPr>
                <a:t>DATE:</a:t>
              </a:r>
              <a:endParaRPr sz="1800">
                <a:solidFill>
                  <a:schemeClr val="lt1"/>
                </a:solidFill>
                <a:latin typeface="Henny Penny"/>
                <a:ea typeface="Henny Penny"/>
                <a:cs typeface="Henny Penny"/>
                <a:sym typeface="Henny Penny"/>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grpSp>
        <p:nvGrpSpPr>
          <p:cNvPr id="286" name="Google Shape;286;p20"/>
          <p:cNvGrpSpPr/>
          <p:nvPr/>
        </p:nvGrpSpPr>
        <p:grpSpPr>
          <a:xfrm>
            <a:off x="304800" y="182261"/>
            <a:ext cx="8534400" cy="4883853"/>
            <a:chOff x="304800" y="182261"/>
            <a:chExt cx="8534400" cy="4883853"/>
          </a:xfrm>
        </p:grpSpPr>
        <p:sp>
          <p:nvSpPr>
            <p:cNvPr id="287" name="Google Shape;287;p20"/>
            <p:cNvSpPr/>
            <p:nvPr/>
          </p:nvSpPr>
          <p:spPr>
            <a:xfrm>
              <a:off x="304800" y="308550"/>
              <a:ext cx="8534400" cy="4528200"/>
            </a:xfrm>
            <a:prstGeom prst="rect">
              <a:avLst/>
            </a:prstGeom>
            <a:noFill/>
            <a:ln w="19050" cap="flat" cmpd="sng">
              <a:solidFill>
                <a:srgbClr val="FDFE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0"/>
            <p:cNvSpPr/>
            <p:nvPr/>
          </p:nvSpPr>
          <p:spPr>
            <a:xfrm>
              <a:off x="4190375" y="223450"/>
              <a:ext cx="748200" cy="149100"/>
            </a:xfrm>
            <a:prstGeom prst="rect">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9" name="Google Shape;289;p20"/>
            <p:cNvGrpSpPr/>
            <p:nvPr/>
          </p:nvGrpSpPr>
          <p:grpSpPr>
            <a:xfrm>
              <a:off x="410762" y="405356"/>
              <a:ext cx="409391" cy="422087"/>
              <a:chOff x="3212300" y="1445050"/>
              <a:chExt cx="1379350" cy="1422125"/>
            </a:xfrm>
          </p:grpSpPr>
          <p:sp>
            <p:nvSpPr>
              <p:cNvPr id="290" name="Google Shape;290;p20"/>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0"/>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0"/>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0"/>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0"/>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0"/>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6" name="Google Shape;296;p20"/>
            <p:cNvGrpSpPr/>
            <p:nvPr/>
          </p:nvGrpSpPr>
          <p:grpSpPr>
            <a:xfrm rot="-5400000">
              <a:off x="394393" y="4333145"/>
              <a:ext cx="409391" cy="422087"/>
              <a:chOff x="3212300" y="1445050"/>
              <a:chExt cx="1379350" cy="1422125"/>
            </a:xfrm>
          </p:grpSpPr>
          <p:sp>
            <p:nvSpPr>
              <p:cNvPr id="297" name="Google Shape;297;p20"/>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0"/>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0"/>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20"/>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20"/>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20"/>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3" name="Google Shape;303;p20"/>
            <p:cNvGrpSpPr/>
            <p:nvPr/>
          </p:nvGrpSpPr>
          <p:grpSpPr>
            <a:xfrm flipH="1">
              <a:off x="8308870" y="405356"/>
              <a:ext cx="409391" cy="422087"/>
              <a:chOff x="3212300" y="1445050"/>
              <a:chExt cx="1379350" cy="1422125"/>
            </a:xfrm>
          </p:grpSpPr>
          <p:sp>
            <p:nvSpPr>
              <p:cNvPr id="304" name="Google Shape;304;p20"/>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20"/>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20"/>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0"/>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20"/>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0"/>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0" name="Google Shape;310;p20"/>
            <p:cNvGrpSpPr/>
            <p:nvPr/>
          </p:nvGrpSpPr>
          <p:grpSpPr>
            <a:xfrm rot="5400000" flipH="1">
              <a:off x="8325239" y="4333145"/>
              <a:ext cx="409391" cy="422087"/>
              <a:chOff x="3212300" y="1445050"/>
              <a:chExt cx="1379350" cy="1422125"/>
            </a:xfrm>
          </p:grpSpPr>
          <p:sp>
            <p:nvSpPr>
              <p:cNvPr id="311" name="Google Shape;311;p20"/>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0"/>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20"/>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0"/>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0"/>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0"/>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7" name="Google Shape;317;p20"/>
            <p:cNvGrpSpPr/>
            <p:nvPr/>
          </p:nvGrpSpPr>
          <p:grpSpPr>
            <a:xfrm>
              <a:off x="4291407" y="182261"/>
              <a:ext cx="561186" cy="209494"/>
              <a:chOff x="2480050" y="3908075"/>
              <a:chExt cx="1355850" cy="506025"/>
            </a:xfrm>
          </p:grpSpPr>
          <p:sp>
            <p:nvSpPr>
              <p:cNvPr id="318" name="Google Shape;318;p20"/>
              <p:cNvSpPr/>
              <p:nvPr/>
            </p:nvSpPr>
            <p:spPr>
              <a:xfrm>
                <a:off x="2480050" y="3908075"/>
                <a:ext cx="663200" cy="506025"/>
              </a:xfrm>
              <a:custGeom>
                <a:avLst/>
                <a:gdLst/>
                <a:ahLst/>
                <a:cxnLst/>
                <a:rect l="l" t="t" r="r" b="b"/>
                <a:pathLst>
                  <a:path w="26528" h="20241" extrusionOk="0">
                    <a:moveTo>
                      <a:pt x="17517" y="9548"/>
                    </a:moveTo>
                    <a:cubicBezTo>
                      <a:pt x="17519" y="9548"/>
                      <a:pt x="17522" y="9548"/>
                      <a:pt x="17525" y="9550"/>
                    </a:cubicBezTo>
                    <a:lnTo>
                      <a:pt x="17525" y="9550"/>
                    </a:lnTo>
                    <a:cubicBezTo>
                      <a:pt x="17526" y="9549"/>
                      <a:pt x="17526" y="9549"/>
                      <a:pt x="17527" y="9548"/>
                    </a:cubicBezTo>
                    <a:cubicBezTo>
                      <a:pt x="17530" y="9548"/>
                      <a:pt x="17528" y="9549"/>
                      <a:pt x="17525" y="9550"/>
                    </a:cubicBezTo>
                    <a:lnTo>
                      <a:pt x="17525" y="9550"/>
                    </a:lnTo>
                    <a:cubicBezTo>
                      <a:pt x="17525" y="9550"/>
                      <a:pt x="17525" y="9550"/>
                      <a:pt x="17525" y="9550"/>
                    </a:cubicBezTo>
                    <a:lnTo>
                      <a:pt x="17525" y="9550"/>
                    </a:lnTo>
                    <a:cubicBezTo>
                      <a:pt x="17525" y="9550"/>
                      <a:pt x="17524" y="9550"/>
                      <a:pt x="17524" y="9550"/>
                    </a:cubicBezTo>
                    <a:lnTo>
                      <a:pt x="17524" y="9550"/>
                    </a:lnTo>
                    <a:cubicBezTo>
                      <a:pt x="17524" y="9550"/>
                      <a:pt x="17525" y="9550"/>
                      <a:pt x="17525" y="9550"/>
                    </a:cubicBezTo>
                    <a:lnTo>
                      <a:pt x="17525" y="9550"/>
                    </a:lnTo>
                    <a:cubicBezTo>
                      <a:pt x="17579" y="9572"/>
                      <a:pt x="17799" y="9772"/>
                      <a:pt x="17908" y="10013"/>
                    </a:cubicBezTo>
                    <a:cubicBezTo>
                      <a:pt x="18063" y="10334"/>
                      <a:pt x="18170" y="10668"/>
                      <a:pt x="18241" y="11013"/>
                    </a:cubicBezTo>
                    <a:cubicBezTo>
                      <a:pt x="18412" y="11889"/>
                      <a:pt x="18277" y="12816"/>
                      <a:pt x="17875" y="13557"/>
                    </a:cubicBezTo>
                    <a:lnTo>
                      <a:pt x="17875" y="13557"/>
                    </a:lnTo>
                    <a:cubicBezTo>
                      <a:pt x="17182" y="12711"/>
                      <a:pt x="16814" y="11575"/>
                      <a:pt x="17003" y="10596"/>
                    </a:cubicBezTo>
                    <a:cubicBezTo>
                      <a:pt x="17074" y="10287"/>
                      <a:pt x="17182" y="9989"/>
                      <a:pt x="17348" y="9727"/>
                    </a:cubicBezTo>
                    <a:cubicBezTo>
                      <a:pt x="17395" y="9656"/>
                      <a:pt x="17454" y="9598"/>
                      <a:pt x="17524" y="9550"/>
                    </a:cubicBezTo>
                    <a:lnTo>
                      <a:pt x="17524" y="9550"/>
                    </a:lnTo>
                    <a:cubicBezTo>
                      <a:pt x="17518" y="9552"/>
                      <a:pt x="17508" y="9554"/>
                      <a:pt x="17505" y="9554"/>
                    </a:cubicBezTo>
                    <a:cubicBezTo>
                      <a:pt x="17502" y="9554"/>
                      <a:pt x="17503" y="9552"/>
                      <a:pt x="17515" y="9548"/>
                    </a:cubicBezTo>
                    <a:cubicBezTo>
                      <a:pt x="17516" y="9548"/>
                      <a:pt x="17516" y="9548"/>
                      <a:pt x="17517" y="9548"/>
                    </a:cubicBezTo>
                    <a:close/>
                    <a:moveTo>
                      <a:pt x="25066" y="0"/>
                    </a:moveTo>
                    <a:cubicBezTo>
                      <a:pt x="24975" y="0"/>
                      <a:pt x="24883" y="23"/>
                      <a:pt x="24802" y="71"/>
                    </a:cubicBezTo>
                    <a:cubicBezTo>
                      <a:pt x="24611" y="190"/>
                      <a:pt x="24504" y="476"/>
                      <a:pt x="24683" y="642"/>
                    </a:cubicBezTo>
                    <a:cubicBezTo>
                      <a:pt x="24528" y="464"/>
                      <a:pt x="24659" y="202"/>
                      <a:pt x="24825" y="130"/>
                    </a:cubicBezTo>
                    <a:cubicBezTo>
                      <a:pt x="24884" y="108"/>
                      <a:pt x="24946" y="98"/>
                      <a:pt x="25006" y="98"/>
                    </a:cubicBezTo>
                    <a:cubicBezTo>
                      <a:pt x="25142" y="98"/>
                      <a:pt x="25274" y="151"/>
                      <a:pt x="25373" y="250"/>
                    </a:cubicBezTo>
                    <a:cubicBezTo>
                      <a:pt x="25659" y="535"/>
                      <a:pt x="25790" y="940"/>
                      <a:pt x="25742" y="1345"/>
                    </a:cubicBezTo>
                    <a:cubicBezTo>
                      <a:pt x="25659" y="2155"/>
                      <a:pt x="25135" y="2845"/>
                      <a:pt x="24468" y="3309"/>
                    </a:cubicBezTo>
                    <a:cubicBezTo>
                      <a:pt x="23801" y="3798"/>
                      <a:pt x="23016" y="4191"/>
                      <a:pt x="22349" y="4833"/>
                    </a:cubicBezTo>
                    <a:cubicBezTo>
                      <a:pt x="21992" y="5179"/>
                      <a:pt x="21730" y="5595"/>
                      <a:pt x="21587" y="6072"/>
                    </a:cubicBezTo>
                    <a:cubicBezTo>
                      <a:pt x="21432" y="6607"/>
                      <a:pt x="21539" y="7179"/>
                      <a:pt x="21873" y="7631"/>
                    </a:cubicBezTo>
                    <a:cubicBezTo>
                      <a:pt x="22551" y="8489"/>
                      <a:pt x="23587" y="8667"/>
                      <a:pt x="24278" y="8965"/>
                    </a:cubicBezTo>
                    <a:cubicBezTo>
                      <a:pt x="24611" y="9084"/>
                      <a:pt x="24909" y="9286"/>
                      <a:pt x="25147" y="9536"/>
                    </a:cubicBezTo>
                    <a:cubicBezTo>
                      <a:pt x="25337" y="9739"/>
                      <a:pt x="25409" y="10025"/>
                      <a:pt x="25349" y="10298"/>
                    </a:cubicBezTo>
                    <a:cubicBezTo>
                      <a:pt x="25278" y="10656"/>
                      <a:pt x="25135" y="10989"/>
                      <a:pt x="24956" y="11299"/>
                    </a:cubicBezTo>
                    <a:cubicBezTo>
                      <a:pt x="24778" y="11656"/>
                      <a:pt x="24563" y="11989"/>
                      <a:pt x="24325" y="12299"/>
                    </a:cubicBezTo>
                    <a:cubicBezTo>
                      <a:pt x="23849" y="12930"/>
                      <a:pt x="23266" y="13465"/>
                      <a:pt x="22611" y="13906"/>
                    </a:cubicBezTo>
                    <a:cubicBezTo>
                      <a:pt x="21956" y="14323"/>
                      <a:pt x="21218" y="14668"/>
                      <a:pt x="20527" y="14763"/>
                    </a:cubicBezTo>
                    <a:cubicBezTo>
                      <a:pt x="20400" y="14784"/>
                      <a:pt x="20273" y="14794"/>
                      <a:pt x="20146" y="14794"/>
                    </a:cubicBezTo>
                    <a:cubicBezTo>
                      <a:pt x="19829" y="14794"/>
                      <a:pt x="19516" y="14731"/>
                      <a:pt x="19224" y="14611"/>
                    </a:cubicBezTo>
                    <a:lnTo>
                      <a:pt x="19224" y="14611"/>
                    </a:lnTo>
                    <a:cubicBezTo>
                      <a:pt x="19411" y="14312"/>
                      <a:pt x="19565" y="13991"/>
                      <a:pt x="19682" y="13656"/>
                    </a:cubicBezTo>
                    <a:cubicBezTo>
                      <a:pt x="20015" y="12703"/>
                      <a:pt x="20087" y="11668"/>
                      <a:pt x="19884" y="10679"/>
                    </a:cubicBezTo>
                    <a:cubicBezTo>
                      <a:pt x="19777" y="10179"/>
                      <a:pt x="19610" y="9703"/>
                      <a:pt x="19384" y="9251"/>
                    </a:cubicBezTo>
                    <a:cubicBezTo>
                      <a:pt x="19253" y="8989"/>
                      <a:pt x="19087" y="8751"/>
                      <a:pt x="18884" y="8536"/>
                    </a:cubicBezTo>
                    <a:cubicBezTo>
                      <a:pt x="18646" y="8274"/>
                      <a:pt x="18337" y="8072"/>
                      <a:pt x="17991" y="7965"/>
                    </a:cubicBezTo>
                    <a:cubicBezTo>
                      <a:pt x="17834" y="7916"/>
                      <a:pt x="17674" y="7892"/>
                      <a:pt x="17515" y="7892"/>
                    </a:cubicBezTo>
                    <a:cubicBezTo>
                      <a:pt x="17250" y="7892"/>
                      <a:pt x="16986" y="7958"/>
                      <a:pt x="16741" y="8084"/>
                    </a:cubicBezTo>
                    <a:cubicBezTo>
                      <a:pt x="16443" y="8262"/>
                      <a:pt x="16193" y="8501"/>
                      <a:pt x="16003" y="8786"/>
                    </a:cubicBezTo>
                    <a:cubicBezTo>
                      <a:pt x="15705" y="9251"/>
                      <a:pt x="15515" y="9763"/>
                      <a:pt x="15419" y="10298"/>
                    </a:cubicBezTo>
                    <a:cubicBezTo>
                      <a:pt x="15265" y="11310"/>
                      <a:pt x="15431" y="12346"/>
                      <a:pt x="15884" y="13251"/>
                    </a:cubicBezTo>
                    <a:cubicBezTo>
                      <a:pt x="16129" y="13768"/>
                      <a:pt x="16452" y="14243"/>
                      <a:pt x="16837" y="14659"/>
                    </a:cubicBezTo>
                    <a:lnTo>
                      <a:pt x="16837" y="14659"/>
                    </a:lnTo>
                    <a:cubicBezTo>
                      <a:pt x="16316" y="14989"/>
                      <a:pt x="15718" y="15172"/>
                      <a:pt x="15105" y="15172"/>
                    </a:cubicBezTo>
                    <a:cubicBezTo>
                      <a:pt x="15051" y="15172"/>
                      <a:pt x="14997" y="15171"/>
                      <a:pt x="14943" y="15168"/>
                    </a:cubicBezTo>
                    <a:cubicBezTo>
                      <a:pt x="14265" y="15120"/>
                      <a:pt x="13717" y="14870"/>
                      <a:pt x="13145" y="14358"/>
                    </a:cubicBezTo>
                    <a:cubicBezTo>
                      <a:pt x="12574" y="13846"/>
                      <a:pt x="11919" y="13180"/>
                      <a:pt x="11252" y="12608"/>
                    </a:cubicBezTo>
                    <a:cubicBezTo>
                      <a:pt x="10586" y="12025"/>
                      <a:pt x="9871" y="11477"/>
                      <a:pt x="9121" y="11001"/>
                    </a:cubicBezTo>
                    <a:cubicBezTo>
                      <a:pt x="8323" y="10489"/>
                      <a:pt x="7466" y="10096"/>
                      <a:pt x="6573" y="9846"/>
                    </a:cubicBezTo>
                    <a:cubicBezTo>
                      <a:pt x="6091" y="9703"/>
                      <a:pt x="5594" y="9632"/>
                      <a:pt x="5097" y="9632"/>
                    </a:cubicBezTo>
                    <a:cubicBezTo>
                      <a:pt x="4600" y="9632"/>
                      <a:pt x="4103" y="9703"/>
                      <a:pt x="3620" y="9846"/>
                    </a:cubicBezTo>
                    <a:cubicBezTo>
                      <a:pt x="1632" y="10465"/>
                      <a:pt x="275" y="12299"/>
                      <a:pt x="132" y="14287"/>
                    </a:cubicBezTo>
                    <a:cubicBezTo>
                      <a:pt x="1" y="16263"/>
                      <a:pt x="989" y="18157"/>
                      <a:pt x="2537" y="19252"/>
                    </a:cubicBezTo>
                    <a:cubicBezTo>
                      <a:pt x="3311" y="19811"/>
                      <a:pt x="4228" y="20145"/>
                      <a:pt x="5180" y="20228"/>
                    </a:cubicBezTo>
                    <a:cubicBezTo>
                      <a:pt x="5287" y="20236"/>
                      <a:pt x="5395" y="20240"/>
                      <a:pt x="5503" y="20240"/>
                    </a:cubicBezTo>
                    <a:cubicBezTo>
                      <a:pt x="6352" y="20240"/>
                      <a:pt x="7242" y="19989"/>
                      <a:pt x="7907" y="19419"/>
                    </a:cubicBezTo>
                    <a:cubicBezTo>
                      <a:pt x="8669" y="18811"/>
                      <a:pt x="9133" y="17895"/>
                      <a:pt x="9169" y="16918"/>
                    </a:cubicBezTo>
                    <a:cubicBezTo>
                      <a:pt x="9181" y="15906"/>
                      <a:pt x="8597" y="15061"/>
                      <a:pt x="7942" y="14477"/>
                    </a:cubicBezTo>
                    <a:cubicBezTo>
                      <a:pt x="7597" y="14156"/>
                      <a:pt x="7168" y="13942"/>
                      <a:pt x="6716" y="13835"/>
                    </a:cubicBezTo>
                    <a:cubicBezTo>
                      <a:pt x="6643" y="13821"/>
                      <a:pt x="6570" y="13814"/>
                      <a:pt x="6498" y="13814"/>
                    </a:cubicBezTo>
                    <a:cubicBezTo>
                      <a:pt x="6322" y="13814"/>
                      <a:pt x="6150" y="13854"/>
                      <a:pt x="5990" y="13930"/>
                    </a:cubicBezTo>
                    <a:cubicBezTo>
                      <a:pt x="5764" y="14037"/>
                      <a:pt x="5585" y="14216"/>
                      <a:pt x="5478" y="14442"/>
                    </a:cubicBezTo>
                    <a:cubicBezTo>
                      <a:pt x="5311" y="14870"/>
                      <a:pt x="5263" y="15323"/>
                      <a:pt x="5371" y="15775"/>
                    </a:cubicBezTo>
                    <a:cubicBezTo>
                      <a:pt x="5435" y="16161"/>
                      <a:pt x="5779" y="16528"/>
                      <a:pt x="6168" y="16528"/>
                    </a:cubicBezTo>
                    <a:cubicBezTo>
                      <a:pt x="6211" y="16528"/>
                      <a:pt x="6255" y="16523"/>
                      <a:pt x="6299" y="16513"/>
                    </a:cubicBezTo>
                    <a:lnTo>
                      <a:pt x="6299" y="16513"/>
                    </a:lnTo>
                    <a:cubicBezTo>
                      <a:pt x="6276" y="16516"/>
                      <a:pt x="6253" y="16517"/>
                      <a:pt x="6231" y="16517"/>
                    </a:cubicBezTo>
                    <a:cubicBezTo>
                      <a:pt x="5824" y="16517"/>
                      <a:pt x="5523" y="16123"/>
                      <a:pt x="5490" y="15740"/>
                    </a:cubicBezTo>
                    <a:cubicBezTo>
                      <a:pt x="5442" y="15335"/>
                      <a:pt x="5525" y="14930"/>
                      <a:pt x="5704" y="14561"/>
                    </a:cubicBezTo>
                    <a:cubicBezTo>
                      <a:pt x="5854" y="14308"/>
                      <a:pt x="6122" y="14158"/>
                      <a:pt x="6409" y="14158"/>
                    </a:cubicBezTo>
                    <a:cubicBezTo>
                      <a:pt x="6487" y="14158"/>
                      <a:pt x="6566" y="14169"/>
                      <a:pt x="6645" y="14192"/>
                    </a:cubicBezTo>
                    <a:cubicBezTo>
                      <a:pt x="7014" y="14311"/>
                      <a:pt x="7347" y="14525"/>
                      <a:pt x="7609" y="14811"/>
                    </a:cubicBezTo>
                    <a:cubicBezTo>
                      <a:pt x="8169" y="15406"/>
                      <a:pt x="8585" y="16144"/>
                      <a:pt x="8502" y="16883"/>
                    </a:cubicBezTo>
                    <a:cubicBezTo>
                      <a:pt x="8419" y="17633"/>
                      <a:pt x="8014" y="18323"/>
                      <a:pt x="7395" y="18752"/>
                    </a:cubicBezTo>
                    <a:cubicBezTo>
                      <a:pt x="6901" y="19093"/>
                      <a:pt x="6325" y="19276"/>
                      <a:pt x="5732" y="19276"/>
                    </a:cubicBezTo>
                    <a:cubicBezTo>
                      <a:pt x="5580" y="19276"/>
                      <a:pt x="5428" y="19264"/>
                      <a:pt x="5275" y="19240"/>
                    </a:cubicBezTo>
                    <a:cubicBezTo>
                      <a:pt x="4525" y="19133"/>
                      <a:pt x="3811" y="18835"/>
                      <a:pt x="3216" y="18347"/>
                    </a:cubicBezTo>
                    <a:cubicBezTo>
                      <a:pt x="2025" y="17406"/>
                      <a:pt x="1287" y="15847"/>
                      <a:pt x="1465" y="14394"/>
                    </a:cubicBezTo>
                    <a:cubicBezTo>
                      <a:pt x="1620" y="12965"/>
                      <a:pt x="2704" y="11656"/>
                      <a:pt x="4037" y="11275"/>
                    </a:cubicBezTo>
                    <a:cubicBezTo>
                      <a:pt x="4330" y="11189"/>
                      <a:pt x="4632" y="11150"/>
                      <a:pt x="4940" y="11150"/>
                    </a:cubicBezTo>
                    <a:cubicBezTo>
                      <a:pt x="6045" y="11150"/>
                      <a:pt x="7215" y="11657"/>
                      <a:pt x="8240" y="12346"/>
                    </a:cubicBezTo>
                    <a:cubicBezTo>
                      <a:pt x="8919" y="12799"/>
                      <a:pt x="9562" y="13311"/>
                      <a:pt x="10181" y="13846"/>
                    </a:cubicBezTo>
                    <a:cubicBezTo>
                      <a:pt x="10812" y="14394"/>
                      <a:pt x="11348" y="14966"/>
                      <a:pt x="12050" y="15609"/>
                    </a:cubicBezTo>
                    <a:cubicBezTo>
                      <a:pt x="12419" y="15942"/>
                      <a:pt x="12848" y="16228"/>
                      <a:pt x="13300" y="16454"/>
                    </a:cubicBezTo>
                    <a:cubicBezTo>
                      <a:pt x="13788" y="16680"/>
                      <a:pt x="14300" y="16811"/>
                      <a:pt x="14836" y="16847"/>
                    </a:cubicBezTo>
                    <a:cubicBezTo>
                      <a:pt x="14930" y="16852"/>
                      <a:pt x="15024" y="16855"/>
                      <a:pt x="15118" y="16855"/>
                    </a:cubicBezTo>
                    <a:cubicBezTo>
                      <a:pt x="16069" y="16855"/>
                      <a:pt x="16998" y="16582"/>
                      <a:pt x="17789" y="16073"/>
                    </a:cubicBezTo>
                    <a:cubicBezTo>
                      <a:pt x="17941" y="15974"/>
                      <a:pt x="18086" y="15868"/>
                      <a:pt x="18225" y="15753"/>
                    </a:cubicBezTo>
                    <a:lnTo>
                      <a:pt x="18225" y="15753"/>
                    </a:lnTo>
                    <a:cubicBezTo>
                      <a:pt x="18529" y="15916"/>
                      <a:pt x="18856" y="16040"/>
                      <a:pt x="19194" y="16121"/>
                    </a:cubicBezTo>
                    <a:cubicBezTo>
                      <a:pt x="19482" y="16193"/>
                      <a:pt x="19770" y="16229"/>
                      <a:pt x="20058" y="16229"/>
                    </a:cubicBezTo>
                    <a:cubicBezTo>
                      <a:pt x="20294" y="16229"/>
                      <a:pt x="20530" y="16204"/>
                      <a:pt x="20765" y="16156"/>
                    </a:cubicBezTo>
                    <a:cubicBezTo>
                      <a:pt x="21777" y="15966"/>
                      <a:pt x="22599" y="15513"/>
                      <a:pt x="23361" y="14978"/>
                    </a:cubicBezTo>
                    <a:cubicBezTo>
                      <a:pt x="24123" y="14442"/>
                      <a:pt x="24778" y="13775"/>
                      <a:pt x="25314" y="13025"/>
                    </a:cubicBezTo>
                    <a:cubicBezTo>
                      <a:pt x="25576" y="12644"/>
                      <a:pt x="25814" y="12239"/>
                      <a:pt x="26016" y="11834"/>
                    </a:cubicBezTo>
                    <a:cubicBezTo>
                      <a:pt x="26242" y="11394"/>
                      <a:pt x="26397" y="10918"/>
                      <a:pt x="26457" y="10417"/>
                    </a:cubicBezTo>
                    <a:cubicBezTo>
                      <a:pt x="26528" y="9834"/>
                      <a:pt x="26338" y="9251"/>
                      <a:pt x="25921" y="8822"/>
                    </a:cubicBezTo>
                    <a:cubicBezTo>
                      <a:pt x="25552" y="8465"/>
                      <a:pt x="25111" y="8203"/>
                      <a:pt x="24635" y="8048"/>
                    </a:cubicBezTo>
                    <a:cubicBezTo>
                      <a:pt x="24194" y="7893"/>
                      <a:pt x="23778" y="7810"/>
                      <a:pt x="23420" y="7655"/>
                    </a:cubicBezTo>
                    <a:cubicBezTo>
                      <a:pt x="23087" y="7548"/>
                      <a:pt x="22778" y="7358"/>
                      <a:pt x="22528" y="7096"/>
                    </a:cubicBezTo>
                    <a:cubicBezTo>
                      <a:pt x="22313" y="6869"/>
                      <a:pt x="22242" y="6548"/>
                      <a:pt x="22313" y="6238"/>
                    </a:cubicBezTo>
                    <a:cubicBezTo>
                      <a:pt x="22397" y="5881"/>
                      <a:pt x="22575" y="5548"/>
                      <a:pt x="22825" y="5286"/>
                    </a:cubicBezTo>
                    <a:cubicBezTo>
                      <a:pt x="23349" y="4691"/>
                      <a:pt x="24075" y="4238"/>
                      <a:pt x="24766" y="3667"/>
                    </a:cubicBezTo>
                    <a:cubicBezTo>
                      <a:pt x="25445" y="3107"/>
                      <a:pt x="25992" y="2274"/>
                      <a:pt x="26004" y="1345"/>
                    </a:cubicBezTo>
                    <a:cubicBezTo>
                      <a:pt x="26016" y="881"/>
                      <a:pt x="25802" y="440"/>
                      <a:pt x="25445" y="142"/>
                    </a:cubicBezTo>
                    <a:cubicBezTo>
                      <a:pt x="25338" y="50"/>
                      <a:pt x="25202" y="0"/>
                      <a:pt x="2506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0"/>
              <p:cNvSpPr/>
              <p:nvPr/>
            </p:nvSpPr>
            <p:spPr>
              <a:xfrm>
                <a:off x="3172100" y="3908500"/>
                <a:ext cx="663800" cy="505300"/>
              </a:xfrm>
              <a:custGeom>
                <a:avLst/>
                <a:gdLst/>
                <a:ahLst/>
                <a:cxnLst/>
                <a:rect l="l" t="t" r="r" b="b"/>
                <a:pathLst>
                  <a:path w="26552" h="20212" extrusionOk="0">
                    <a:moveTo>
                      <a:pt x="9007" y="9523"/>
                    </a:moveTo>
                    <a:cubicBezTo>
                      <a:pt x="9076" y="9570"/>
                      <a:pt x="9134" y="9628"/>
                      <a:pt x="9169" y="9698"/>
                    </a:cubicBezTo>
                    <a:cubicBezTo>
                      <a:pt x="9347" y="9960"/>
                      <a:pt x="9454" y="10258"/>
                      <a:pt x="9514" y="10555"/>
                    </a:cubicBezTo>
                    <a:cubicBezTo>
                      <a:pt x="9712" y="11545"/>
                      <a:pt x="9346" y="12677"/>
                      <a:pt x="8652" y="13526"/>
                    </a:cubicBezTo>
                    <a:lnTo>
                      <a:pt x="8652" y="13526"/>
                    </a:lnTo>
                    <a:cubicBezTo>
                      <a:pt x="8246" y="12782"/>
                      <a:pt x="8109" y="11853"/>
                      <a:pt x="8288" y="10984"/>
                    </a:cubicBezTo>
                    <a:cubicBezTo>
                      <a:pt x="8359" y="10639"/>
                      <a:pt x="8466" y="10305"/>
                      <a:pt x="8621" y="9984"/>
                    </a:cubicBezTo>
                    <a:cubicBezTo>
                      <a:pt x="8731" y="9742"/>
                      <a:pt x="8963" y="9550"/>
                      <a:pt x="9007" y="9523"/>
                    </a:cubicBezTo>
                    <a:close/>
                    <a:moveTo>
                      <a:pt x="1461" y="0"/>
                    </a:moveTo>
                    <a:cubicBezTo>
                      <a:pt x="1325" y="0"/>
                      <a:pt x="1190" y="46"/>
                      <a:pt x="1084" y="137"/>
                    </a:cubicBezTo>
                    <a:cubicBezTo>
                      <a:pt x="727" y="435"/>
                      <a:pt x="513" y="875"/>
                      <a:pt x="525" y="1340"/>
                    </a:cubicBezTo>
                    <a:cubicBezTo>
                      <a:pt x="537" y="2269"/>
                      <a:pt x="1096" y="3090"/>
                      <a:pt x="1763" y="3662"/>
                    </a:cubicBezTo>
                    <a:cubicBezTo>
                      <a:pt x="2430" y="4245"/>
                      <a:pt x="3180" y="4685"/>
                      <a:pt x="3704" y="5281"/>
                    </a:cubicBezTo>
                    <a:cubicBezTo>
                      <a:pt x="3954" y="5543"/>
                      <a:pt x="4132" y="5876"/>
                      <a:pt x="4216" y="6233"/>
                    </a:cubicBezTo>
                    <a:cubicBezTo>
                      <a:pt x="4287" y="6543"/>
                      <a:pt x="4216" y="6864"/>
                      <a:pt x="4001" y="7102"/>
                    </a:cubicBezTo>
                    <a:cubicBezTo>
                      <a:pt x="3751" y="7352"/>
                      <a:pt x="3454" y="7543"/>
                      <a:pt x="3108" y="7650"/>
                    </a:cubicBezTo>
                    <a:cubicBezTo>
                      <a:pt x="2751" y="7793"/>
                      <a:pt x="2346" y="7888"/>
                      <a:pt x="1906" y="8043"/>
                    </a:cubicBezTo>
                    <a:cubicBezTo>
                      <a:pt x="1418" y="8198"/>
                      <a:pt x="977" y="8472"/>
                      <a:pt x="608" y="8817"/>
                    </a:cubicBezTo>
                    <a:cubicBezTo>
                      <a:pt x="203" y="9246"/>
                      <a:pt x="1" y="9829"/>
                      <a:pt x="72" y="10424"/>
                    </a:cubicBezTo>
                    <a:cubicBezTo>
                      <a:pt x="144" y="10912"/>
                      <a:pt x="287" y="11389"/>
                      <a:pt x="525" y="11829"/>
                    </a:cubicBezTo>
                    <a:cubicBezTo>
                      <a:pt x="715" y="12246"/>
                      <a:pt x="953" y="12639"/>
                      <a:pt x="1215" y="13020"/>
                    </a:cubicBezTo>
                    <a:cubicBezTo>
                      <a:pt x="1751" y="13770"/>
                      <a:pt x="2418" y="14437"/>
                      <a:pt x="3168" y="14984"/>
                    </a:cubicBezTo>
                    <a:cubicBezTo>
                      <a:pt x="3930" y="15508"/>
                      <a:pt x="4763" y="15961"/>
                      <a:pt x="5764" y="16163"/>
                    </a:cubicBezTo>
                    <a:cubicBezTo>
                      <a:pt x="5996" y="16205"/>
                      <a:pt x="6232" y="16227"/>
                      <a:pt x="6466" y="16227"/>
                    </a:cubicBezTo>
                    <a:cubicBezTo>
                      <a:pt x="6759" y="16227"/>
                      <a:pt x="7051" y="16194"/>
                      <a:pt x="7335" y="16127"/>
                    </a:cubicBezTo>
                    <a:cubicBezTo>
                      <a:pt x="7676" y="16038"/>
                      <a:pt x="8006" y="15910"/>
                      <a:pt x="8318" y="15743"/>
                    </a:cubicBezTo>
                    <a:lnTo>
                      <a:pt x="8318" y="15743"/>
                    </a:lnTo>
                    <a:cubicBezTo>
                      <a:pt x="8452" y="15855"/>
                      <a:pt x="8593" y="15959"/>
                      <a:pt x="8740" y="16056"/>
                    </a:cubicBezTo>
                    <a:cubicBezTo>
                      <a:pt x="9539" y="16574"/>
                      <a:pt x="10466" y="16838"/>
                      <a:pt x="11414" y="16838"/>
                    </a:cubicBezTo>
                    <a:cubicBezTo>
                      <a:pt x="11510" y="16838"/>
                      <a:pt x="11608" y="16835"/>
                      <a:pt x="11705" y="16830"/>
                    </a:cubicBezTo>
                    <a:cubicBezTo>
                      <a:pt x="12229" y="16794"/>
                      <a:pt x="12753" y="16663"/>
                      <a:pt x="13229" y="16437"/>
                    </a:cubicBezTo>
                    <a:cubicBezTo>
                      <a:pt x="13693" y="16211"/>
                      <a:pt x="14110" y="15925"/>
                      <a:pt x="14491" y="15580"/>
                    </a:cubicBezTo>
                    <a:cubicBezTo>
                      <a:pt x="15181" y="14949"/>
                      <a:pt x="15717" y="14377"/>
                      <a:pt x="16360" y="13829"/>
                    </a:cubicBezTo>
                    <a:cubicBezTo>
                      <a:pt x="16967" y="13282"/>
                      <a:pt x="17622" y="12782"/>
                      <a:pt x="18289" y="12329"/>
                    </a:cubicBezTo>
                    <a:cubicBezTo>
                      <a:pt x="19325" y="11632"/>
                      <a:pt x="20525" y="11137"/>
                      <a:pt x="21635" y="11137"/>
                    </a:cubicBezTo>
                    <a:cubicBezTo>
                      <a:pt x="21929" y="11137"/>
                      <a:pt x="22216" y="11171"/>
                      <a:pt x="22492" y="11246"/>
                    </a:cubicBezTo>
                    <a:cubicBezTo>
                      <a:pt x="23813" y="11615"/>
                      <a:pt x="24909" y="12948"/>
                      <a:pt x="25064" y="14377"/>
                    </a:cubicBezTo>
                    <a:cubicBezTo>
                      <a:pt x="25242" y="15830"/>
                      <a:pt x="24516" y="17389"/>
                      <a:pt x="23325" y="18330"/>
                    </a:cubicBezTo>
                    <a:cubicBezTo>
                      <a:pt x="22730" y="18806"/>
                      <a:pt x="22016" y="19116"/>
                      <a:pt x="21254" y="19223"/>
                    </a:cubicBezTo>
                    <a:cubicBezTo>
                      <a:pt x="21103" y="19247"/>
                      <a:pt x="20952" y="19259"/>
                      <a:pt x="20802" y="19259"/>
                    </a:cubicBezTo>
                    <a:cubicBezTo>
                      <a:pt x="20212" y="19259"/>
                      <a:pt x="19630" y="19076"/>
                      <a:pt x="19146" y="18735"/>
                    </a:cubicBezTo>
                    <a:cubicBezTo>
                      <a:pt x="18515" y="18294"/>
                      <a:pt x="18110" y="17616"/>
                      <a:pt x="18027" y="16866"/>
                    </a:cubicBezTo>
                    <a:cubicBezTo>
                      <a:pt x="17956" y="16127"/>
                      <a:pt x="18360" y="15389"/>
                      <a:pt x="18920" y="14794"/>
                    </a:cubicBezTo>
                    <a:cubicBezTo>
                      <a:pt x="19182" y="14508"/>
                      <a:pt x="19515" y="14294"/>
                      <a:pt x="19896" y="14175"/>
                    </a:cubicBezTo>
                    <a:cubicBezTo>
                      <a:pt x="19977" y="14148"/>
                      <a:pt x="20060" y="14135"/>
                      <a:pt x="20141" y="14135"/>
                    </a:cubicBezTo>
                    <a:cubicBezTo>
                      <a:pt x="20420" y="14135"/>
                      <a:pt x="20687" y="14286"/>
                      <a:pt x="20825" y="14544"/>
                    </a:cubicBezTo>
                    <a:cubicBezTo>
                      <a:pt x="21015" y="14901"/>
                      <a:pt x="21087" y="15318"/>
                      <a:pt x="21039" y="15723"/>
                    </a:cubicBezTo>
                    <a:cubicBezTo>
                      <a:pt x="21016" y="16100"/>
                      <a:pt x="20708" y="16499"/>
                      <a:pt x="20284" y="16499"/>
                    </a:cubicBezTo>
                    <a:cubicBezTo>
                      <a:pt x="20266" y="16499"/>
                      <a:pt x="20248" y="16498"/>
                      <a:pt x="20230" y="16496"/>
                    </a:cubicBezTo>
                    <a:lnTo>
                      <a:pt x="20230" y="16496"/>
                    </a:lnTo>
                    <a:cubicBezTo>
                      <a:pt x="20274" y="16506"/>
                      <a:pt x="20317" y="16510"/>
                      <a:pt x="20361" y="16510"/>
                    </a:cubicBezTo>
                    <a:cubicBezTo>
                      <a:pt x="20750" y="16510"/>
                      <a:pt x="21095" y="16143"/>
                      <a:pt x="21170" y="15746"/>
                    </a:cubicBezTo>
                    <a:cubicBezTo>
                      <a:pt x="21265" y="15306"/>
                      <a:pt x="21230" y="14841"/>
                      <a:pt x="21051" y="14425"/>
                    </a:cubicBezTo>
                    <a:cubicBezTo>
                      <a:pt x="20956" y="14199"/>
                      <a:pt x="20777" y="14008"/>
                      <a:pt x="20551" y="13901"/>
                    </a:cubicBezTo>
                    <a:cubicBezTo>
                      <a:pt x="20392" y="13834"/>
                      <a:pt x="20216" y="13797"/>
                      <a:pt x="20043" y="13797"/>
                    </a:cubicBezTo>
                    <a:cubicBezTo>
                      <a:pt x="19969" y="13797"/>
                      <a:pt x="19896" y="13803"/>
                      <a:pt x="19825" y="13818"/>
                    </a:cubicBezTo>
                    <a:cubicBezTo>
                      <a:pt x="19360" y="13913"/>
                      <a:pt x="18932" y="14139"/>
                      <a:pt x="18598" y="14460"/>
                    </a:cubicBezTo>
                    <a:cubicBezTo>
                      <a:pt x="17932" y="15032"/>
                      <a:pt x="17348" y="15889"/>
                      <a:pt x="17372" y="16889"/>
                    </a:cubicBezTo>
                    <a:cubicBezTo>
                      <a:pt x="17408" y="17866"/>
                      <a:pt x="17860" y="18782"/>
                      <a:pt x="18622" y="19402"/>
                    </a:cubicBezTo>
                    <a:cubicBezTo>
                      <a:pt x="19298" y="19961"/>
                      <a:pt x="20179" y="20212"/>
                      <a:pt x="21025" y="20212"/>
                    </a:cubicBezTo>
                    <a:cubicBezTo>
                      <a:pt x="21134" y="20212"/>
                      <a:pt x="21242" y="20207"/>
                      <a:pt x="21349" y="20199"/>
                    </a:cubicBezTo>
                    <a:cubicBezTo>
                      <a:pt x="22301" y="20128"/>
                      <a:pt x="23218" y="19783"/>
                      <a:pt x="23992" y="19223"/>
                    </a:cubicBezTo>
                    <a:cubicBezTo>
                      <a:pt x="25528" y="18116"/>
                      <a:pt x="26552" y="16235"/>
                      <a:pt x="26397" y="14246"/>
                    </a:cubicBezTo>
                    <a:cubicBezTo>
                      <a:pt x="26242" y="12270"/>
                      <a:pt x="24897" y="10424"/>
                      <a:pt x="22909" y="9805"/>
                    </a:cubicBezTo>
                    <a:cubicBezTo>
                      <a:pt x="22426" y="9668"/>
                      <a:pt x="21929" y="9600"/>
                      <a:pt x="21432" y="9600"/>
                    </a:cubicBezTo>
                    <a:cubicBezTo>
                      <a:pt x="20935" y="9600"/>
                      <a:pt x="20438" y="9668"/>
                      <a:pt x="19956" y="9805"/>
                    </a:cubicBezTo>
                    <a:cubicBezTo>
                      <a:pt x="19063" y="10067"/>
                      <a:pt x="18194" y="10448"/>
                      <a:pt x="17408" y="10960"/>
                    </a:cubicBezTo>
                    <a:cubicBezTo>
                      <a:pt x="16658" y="11448"/>
                      <a:pt x="15943" y="11984"/>
                      <a:pt x="15277" y="12579"/>
                    </a:cubicBezTo>
                    <a:cubicBezTo>
                      <a:pt x="14610" y="13139"/>
                      <a:pt x="13967" y="13806"/>
                      <a:pt x="13384" y="14318"/>
                    </a:cubicBezTo>
                    <a:cubicBezTo>
                      <a:pt x="12800" y="14841"/>
                      <a:pt x="12264" y="15092"/>
                      <a:pt x="11586" y="15139"/>
                    </a:cubicBezTo>
                    <a:cubicBezTo>
                      <a:pt x="11546" y="15141"/>
                      <a:pt x="11506" y="15141"/>
                      <a:pt x="11466" y="15141"/>
                    </a:cubicBezTo>
                    <a:cubicBezTo>
                      <a:pt x="10845" y="15141"/>
                      <a:pt x="10239" y="14972"/>
                      <a:pt x="9711" y="14642"/>
                    </a:cubicBezTo>
                    <a:lnTo>
                      <a:pt x="9711" y="14642"/>
                    </a:lnTo>
                    <a:cubicBezTo>
                      <a:pt x="10088" y="14230"/>
                      <a:pt x="10403" y="13763"/>
                      <a:pt x="10645" y="13258"/>
                    </a:cubicBezTo>
                    <a:cubicBezTo>
                      <a:pt x="11109" y="12329"/>
                      <a:pt x="11264" y="11293"/>
                      <a:pt x="11121" y="10281"/>
                    </a:cubicBezTo>
                    <a:cubicBezTo>
                      <a:pt x="11026" y="9746"/>
                      <a:pt x="10836" y="9234"/>
                      <a:pt x="10538" y="8781"/>
                    </a:cubicBezTo>
                    <a:cubicBezTo>
                      <a:pt x="10347" y="8484"/>
                      <a:pt x="10097" y="8245"/>
                      <a:pt x="9788" y="8067"/>
                    </a:cubicBezTo>
                    <a:cubicBezTo>
                      <a:pt x="9550" y="7941"/>
                      <a:pt x="9285" y="7875"/>
                      <a:pt x="9017" y="7875"/>
                    </a:cubicBezTo>
                    <a:cubicBezTo>
                      <a:pt x="8856" y="7875"/>
                      <a:pt x="8694" y="7899"/>
                      <a:pt x="8538" y="7948"/>
                    </a:cubicBezTo>
                    <a:cubicBezTo>
                      <a:pt x="8192" y="8055"/>
                      <a:pt x="7883" y="8257"/>
                      <a:pt x="7645" y="8531"/>
                    </a:cubicBezTo>
                    <a:cubicBezTo>
                      <a:pt x="7454" y="8746"/>
                      <a:pt x="7288" y="8984"/>
                      <a:pt x="7157" y="9246"/>
                    </a:cubicBezTo>
                    <a:cubicBezTo>
                      <a:pt x="6918" y="9686"/>
                      <a:pt x="6752" y="10174"/>
                      <a:pt x="6657" y="10662"/>
                    </a:cubicBezTo>
                    <a:cubicBezTo>
                      <a:pt x="6454" y="11663"/>
                      <a:pt x="6526" y="12686"/>
                      <a:pt x="6859" y="13639"/>
                    </a:cubicBezTo>
                    <a:cubicBezTo>
                      <a:pt x="6974" y="13969"/>
                      <a:pt x="7126" y="14285"/>
                      <a:pt x="7308" y="14580"/>
                    </a:cubicBezTo>
                    <a:lnTo>
                      <a:pt x="7308" y="14580"/>
                    </a:lnTo>
                    <a:cubicBezTo>
                      <a:pt x="7014" y="14702"/>
                      <a:pt x="6699" y="14765"/>
                      <a:pt x="6377" y="14765"/>
                    </a:cubicBezTo>
                    <a:cubicBezTo>
                      <a:pt x="6248" y="14765"/>
                      <a:pt x="6119" y="14755"/>
                      <a:pt x="5990" y="14734"/>
                    </a:cubicBezTo>
                    <a:cubicBezTo>
                      <a:pt x="5311" y="14639"/>
                      <a:pt x="4573" y="14294"/>
                      <a:pt x="3918" y="13877"/>
                    </a:cubicBezTo>
                    <a:cubicBezTo>
                      <a:pt x="3263" y="13437"/>
                      <a:pt x="2692" y="12901"/>
                      <a:pt x="2204" y="12282"/>
                    </a:cubicBezTo>
                    <a:cubicBezTo>
                      <a:pt x="1965" y="11960"/>
                      <a:pt x="1751" y="11639"/>
                      <a:pt x="1573" y="11282"/>
                    </a:cubicBezTo>
                    <a:cubicBezTo>
                      <a:pt x="1394" y="10972"/>
                      <a:pt x="1263" y="10627"/>
                      <a:pt x="1180" y="10270"/>
                    </a:cubicBezTo>
                    <a:cubicBezTo>
                      <a:pt x="1120" y="10008"/>
                      <a:pt x="1203" y="9722"/>
                      <a:pt x="1382" y="9508"/>
                    </a:cubicBezTo>
                    <a:cubicBezTo>
                      <a:pt x="1632" y="9257"/>
                      <a:pt x="1930" y="9067"/>
                      <a:pt x="2263" y="8948"/>
                    </a:cubicBezTo>
                    <a:cubicBezTo>
                      <a:pt x="2954" y="8650"/>
                      <a:pt x="3978" y="8460"/>
                      <a:pt x="4668" y="7603"/>
                    </a:cubicBezTo>
                    <a:cubicBezTo>
                      <a:pt x="5002" y="7162"/>
                      <a:pt x="5109" y="6579"/>
                      <a:pt x="4954" y="6043"/>
                    </a:cubicBezTo>
                    <a:cubicBezTo>
                      <a:pt x="4799" y="5567"/>
                      <a:pt x="4537" y="5150"/>
                      <a:pt x="4180" y="4805"/>
                    </a:cubicBezTo>
                    <a:cubicBezTo>
                      <a:pt x="3513" y="4162"/>
                      <a:pt x="2727" y="3769"/>
                      <a:pt x="2061" y="3281"/>
                    </a:cubicBezTo>
                    <a:cubicBezTo>
                      <a:pt x="1406" y="2828"/>
                      <a:pt x="870" y="2126"/>
                      <a:pt x="787" y="1316"/>
                    </a:cubicBezTo>
                    <a:cubicBezTo>
                      <a:pt x="739" y="911"/>
                      <a:pt x="882" y="518"/>
                      <a:pt x="1168" y="221"/>
                    </a:cubicBezTo>
                    <a:cubicBezTo>
                      <a:pt x="1258" y="122"/>
                      <a:pt x="1388" y="69"/>
                      <a:pt x="1523" y="69"/>
                    </a:cubicBezTo>
                    <a:cubicBezTo>
                      <a:pt x="1583" y="69"/>
                      <a:pt x="1645" y="79"/>
                      <a:pt x="1704" y="102"/>
                    </a:cubicBezTo>
                    <a:cubicBezTo>
                      <a:pt x="1870" y="185"/>
                      <a:pt x="2001" y="447"/>
                      <a:pt x="1858" y="625"/>
                    </a:cubicBezTo>
                    <a:cubicBezTo>
                      <a:pt x="2025" y="459"/>
                      <a:pt x="1930" y="173"/>
                      <a:pt x="1739" y="66"/>
                    </a:cubicBezTo>
                    <a:cubicBezTo>
                      <a:pt x="1652" y="22"/>
                      <a:pt x="1556" y="0"/>
                      <a:pt x="146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0" name="Google Shape;320;p20"/>
            <p:cNvSpPr/>
            <p:nvPr/>
          </p:nvSpPr>
          <p:spPr>
            <a:xfrm>
              <a:off x="4262025" y="4446314"/>
              <a:ext cx="619800" cy="619800"/>
            </a:xfrm>
            <a:prstGeom prst="ellipse">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1" name="Google Shape;321;p20"/>
            <p:cNvGrpSpPr/>
            <p:nvPr/>
          </p:nvGrpSpPr>
          <p:grpSpPr>
            <a:xfrm>
              <a:off x="4310647" y="4500220"/>
              <a:ext cx="523062" cy="512000"/>
              <a:chOff x="4001020" y="635593"/>
              <a:chExt cx="1142057" cy="1117904"/>
            </a:xfrm>
          </p:grpSpPr>
          <p:sp>
            <p:nvSpPr>
              <p:cNvPr id="322" name="Google Shape;322;p20"/>
              <p:cNvSpPr/>
              <p:nvPr/>
            </p:nvSpPr>
            <p:spPr>
              <a:xfrm>
                <a:off x="4400000" y="947052"/>
                <a:ext cx="343358" cy="495048"/>
              </a:xfrm>
              <a:custGeom>
                <a:avLst/>
                <a:gdLst/>
                <a:ahLst/>
                <a:cxnLst/>
                <a:rect l="l" t="t" r="r" b="b"/>
                <a:pathLst>
                  <a:path w="27921" h="40256" extrusionOk="0">
                    <a:moveTo>
                      <a:pt x="22932" y="24703"/>
                    </a:moveTo>
                    <a:lnTo>
                      <a:pt x="22932" y="24703"/>
                    </a:lnTo>
                    <a:cubicBezTo>
                      <a:pt x="22885" y="25025"/>
                      <a:pt x="22813" y="25561"/>
                      <a:pt x="22718" y="26227"/>
                    </a:cubicBezTo>
                    <a:lnTo>
                      <a:pt x="22730" y="26227"/>
                    </a:lnTo>
                    <a:cubicBezTo>
                      <a:pt x="22646" y="26227"/>
                      <a:pt x="22551" y="26251"/>
                      <a:pt x="22468" y="26299"/>
                    </a:cubicBezTo>
                    <a:cubicBezTo>
                      <a:pt x="22468" y="26299"/>
                      <a:pt x="22456" y="26299"/>
                      <a:pt x="22444" y="26311"/>
                    </a:cubicBezTo>
                    <a:cubicBezTo>
                      <a:pt x="22337" y="26370"/>
                      <a:pt x="22230" y="26442"/>
                      <a:pt x="22123" y="26525"/>
                    </a:cubicBezTo>
                    <a:cubicBezTo>
                      <a:pt x="21956" y="26680"/>
                      <a:pt x="21753" y="26787"/>
                      <a:pt x="21539" y="26870"/>
                    </a:cubicBezTo>
                    <a:cubicBezTo>
                      <a:pt x="21337" y="26918"/>
                      <a:pt x="21146" y="26989"/>
                      <a:pt x="20980" y="27085"/>
                    </a:cubicBezTo>
                    <a:cubicBezTo>
                      <a:pt x="20968" y="26727"/>
                      <a:pt x="21039" y="26370"/>
                      <a:pt x="21182" y="26049"/>
                    </a:cubicBezTo>
                    <a:cubicBezTo>
                      <a:pt x="21491" y="25442"/>
                      <a:pt x="22015" y="25037"/>
                      <a:pt x="22932" y="24703"/>
                    </a:cubicBezTo>
                    <a:close/>
                    <a:moveTo>
                      <a:pt x="14803" y="358"/>
                    </a:moveTo>
                    <a:cubicBezTo>
                      <a:pt x="22798" y="358"/>
                      <a:pt x="25871" y="5923"/>
                      <a:pt x="26825" y="8356"/>
                    </a:cubicBezTo>
                    <a:cubicBezTo>
                      <a:pt x="27433" y="9916"/>
                      <a:pt x="27564" y="16286"/>
                      <a:pt x="27433" y="18405"/>
                    </a:cubicBezTo>
                    <a:lnTo>
                      <a:pt x="27445" y="18393"/>
                    </a:lnTo>
                    <a:lnTo>
                      <a:pt x="27445" y="18393"/>
                    </a:lnTo>
                    <a:cubicBezTo>
                      <a:pt x="27349" y="19869"/>
                      <a:pt x="26849" y="21239"/>
                      <a:pt x="26516" y="22144"/>
                    </a:cubicBezTo>
                    <a:cubicBezTo>
                      <a:pt x="26421" y="22394"/>
                      <a:pt x="26349" y="22596"/>
                      <a:pt x="26302" y="22763"/>
                    </a:cubicBezTo>
                    <a:cubicBezTo>
                      <a:pt x="26230" y="22882"/>
                      <a:pt x="25516" y="23668"/>
                      <a:pt x="24135" y="24001"/>
                    </a:cubicBezTo>
                    <a:cubicBezTo>
                      <a:pt x="23718" y="24096"/>
                      <a:pt x="23396" y="24179"/>
                      <a:pt x="23087" y="24275"/>
                    </a:cubicBezTo>
                    <a:cubicBezTo>
                      <a:pt x="22301" y="24525"/>
                      <a:pt x="21349" y="24930"/>
                      <a:pt x="20872" y="25882"/>
                    </a:cubicBezTo>
                    <a:cubicBezTo>
                      <a:pt x="20634" y="26358"/>
                      <a:pt x="20622" y="26846"/>
                      <a:pt x="20622" y="27287"/>
                    </a:cubicBezTo>
                    <a:lnTo>
                      <a:pt x="20622" y="27442"/>
                    </a:lnTo>
                    <a:cubicBezTo>
                      <a:pt x="20610" y="28037"/>
                      <a:pt x="20527" y="28335"/>
                      <a:pt x="20098" y="28478"/>
                    </a:cubicBezTo>
                    <a:cubicBezTo>
                      <a:pt x="20075" y="28490"/>
                      <a:pt x="20027" y="28501"/>
                      <a:pt x="19991" y="28501"/>
                    </a:cubicBezTo>
                    <a:cubicBezTo>
                      <a:pt x="19979" y="28501"/>
                      <a:pt x="19967" y="28490"/>
                      <a:pt x="19956" y="28490"/>
                    </a:cubicBezTo>
                    <a:cubicBezTo>
                      <a:pt x="19945" y="28487"/>
                      <a:pt x="19935" y="28486"/>
                      <a:pt x="19925" y="28486"/>
                    </a:cubicBezTo>
                    <a:cubicBezTo>
                      <a:pt x="19879" y="28486"/>
                      <a:pt x="19840" y="28508"/>
                      <a:pt x="19801" y="28537"/>
                    </a:cubicBezTo>
                    <a:cubicBezTo>
                      <a:pt x="19539" y="28573"/>
                      <a:pt x="19265" y="28573"/>
                      <a:pt x="19003" y="28573"/>
                    </a:cubicBezTo>
                    <a:cubicBezTo>
                      <a:pt x="18908" y="28573"/>
                      <a:pt x="18813" y="28573"/>
                      <a:pt x="18705" y="28561"/>
                    </a:cubicBezTo>
                    <a:cubicBezTo>
                      <a:pt x="18360" y="28537"/>
                      <a:pt x="17955" y="28501"/>
                      <a:pt x="17443" y="28442"/>
                    </a:cubicBezTo>
                    <a:lnTo>
                      <a:pt x="17431" y="28442"/>
                    </a:lnTo>
                    <a:cubicBezTo>
                      <a:pt x="17003" y="28394"/>
                      <a:pt x="16598" y="28347"/>
                      <a:pt x="16288" y="28299"/>
                    </a:cubicBezTo>
                    <a:lnTo>
                      <a:pt x="16157" y="28275"/>
                    </a:lnTo>
                    <a:lnTo>
                      <a:pt x="15538" y="28204"/>
                    </a:lnTo>
                    <a:cubicBezTo>
                      <a:pt x="15145" y="28144"/>
                      <a:pt x="14895" y="28120"/>
                      <a:pt x="14741" y="28109"/>
                    </a:cubicBezTo>
                    <a:lnTo>
                      <a:pt x="14645" y="28109"/>
                    </a:lnTo>
                    <a:cubicBezTo>
                      <a:pt x="14455" y="28109"/>
                      <a:pt x="14252" y="28120"/>
                      <a:pt x="14050" y="28144"/>
                    </a:cubicBezTo>
                    <a:cubicBezTo>
                      <a:pt x="14038" y="28132"/>
                      <a:pt x="14026" y="28132"/>
                      <a:pt x="14014" y="28132"/>
                    </a:cubicBezTo>
                    <a:cubicBezTo>
                      <a:pt x="13999" y="28129"/>
                      <a:pt x="13985" y="28128"/>
                      <a:pt x="13972" y="28128"/>
                    </a:cubicBezTo>
                    <a:cubicBezTo>
                      <a:pt x="13931" y="28128"/>
                      <a:pt x="13895" y="28141"/>
                      <a:pt x="13860" y="28168"/>
                    </a:cubicBezTo>
                    <a:cubicBezTo>
                      <a:pt x="13586" y="28204"/>
                      <a:pt x="13300" y="28263"/>
                      <a:pt x="13014" y="28311"/>
                    </a:cubicBezTo>
                    <a:lnTo>
                      <a:pt x="12526" y="28394"/>
                    </a:lnTo>
                    <a:cubicBezTo>
                      <a:pt x="12347" y="28418"/>
                      <a:pt x="12169" y="28454"/>
                      <a:pt x="11978" y="28478"/>
                    </a:cubicBezTo>
                    <a:cubicBezTo>
                      <a:pt x="11847" y="28490"/>
                      <a:pt x="11716" y="28501"/>
                      <a:pt x="11585" y="28501"/>
                    </a:cubicBezTo>
                    <a:cubicBezTo>
                      <a:pt x="11546" y="28505"/>
                      <a:pt x="11509" y="28507"/>
                      <a:pt x="11473" y="28507"/>
                    </a:cubicBezTo>
                    <a:cubicBezTo>
                      <a:pt x="11402" y="28507"/>
                      <a:pt x="11335" y="28501"/>
                      <a:pt x="11264" y="28501"/>
                    </a:cubicBezTo>
                    <a:lnTo>
                      <a:pt x="10442" y="28501"/>
                    </a:lnTo>
                    <a:lnTo>
                      <a:pt x="10014" y="28513"/>
                    </a:lnTo>
                    <a:lnTo>
                      <a:pt x="9621" y="28525"/>
                    </a:lnTo>
                    <a:cubicBezTo>
                      <a:pt x="9609" y="28513"/>
                      <a:pt x="9585" y="28501"/>
                      <a:pt x="9573" y="28501"/>
                    </a:cubicBezTo>
                    <a:cubicBezTo>
                      <a:pt x="9561" y="28498"/>
                      <a:pt x="9548" y="28497"/>
                      <a:pt x="9535" y="28497"/>
                    </a:cubicBezTo>
                    <a:cubicBezTo>
                      <a:pt x="9501" y="28497"/>
                      <a:pt x="9468" y="28508"/>
                      <a:pt x="9442" y="28525"/>
                    </a:cubicBezTo>
                    <a:lnTo>
                      <a:pt x="9228" y="28525"/>
                    </a:lnTo>
                    <a:cubicBezTo>
                      <a:pt x="8907" y="28525"/>
                      <a:pt x="8597" y="28513"/>
                      <a:pt x="8276" y="28478"/>
                    </a:cubicBezTo>
                    <a:cubicBezTo>
                      <a:pt x="8252" y="28466"/>
                      <a:pt x="8228" y="28466"/>
                      <a:pt x="8204" y="28466"/>
                    </a:cubicBezTo>
                    <a:cubicBezTo>
                      <a:pt x="8198" y="28460"/>
                      <a:pt x="8192" y="28457"/>
                      <a:pt x="8186" y="28457"/>
                    </a:cubicBezTo>
                    <a:cubicBezTo>
                      <a:pt x="8180" y="28457"/>
                      <a:pt x="8174" y="28460"/>
                      <a:pt x="8168" y="28466"/>
                    </a:cubicBezTo>
                    <a:cubicBezTo>
                      <a:pt x="8026" y="28454"/>
                      <a:pt x="7883" y="28406"/>
                      <a:pt x="7764" y="28323"/>
                    </a:cubicBezTo>
                    <a:cubicBezTo>
                      <a:pt x="7645" y="28240"/>
                      <a:pt x="7633" y="28025"/>
                      <a:pt x="7621" y="27680"/>
                    </a:cubicBezTo>
                    <a:cubicBezTo>
                      <a:pt x="7621" y="27573"/>
                      <a:pt x="7621" y="27454"/>
                      <a:pt x="7609" y="27323"/>
                    </a:cubicBezTo>
                    <a:cubicBezTo>
                      <a:pt x="7609" y="27311"/>
                      <a:pt x="7609" y="27287"/>
                      <a:pt x="7609" y="27275"/>
                    </a:cubicBezTo>
                    <a:cubicBezTo>
                      <a:pt x="7573" y="26561"/>
                      <a:pt x="7287" y="25882"/>
                      <a:pt x="6823" y="25346"/>
                    </a:cubicBezTo>
                    <a:cubicBezTo>
                      <a:pt x="6502" y="24977"/>
                      <a:pt x="6097" y="24668"/>
                      <a:pt x="5656" y="24441"/>
                    </a:cubicBezTo>
                    <a:cubicBezTo>
                      <a:pt x="5632" y="24394"/>
                      <a:pt x="5573" y="24358"/>
                      <a:pt x="5513" y="24358"/>
                    </a:cubicBezTo>
                    <a:lnTo>
                      <a:pt x="5478" y="24358"/>
                    </a:lnTo>
                    <a:cubicBezTo>
                      <a:pt x="5097" y="24179"/>
                      <a:pt x="4680" y="24084"/>
                      <a:pt x="4263" y="24060"/>
                    </a:cubicBezTo>
                    <a:cubicBezTo>
                      <a:pt x="3263" y="23977"/>
                      <a:pt x="1846" y="22679"/>
                      <a:pt x="1620" y="22465"/>
                    </a:cubicBezTo>
                    <a:cubicBezTo>
                      <a:pt x="1489" y="22036"/>
                      <a:pt x="1394" y="21691"/>
                      <a:pt x="1322" y="21382"/>
                    </a:cubicBezTo>
                    <a:cubicBezTo>
                      <a:pt x="1048" y="20155"/>
                      <a:pt x="370" y="16000"/>
                      <a:pt x="560" y="11535"/>
                    </a:cubicBezTo>
                    <a:cubicBezTo>
                      <a:pt x="739" y="7082"/>
                      <a:pt x="5108" y="665"/>
                      <a:pt x="14252" y="367"/>
                    </a:cubicBezTo>
                    <a:cubicBezTo>
                      <a:pt x="14438" y="361"/>
                      <a:pt x="14622" y="358"/>
                      <a:pt x="14803" y="358"/>
                    </a:cubicBezTo>
                    <a:close/>
                    <a:moveTo>
                      <a:pt x="19706" y="28906"/>
                    </a:moveTo>
                    <a:lnTo>
                      <a:pt x="19706" y="28906"/>
                    </a:lnTo>
                    <a:cubicBezTo>
                      <a:pt x="19646" y="29168"/>
                      <a:pt x="19586" y="29502"/>
                      <a:pt x="19539" y="29656"/>
                    </a:cubicBezTo>
                    <a:lnTo>
                      <a:pt x="19563" y="29644"/>
                    </a:lnTo>
                    <a:lnTo>
                      <a:pt x="19563" y="29644"/>
                    </a:lnTo>
                    <a:cubicBezTo>
                      <a:pt x="19563" y="29656"/>
                      <a:pt x="19551" y="29668"/>
                      <a:pt x="19551" y="29680"/>
                    </a:cubicBezTo>
                    <a:cubicBezTo>
                      <a:pt x="19539" y="29692"/>
                      <a:pt x="19551" y="29692"/>
                      <a:pt x="19539" y="29704"/>
                    </a:cubicBezTo>
                    <a:cubicBezTo>
                      <a:pt x="19408" y="29966"/>
                      <a:pt x="19229" y="30180"/>
                      <a:pt x="18991" y="30347"/>
                    </a:cubicBezTo>
                    <a:cubicBezTo>
                      <a:pt x="18955" y="30371"/>
                      <a:pt x="18908" y="30395"/>
                      <a:pt x="18872" y="30406"/>
                    </a:cubicBezTo>
                    <a:cubicBezTo>
                      <a:pt x="18801" y="30430"/>
                      <a:pt x="18729" y="30454"/>
                      <a:pt x="18646" y="30454"/>
                    </a:cubicBezTo>
                    <a:cubicBezTo>
                      <a:pt x="18694" y="30383"/>
                      <a:pt x="18729" y="30287"/>
                      <a:pt x="18765" y="30204"/>
                    </a:cubicBezTo>
                    <a:cubicBezTo>
                      <a:pt x="18836" y="29918"/>
                      <a:pt x="18872" y="29633"/>
                      <a:pt x="18884" y="29335"/>
                    </a:cubicBezTo>
                    <a:cubicBezTo>
                      <a:pt x="18979" y="29204"/>
                      <a:pt x="19051" y="29073"/>
                      <a:pt x="19110" y="28930"/>
                    </a:cubicBezTo>
                    <a:lnTo>
                      <a:pt x="19217" y="28930"/>
                    </a:lnTo>
                    <a:cubicBezTo>
                      <a:pt x="19396" y="28930"/>
                      <a:pt x="19563" y="28918"/>
                      <a:pt x="19706" y="28906"/>
                    </a:cubicBezTo>
                    <a:close/>
                    <a:moveTo>
                      <a:pt x="8442" y="28859"/>
                    </a:moveTo>
                    <a:lnTo>
                      <a:pt x="8442" y="28859"/>
                    </a:lnTo>
                    <a:cubicBezTo>
                      <a:pt x="8609" y="28894"/>
                      <a:pt x="8823" y="28894"/>
                      <a:pt x="9073" y="28894"/>
                    </a:cubicBezTo>
                    <a:lnTo>
                      <a:pt x="9085" y="28894"/>
                    </a:lnTo>
                    <a:cubicBezTo>
                      <a:pt x="9133" y="29121"/>
                      <a:pt x="9216" y="29347"/>
                      <a:pt x="9323" y="29549"/>
                    </a:cubicBezTo>
                    <a:cubicBezTo>
                      <a:pt x="9335" y="29680"/>
                      <a:pt x="9371" y="29811"/>
                      <a:pt x="9407" y="29930"/>
                    </a:cubicBezTo>
                    <a:cubicBezTo>
                      <a:pt x="9466" y="30121"/>
                      <a:pt x="9538" y="30287"/>
                      <a:pt x="9633" y="30454"/>
                    </a:cubicBezTo>
                    <a:cubicBezTo>
                      <a:pt x="9626" y="30456"/>
                      <a:pt x="9618" y="30458"/>
                      <a:pt x="9607" y="30458"/>
                    </a:cubicBezTo>
                    <a:cubicBezTo>
                      <a:pt x="9559" y="30458"/>
                      <a:pt x="9469" y="30430"/>
                      <a:pt x="9323" y="30323"/>
                    </a:cubicBezTo>
                    <a:cubicBezTo>
                      <a:pt x="9276" y="30287"/>
                      <a:pt x="9216" y="30240"/>
                      <a:pt x="9145" y="30180"/>
                    </a:cubicBezTo>
                    <a:cubicBezTo>
                      <a:pt x="8966" y="29990"/>
                      <a:pt x="8811" y="29775"/>
                      <a:pt x="8704" y="29537"/>
                    </a:cubicBezTo>
                    <a:cubicBezTo>
                      <a:pt x="8597" y="29311"/>
                      <a:pt x="8514" y="29097"/>
                      <a:pt x="8442" y="28859"/>
                    </a:cubicBezTo>
                    <a:close/>
                    <a:moveTo>
                      <a:pt x="16408" y="28668"/>
                    </a:moveTo>
                    <a:lnTo>
                      <a:pt x="17229" y="28763"/>
                    </a:lnTo>
                    <a:cubicBezTo>
                      <a:pt x="17193" y="29061"/>
                      <a:pt x="17134" y="29644"/>
                      <a:pt x="17039" y="30121"/>
                    </a:cubicBezTo>
                    <a:lnTo>
                      <a:pt x="17050" y="30109"/>
                    </a:lnTo>
                    <a:lnTo>
                      <a:pt x="17050" y="30121"/>
                    </a:lnTo>
                    <a:cubicBezTo>
                      <a:pt x="16967" y="30573"/>
                      <a:pt x="16919" y="30573"/>
                      <a:pt x="16622" y="30585"/>
                    </a:cubicBezTo>
                    <a:lnTo>
                      <a:pt x="16550" y="30585"/>
                    </a:lnTo>
                    <a:cubicBezTo>
                      <a:pt x="16419" y="30585"/>
                      <a:pt x="16288" y="30514"/>
                      <a:pt x="16217" y="30395"/>
                    </a:cubicBezTo>
                    <a:cubicBezTo>
                      <a:pt x="16265" y="30145"/>
                      <a:pt x="16277" y="29883"/>
                      <a:pt x="16229" y="29633"/>
                    </a:cubicBezTo>
                    <a:cubicBezTo>
                      <a:pt x="16229" y="29621"/>
                      <a:pt x="16229" y="29597"/>
                      <a:pt x="16217" y="29585"/>
                    </a:cubicBezTo>
                    <a:cubicBezTo>
                      <a:pt x="16288" y="29347"/>
                      <a:pt x="16360" y="28906"/>
                      <a:pt x="16408" y="28668"/>
                    </a:cubicBezTo>
                    <a:close/>
                    <a:moveTo>
                      <a:pt x="11240" y="28859"/>
                    </a:moveTo>
                    <a:cubicBezTo>
                      <a:pt x="11282" y="28867"/>
                      <a:pt x="11324" y="28875"/>
                      <a:pt x="11371" y="28875"/>
                    </a:cubicBezTo>
                    <a:cubicBezTo>
                      <a:pt x="11390" y="28875"/>
                      <a:pt x="11410" y="28874"/>
                      <a:pt x="11431" y="28871"/>
                    </a:cubicBezTo>
                    <a:lnTo>
                      <a:pt x="11443" y="28871"/>
                    </a:lnTo>
                    <a:cubicBezTo>
                      <a:pt x="11466" y="29061"/>
                      <a:pt x="11514" y="29263"/>
                      <a:pt x="11574" y="29454"/>
                    </a:cubicBezTo>
                    <a:cubicBezTo>
                      <a:pt x="11597" y="29513"/>
                      <a:pt x="11645" y="29609"/>
                      <a:pt x="11693" y="29728"/>
                    </a:cubicBezTo>
                    <a:cubicBezTo>
                      <a:pt x="11800" y="29906"/>
                      <a:pt x="11871" y="30097"/>
                      <a:pt x="11943" y="30287"/>
                    </a:cubicBezTo>
                    <a:cubicBezTo>
                      <a:pt x="11955" y="30323"/>
                      <a:pt x="11966" y="30359"/>
                      <a:pt x="11966" y="30395"/>
                    </a:cubicBezTo>
                    <a:cubicBezTo>
                      <a:pt x="11955" y="30466"/>
                      <a:pt x="11919" y="30526"/>
                      <a:pt x="11871" y="30561"/>
                    </a:cubicBezTo>
                    <a:cubicBezTo>
                      <a:pt x="11800" y="30621"/>
                      <a:pt x="11705" y="30656"/>
                      <a:pt x="11609" y="30656"/>
                    </a:cubicBezTo>
                    <a:cubicBezTo>
                      <a:pt x="11478" y="30633"/>
                      <a:pt x="11097" y="30121"/>
                      <a:pt x="11050" y="29847"/>
                    </a:cubicBezTo>
                    <a:cubicBezTo>
                      <a:pt x="11038" y="29525"/>
                      <a:pt x="11050" y="29192"/>
                      <a:pt x="11074" y="28859"/>
                    </a:cubicBezTo>
                    <a:close/>
                    <a:moveTo>
                      <a:pt x="14776" y="28466"/>
                    </a:moveTo>
                    <a:cubicBezTo>
                      <a:pt x="14907" y="28490"/>
                      <a:pt x="15110" y="28513"/>
                      <a:pt x="15384" y="28549"/>
                    </a:cubicBezTo>
                    <a:lnTo>
                      <a:pt x="15395" y="28537"/>
                    </a:lnTo>
                    <a:cubicBezTo>
                      <a:pt x="15586" y="28871"/>
                      <a:pt x="15741" y="29228"/>
                      <a:pt x="15848" y="29585"/>
                    </a:cubicBezTo>
                    <a:cubicBezTo>
                      <a:pt x="15848" y="29633"/>
                      <a:pt x="15848" y="29680"/>
                      <a:pt x="15872" y="29716"/>
                    </a:cubicBezTo>
                    <a:cubicBezTo>
                      <a:pt x="15919" y="29930"/>
                      <a:pt x="15907" y="30156"/>
                      <a:pt x="15848" y="30383"/>
                    </a:cubicBezTo>
                    <a:cubicBezTo>
                      <a:pt x="15824" y="30490"/>
                      <a:pt x="15776" y="30597"/>
                      <a:pt x="15705" y="30680"/>
                    </a:cubicBezTo>
                    <a:cubicBezTo>
                      <a:pt x="15646" y="30718"/>
                      <a:pt x="15449" y="30750"/>
                      <a:pt x="15232" y="30750"/>
                    </a:cubicBezTo>
                    <a:cubicBezTo>
                      <a:pt x="14963" y="30750"/>
                      <a:pt x="14662" y="30701"/>
                      <a:pt x="14550" y="30549"/>
                    </a:cubicBezTo>
                    <a:cubicBezTo>
                      <a:pt x="14455" y="30430"/>
                      <a:pt x="14407" y="30073"/>
                      <a:pt x="14645" y="29061"/>
                    </a:cubicBezTo>
                    <a:lnTo>
                      <a:pt x="14669" y="29002"/>
                    </a:lnTo>
                    <a:cubicBezTo>
                      <a:pt x="14705" y="28835"/>
                      <a:pt x="14753" y="28621"/>
                      <a:pt x="14776" y="28466"/>
                    </a:cubicBezTo>
                    <a:close/>
                    <a:moveTo>
                      <a:pt x="13788" y="28537"/>
                    </a:moveTo>
                    <a:cubicBezTo>
                      <a:pt x="13836" y="28942"/>
                      <a:pt x="13907" y="29335"/>
                      <a:pt x="14014" y="29728"/>
                    </a:cubicBezTo>
                    <a:cubicBezTo>
                      <a:pt x="14062" y="29918"/>
                      <a:pt x="14038" y="30478"/>
                      <a:pt x="13943" y="30633"/>
                    </a:cubicBezTo>
                    <a:cubicBezTo>
                      <a:pt x="13888" y="30702"/>
                      <a:pt x="13629" y="30755"/>
                      <a:pt x="13333" y="30755"/>
                    </a:cubicBezTo>
                    <a:cubicBezTo>
                      <a:pt x="13118" y="30755"/>
                      <a:pt x="12883" y="30727"/>
                      <a:pt x="12693" y="30656"/>
                    </a:cubicBezTo>
                    <a:cubicBezTo>
                      <a:pt x="12609" y="30621"/>
                      <a:pt x="12538" y="30561"/>
                      <a:pt x="12502" y="30478"/>
                    </a:cubicBezTo>
                    <a:cubicBezTo>
                      <a:pt x="12431" y="30204"/>
                      <a:pt x="12431" y="29918"/>
                      <a:pt x="12526" y="29656"/>
                    </a:cubicBezTo>
                    <a:cubicBezTo>
                      <a:pt x="12609" y="29490"/>
                      <a:pt x="12681" y="28990"/>
                      <a:pt x="12705" y="28740"/>
                    </a:cubicBezTo>
                    <a:lnTo>
                      <a:pt x="13062" y="28668"/>
                    </a:lnTo>
                    <a:cubicBezTo>
                      <a:pt x="13312" y="28621"/>
                      <a:pt x="13550" y="28585"/>
                      <a:pt x="13776" y="28549"/>
                    </a:cubicBezTo>
                    <a:lnTo>
                      <a:pt x="13788" y="28537"/>
                    </a:lnTo>
                    <a:close/>
                    <a:moveTo>
                      <a:pt x="10252" y="28882"/>
                    </a:moveTo>
                    <a:cubicBezTo>
                      <a:pt x="10323" y="29192"/>
                      <a:pt x="10419" y="29490"/>
                      <a:pt x="10538" y="29775"/>
                    </a:cubicBezTo>
                    <a:cubicBezTo>
                      <a:pt x="10597" y="29930"/>
                      <a:pt x="10645" y="30085"/>
                      <a:pt x="10693" y="30252"/>
                    </a:cubicBezTo>
                    <a:cubicBezTo>
                      <a:pt x="10728" y="30454"/>
                      <a:pt x="10704" y="30716"/>
                      <a:pt x="10573" y="30835"/>
                    </a:cubicBezTo>
                    <a:cubicBezTo>
                      <a:pt x="10550" y="30847"/>
                      <a:pt x="10526" y="30871"/>
                      <a:pt x="10490" y="30883"/>
                    </a:cubicBezTo>
                    <a:lnTo>
                      <a:pt x="10466" y="30883"/>
                    </a:lnTo>
                    <a:cubicBezTo>
                      <a:pt x="10442" y="30835"/>
                      <a:pt x="10419" y="30811"/>
                      <a:pt x="10371" y="30787"/>
                    </a:cubicBezTo>
                    <a:cubicBezTo>
                      <a:pt x="10347" y="30776"/>
                      <a:pt x="10323" y="30776"/>
                      <a:pt x="10300" y="30776"/>
                    </a:cubicBezTo>
                    <a:cubicBezTo>
                      <a:pt x="10181" y="30656"/>
                      <a:pt x="10073" y="30526"/>
                      <a:pt x="9990" y="30383"/>
                    </a:cubicBezTo>
                    <a:cubicBezTo>
                      <a:pt x="9883" y="30216"/>
                      <a:pt x="9800" y="30037"/>
                      <a:pt x="9740" y="29859"/>
                    </a:cubicBezTo>
                    <a:cubicBezTo>
                      <a:pt x="9704" y="29740"/>
                      <a:pt x="9680" y="29621"/>
                      <a:pt x="9680" y="29502"/>
                    </a:cubicBezTo>
                    <a:cubicBezTo>
                      <a:pt x="9657" y="29299"/>
                      <a:pt x="9669" y="29097"/>
                      <a:pt x="9680" y="28906"/>
                    </a:cubicBezTo>
                    <a:lnTo>
                      <a:pt x="10026" y="28882"/>
                    </a:lnTo>
                    <a:close/>
                    <a:moveTo>
                      <a:pt x="17574" y="28811"/>
                    </a:moveTo>
                    <a:cubicBezTo>
                      <a:pt x="17932" y="28871"/>
                      <a:pt x="18241" y="28894"/>
                      <a:pt x="18515" y="28918"/>
                    </a:cubicBezTo>
                    <a:lnTo>
                      <a:pt x="18527" y="28906"/>
                    </a:lnTo>
                    <a:lnTo>
                      <a:pt x="18527" y="29252"/>
                    </a:lnTo>
                    <a:cubicBezTo>
                      <a:pt x="18527" y="29525"/>
                      <a:pt x="18491" y="29811"/>
                      <a:pt x="18432" y="30085"/>
                    </a:cubicBezTo>
                    <a:cubicBezTo>
                      <a:pt x="18372" y="30216"/>
                      <a:pt x="18313" y="30359"/>
                      <a:pt x="18229" y="30478"/>
                    </a:cubicBezTo>
                    <a:cubicBezTo>
                      <a:pt x="18193" y="30549"/>
                      <a:pt x="18146" y="30621"/>
                      <a:pt x="18110" y="30668"/>
                    </a:cubicBezTo>
                    <a:cubicBezTo>
                      <a:pt x="18074" y="30728"/>
                      <a:pt x="18051" y="30764"/>
                      <a:pt x="18015" y="30799"/>
                    </a:cubicBezTo>
                    <a:lnTo>
                      <a:pt x="18015" y="30811"/>
                    </a:lnTo>
                    <a:cubicBezTo>
                      <a:pt x="17967" y="30871"/>
                      <a:pt x="17908" y="30930"/>
                      <a:pt x="17836" y="30978"/>
                    </a:cubicBezTo>
                    <a:cubicBezTo>
                      <a:pt x="17812" y="30954"/>
                      <a:pt x="17789" y="30930"/>
                      <a:pt x="17765" y="30907"/>
                    </a:cubicBezTo>
                    <a:cubicBezTo>
                      <a:pt x="17622" y="30656"/>
                      <a:pt x="17503" y="30395"/>
                      <a:pt x="17420" y="30121"/>
                    </a:cubicBezTo>
                    <a:cubicBezTo>
                      <a:pt x="17491" y="29692"/>
                      <a:pt x="17562" y="29132"/>
                      <a:pt x="17574" y="28811"/>
                    </a:cubicBezTo>
                    <a:close/>
                    <a:moveTo>
                      <a:pt x="8061" y="30395"/>
                    </a:moveTo>
                    <a:cubicBezTo>
                      <a:pt x="8180" y="30549"/>
                      <a:pt x="8335" y="30668"/>
                      <a:pt x="8514" y="30752"/>
                    </a:cubicBezTo>
                    <a:cubicBezTo>
                      <a:pt x="8418" y="30859"/>
                      <a:pt x="8359" y="30978"/>
                      <a:pt x="8299" y="31109"/>
                    </a:cubicBezTo>
                    <a:cubicBezTo>
                      <a:pt x="8276" y="31168"/>
                      <a:pt x="8252" y="31240"/>
                      <a:pt x="8240" y="31311"/>
                    </a:cubicBezTo>
                    <a:cubicBezTo>
                      <a:pt x="8168" y="31228"/>
                      <a:pt x="8109" y="31133"/>
                      <a:pt x="8085" y="31014"/>
                    </a:cubicBezTo>
                    <a:lnTo>
                      <a:pt x="8097" y="31014"/>
                    </a:lnTo>
                    <a:cubicBezTo>
                      <a:pt x="8061" y="30811"/>
                      <a:pt x="8049" y="30609"/>
                      <a:pt x="8061" y="30395"/>
                    </a:cubicBezTo>
                    <a:close/>
                    <a:moveTo>
                      <a:pt x="20408" y="30585"/>
                    </a:moveTo>
                    <a:lnTo>
                      <a:pt x="20408" y="30585"/>
                    </a:lnTo>
                    <a:cubicBezTo>
                      <a:pt x="20444" y="30799"/>
                      <a:pt x="20432" y="31026"/>
                      <a:pt x="20360" y="31240"/>
                    </a:cubicBezTo>
                    <a:lnTo>
                      <a:pt x="20372" y="31240"/>
                    </a:lnTo>
                    <a:cubicBezTo>
                      <a:pt x="20325" y="31359"/>
                      <a:pt x="20241" y="31466"/>
                      <a:pt x="20122" y="31538"/>
                    </a:cubicBezTo>
                    <a:cubicBezTo>
                      <a:pt x="20146" y="31299"/>
                      <a:pt x="20110" y="31061"/>
                      <a:pt x="20015" y="30835"/>
                    </a:cubicBezTo>
                    <a:cubicBezTo>
                      <a:pt x="20146" y="30799"/>
                      <a:pt x="20265" y="30716"/>
                      <a:pt x="20360" y="30621"/>
                    </a:cubicBezTo>
                    <a:cubicBezTo>
                      <a:pt x="20372" y="30609"/>
                      <a:pt x="20396" y="30597"/>
                      <a:pt x="20408" y="30585"/>
                    </a:cubicBezTo>
                    <a:close/>
                    <a:moveTo>
                      <a:pt x="8859" y="30883"/>
                    </a:moveTo>
                    <a:cubicBezTo>
                      <a:pt x="8871" y="30907"/>
                      <a:pt x="8883" y="30918"/>
                      <a:pt x="8883" y="30942"/>
                    </a:cubicBezTo>
                    <a:cubicBezTo>
                      <a:pt x="8978" y="31073"/>
                      <a:pt x="9109" y="31168"/>
                      <a:pt x="9252" y="31204"/>
                    </a:cubicBezTo>
                    <a:cubicBezTo>
                      <a:pt x="9133" y="31430"/>
                      <a:pt x="9061" y="31669"/>
                      <a:pt x="9049" y="31919"/>
                    </a:cubicBezTo>
                    <a:cubicBezTo>
                      <a:pt x="9026" y="32050"/>
                      <a:pt x="9026" y="32192"/>
                      <a:pt x="9038" y="32335"/>
                    </a:cubicBezTo>
                    <a:cubicBezTo>
                      <a:pt x="9026" y="32311"/>
                      <a:pt x="9002" y="32288"/>
                      <a:pt x="8978" y="32264"/>
                    </a:cubicBezTo>
                    <a:cubicBezTo>
                      <a:pt x="8966" y="32240"/>
                      <a:pt x="8907" y="32169"/>
                      <a:pt x="8871" y="32133"/>
                    </a:cubicBezTo>
                    <a:cubicBezTo>
                      <a:pt x="8788" y="32026"/>
                      <a:pt x="8704" y="31907"/>
                      <a:pt x="8633" y="31788"/>
                    </a:cubicBezTo>
                    <a:cubicBezTo>
                      <a:pt x="8657" y="31716"/>
                      <a:pt x="8633" y="31645"/>
                      <a:pt x="8573" y="31609"/>
                    </a:cubicBezTo>
                    <a:cubicBezTo>
                      <a:pt x="8561" y="31478"/>
                      <a:pt x="8585" y="31347"/>
                      <a:pt x="8633" y="31240"/>
                    </a:cubicBezTo>
                    <a:cubicBezTo>
                      <a:pt x="8680" y="31097"/>
                      <a:pt x="8764" y="30978"/>
                      <a:pt x="8859" y="30883"/>
                    </a:cubicBezTo>
                    <a:close/>
                    <a:moveTo>
                      <a:pt x="19682" y="30954"/>
                    </a:moveTo>
                    <a:cubicBezTo>
                      <a:pt x="19801" y="31228"/>
                      <a:pt x="19813" y="31538"/>
                      <a:pt x="19729" y="31823"/>
                    </a:cubicBezTo>
                    <a:cubicBezTo>
                      <a:pt x="19694" y="31954"/>
                      <a:pt x="19646" y="32073"/>
                      <a:pt x="19586" y="32192"/>
                    </a:cubicBezTo>
                    <a:cubicBezTo>
                      <a:pt x="19551" y="32252"/>
                      <a:pt x="19491" y="32311"/>
                      <a:pt x="19432" y="32347"/>
                    </a:cubicBezTo>
                    <a:cubicBezTo>
                      <a:pt x="19491" y="32085"/>
                      <a:pt x="19503" y="31811"/>
                      <a:pt x="19456" y="31549"/>
                    </a:cubicBezTo>
                    <a:lnTo>
                      <a:pt x="19467" y="31549"/>
                    </a:lnTo>
                    <a:cubicBezTo>
                      <a:pt x="19456" y="31454"/>
                      <a:pt x="19420" y="31347"/>
                      <a:pt x="19384" y="31252"/>
                    </a:cubicBezTo>
                    <a:cubicBezTo>
                      <a:pt x="19503" y="31168"/>
                      <a:pt x="19598" y="31061"/>
                      <a:pt x="19682" y="30954"/>
                    </a:cubicBezTo>
                    <a:close/>
                    <a:moveTo>
                      <a:pt x="19075" y="31418"/>
                    </a:moveTo>
                    <a:cubicBezTo>
                      <a:pt x="19086" y="31478"/>
                      <a:pt x="19110" y="31538"/>
                      <a:pt x="19110" y="31609"/>
                    </a:cubicBezTo>
                    <a:cubicBezTo>
                      <a:pt x="19170" y="31883"/>
                      <a:pt x="19134" y="32169"/>
                      <a:pt x="19027" y="32419"/>
                    </a:cubicBezTo>
                    <a:cubicBezTo>
                      <a:pt x="18994" y="32629"/>
                      <a:pt x="18816" y="32778"/>
                      <a:pt x="18608" y="32778"/>
                    </a:cubicBezTo>
                    <a:cubicBezTo>
                      <a:pt x="18593" y="32778"/>
                      <a:pt x="18578" y="32777"/>
                      <a:pt x="18563" y="32776"/>
                    </a:cubicBezTo>
                    <a:cubicBezTo>
                      <a:pt x="18598" y="32407"/>
                      <a:pt x="18586" y="32038"/>
                      <a:pt x="18515" y="31669"/>
                    </a:cubicBezTo>
                    <a:lnTo>
                      <a:pt x="18539" y="31669"/>
                    </a:lnTo>
                    <a:cubicBezTo>
                      <a:pt x="18741" y="31645"/>
                      <a:pt x="18932" y="31561"/>
                      <a:pt x="19075" y="31418"/>
                    </a:cubicBezTo>
                    <a:close/>
                    <a:moveTo>
                      <a:pt x="9514" y="31490"/>
                    </a:moveTo>
                    <a:cubicBezTo>
                      <a:pt x="9633" y="31585"/>
                      <a:pt x="9788" y="31633"/>
                      <a:pt x="9954" y="31633"/>
                    </a:cubicBezTo>
                    <a:cubicBezTo>
                      <a:pt x="9919" y="31871"/>
                      <a:pt x="9919" y="32109"/>
                      <a:pt x="9931" y="32347"/>
                    </a:cubicBezTo>
                    <a:cubicBezTo>
                      <a:pt x="9931" y="32478"/>
                      <a:pt x="9942" y="32621"/>
                      <a:pt x="9966" y="32752"/>
                    </a:cubicBezTo>
                    <a:cubicBezTo>
                      <a:pt x="9913" y="32775"/>
                      <a:pt x="9861" y="32783"/>
                      <a:pt x="9811" y="32783"/>
                    </a:cubicBezTo>
                    <a:cubicBezTo>
                      <a:pt x="9782" y="32783"/>
                      <a:pt x="9754" y="32780"/>
                      <a:pt x="9728" y="32776"/>
                    </a:cubicBezTo>
                    <a:cubicBezTo>
                      <a:pt x="9573" y="32764"/>
                      <a:pt x="9454" y="32645"/>
                      <a:pt x="9430" y="32502"/>
                    </a:cubicBezTo>
                    <a:cubicBezTo>
                      <a:pt x="9383" y="32323"/>
                      <a:pt x="9371" y="32145"/>
                      <a:pt x="9383" y="31966"/>
                    </a:cubicBezTo>
                    <a:lnTo>
                      <a:pt x="9395" y="31954"/>
                    </a:lnTo>
                    <a:cubicBezTo>
                      <a:pt x="9407" y="31799"/>
                      <a:pt x="9454" y="31645"/>
                      <a:pt x="9514" y="31490"/>
                    </a:cubicBezTo>
                    <a:close/>
                    <a:moveTo>
                      <a:pt x="17041" y="31427"/>
                    </a:moveTo>
                    <a:cubicBezTo>
                      <a:pt x="17056" y="31427"/>
                      <a:pt x="17071" y="31428"/>
                      <a:pt x="17086" y="31430"/>
                    </a:cubicBezTo>
                    <a:cubicBezTo>
                      <a:pt x="17098" y="31430"/>
                      <a:pt x="17122" y="31430"/>
                      <a:pt x="17134" y="31442"/>
                    </a:cubicBezTo>
                    <a:cubicBezTo>
                      <a:pt x="17181" y="31478"/>
                      <a:pt x="17193" y="31538"/>
                      <a:pt x="17193" y="31597"/>
                    </a:cubicBezTo>
                    <a:cubicBezTo>
                      <a:pt x="17193" y="31752"/>
                      <a:pt x="17181" y="31907"/>
                      <a:pt x="17146" y="32061"/>
                    </a:cubicBezTo>
                    <a:cubicBezTo>
                      <a:pt x="17134" y="32133"/>
                      <a:pt x="17122" y="32192"/>
                      <a:pt x="17110" y="32240"/>
                    </a:cubicBezTo>
                    <a:cubicBezTo>
                      <a:pt x="17098" y="32431"/>
                      <a:pt x="17062" y="32621"/>
                      <a:pt x="17015" y="32800"/>
                    </a:cubicBezTo>
                    <a:cubicBezTo>
                      <a:pt x="16991" y="32895"/>
                      <a:pt x="16955" y="32990"/>
                      <a:pt x="16908" y="33073"/>
                    </a:cubicBezTo>
                    <a:cubicBezTo>
                      <a:pt x="16765" y="32990"/>
                      <a:pt x="16622" y="32883"/>
                      <a:pt x="16503" y="32764"/>
                    </a:cubicBezTo>
                    <a:cubicBezTo>
                      <a:pt x="16503" y="32633"/>
                      <a:pt x="16515" y="32514"/>
                      <a:pt x="16527" y="32383"/>
                    </a:cubicBezTo>
                    <a:lnTo>
                      <a:pt x="16538" y="32383"/>
                    </a:lnTo>
                    <a:lnTo>
                      <a:pt x="16538" y="32300"/>
                    </a:lnTo>
                    <a:cubicBezTo>
                      <a:pt x="16550" y="32121"/>
                      <a:pt x="16562" y="31954"/>
                      <a:pt x="16550" y="31776"/>
                    </a:cubicBezTo>
                    <a:cubicBezTo>
                      <a:pt x="16617" y="31675"/>
                      <a:pt x="16811" y="31427"/>
                      <a:pt x="17041" y="31427"/>
                    </a:cubicBezTo>
                    <a:close/>
                    <a:moveTo>
                      <a:pt x="12587" y="31263"/>
                    </a:moveTo>
                    <a:cubicBezTo>
                      <a:pt x="12607" y="31263"/>
                      <a:pt x="12627" y="31267"/>
                      <a:pt x="12645" y="31276"/>
                    </a:cubicBezTo>
                    <a:cubicBezTo>
                      <a:pt x="12800" y="31311"/>
                      <a:pt x="12967" y="31538"/>
                      <a:pt x="12990" y="31883"/>
                    </a:cubicBezTo>
                    <a:cubicBezTo>
                      <a:pt x="13002" y="31942"/>
                      <a:pt x="13002" y="32014"/>
                      <a:pt x="12990" y="32085"/>
                    </a:cubicBezTo>
                    <a:cubicBezTo>
                      <a:pt x="12979" y="32288"/>
                      <a:pt x="12931" y="32490"/>
                      <a:pt x="12871" y="32692"/>
                    </a:cubicBezTo>
                    <a:cubicBezTo>
                      <a:pt x="12764" y="33014"/>
                      <a:pt x="12657" y="33097"/>
                      <a:pt x="12633" y="33109"/>
                    </a:cubicBezTo>
                    <a:cubicBezTo>
                      <a:pt x="12621" y="33115"/>
                      <a:pt x="12609" y="33118"/>
                      <a:pt x="12598" y="33118"/>
                    </a:cubicBezTo>
                    <a:cubicBezTo>
                      <a:pt x="12586" y="33118"/>
                      <a:pt x="12574" y="33115"/>
                      <a:pt x="12562" y="33109"/>
                    </a:cubicBezTo>
                    <a:cubicBezTo>
                      <a:pt x="12443" y="33073"/>
                      <a:pt x="12371" y="32954"/>
                      <a:pt x="12324" y="32776"/>
                    </a:cubicBezTo>
                    <a:cubicBezTo>
                      <a:pt x="12276" y="32490"/>
                      <a:pt x="12264" y="32192"/>
                      <a:pt x="12288" y="31907"/>
                    </a:cubicBezTo>
                    <a:lnTo>
                      <a:pt x="12300" y="31907"/>
                    </a:lnTo>
                    <a:cubicBezTo>
                      <a:pt x="12312" y="31871"/>
                      <a:pt x="12312" y="31835"/>
                      <a:pt x="12312" y="31799"/>
                    </a:cubicBezTo>
                    <a:lnTo>
                      <a:pt x="12312" y="31764"/>
                    </a:lnTo>
                    <a:cubicBezTo>
                      <a:pt x="12336" y="31526"/>
                      <a:pt x="12407" y="31359"/>
                      <a:pt x="12502" y="31288"/>
                    </a:cubicBezTo>
                    <a:cubicBezTo>
                      <a:pt x="12524" y="31273"/>
                      <a:pt x="12556" y="31263"/>
                      <a:pt x="12587" y="31263"/>
                    </a:cubicBezTo>
                    <a:close/>
                    <a:moveTo>
                      <a:pt x="14756" y="31427"/>
                    </a:moveTo>
                    <a:cubicBezTo>
                      <a:pt x="14771" y="31427"/>
                      <a:pt x="14786" y="31428"/>
                      <a:pt x="14800" y="31430"/>
                    </a:cubicBezTo>
                    <a:lnTo>
                      <a:pt x="14836" y="31430"/>
                    </a:lnTo>
                    <a:cubicBezTo>
                      <a:pt x="14850" y="31428"/>
                      <a:pt x="14864" y="31427"/>
                      <a:pt x="14878" y="31427"/>
                    </a:cubicBezTo>
                    <a:cubicBezTo>
                      <a:pt x="14950" y="31427"/>
                      <a:pt x="15024" y="31452"/>
                      <a:pt x="15074" y="31502"/>
                    </a:cubicBezTo>
                    <a:cubicBezTo>
                      <a:pt x="15157" y="31597"/>
                      <a:pt x="15145" y="31776"/>
                      <a:pt x="15122" y="31930"/>
                    </a:cubicBezTo>
                    <a:cubicBezTo>
                      <a:pt x="15122" y="31990"/>
                      <a:pt x="15122" y="32038"/>
                      <a:pt x="15122" y="32085"/>
                    </a:cubicBezTo>
                    <a:cubicBezTo>
                      <a:pt x="15110" y="32300"/>
                      <a:pt x="15086" y="32514"/>
                      <a:pt x="15038" y="32728"/>
                    </a:cubicBezTo>
                    <a:cubicBezTo>
                      <a:pt x="15026" y="32823"/>
                      <a:pt x="15014" y="32907"/>
                      <a:pt x="15003" y="32931"/>
                    </a:cubicBezTo>
                    <a:cubicBezTo>
                      <a:pt x="15003" y="32963"/>
                      <a:pt x="14922" y="33137"/>
                      <a:pt x="14789" y="33137"/>
                    </a:cubicBezTo>
                    <a:cubicBezTo>
                      <a:pt x="14777" y="33137"/>
                      <a:pt x="14765" y="33136"/>
                      <a:pt x="14753" y="33133"/>
                    </a:cubicBezTo>
                    <a:cubicBezTo>
                      <a:pt x="14705" y="33121"/>
                      <a:pt x="14598" y="33085"/>
                      <a:pt x="14562" y="32728"/>
                    </a:cubicBezTo>
                    <a:lnTo>
                      <a:pt x="14574" y="32728"/>
                    </a:lnTo>
                    <a:cubicBezTo>
                      <a:pt x="14550" y="32609"/>
                      <a:pt x="14550" y="32466"/>
                      <a:pt x="14550" y="32335"/>
                    </a:cubicBezTo>
                    <a:cubicBezTo>
                      <a:pt x="14550" y="32228"/>
                      <a:pt x="14538" y="32133"/>
                      <a:pt x="14526" y="32050"/>
                    </a:cubicBezTo>
                    <a:lnTo>
                      <a:pt x="14526" y="31954"/>
                    </a:lnTo>
                    <a:cubicBezTo>
                      <a:pt x="14503" y="31764"/>
                      <a:pt x="14479" y="31561"/>
                      <a:pt x="14550" y="31490"/>
                    </a:cubicBezTo>
                    <a:cubicBezTo>
                      <a:pt x="14609" y="31450"/>
                      <a:pt x="14685" y="31427"/>
                      <a:pt x="14756" y="31427"/>
                    </a:cubicBezTo>
                    <a:close/>
                    <a:moveTo>
                      <a:pt x="10383" y="31240"/>
                    </a:moveTo>
                    <a:cubicBezTo>
                      <a:pt x="10573" y="31478"/>
                      <a:pt x="10835" y="31657"/>
                      <a:pt x="11133" y="31740"/>
                    </a:cubicBezTo>
                    <a:cubicBezTo>
                      <a:pt x="11074" y="32121"/>
                      <a:pt x="11050" y="32502"/>
                      <a:pt x="11085" y="32883"/>
                    </a:cubicBezTo>
                    <a:cubicBezTo>
                      <a:pt x="10954" y="33014"/>
                      <a:pt x="10788" y="33121"/>
                      <a:pt x="10621" y="33181"/>
                    </a:cubicBezTo>
                    <a:cubicBezTo>
                      <a:pt x="10562" y="33181"/>
                      <a:pt x="10431" y="33169"/>
                      <a:pt x="10359" y="32859"/>
                    </a:cubicBezTo>
                    <a:cubicBezTo>
                      <a:pt x="10359" y="32812"/>
                      <a:pt x="10347" y="32752"/>
                      <a:pt x="10312" y="32716"/>
                    </a:cubicBezTo>
                    <a:lnTo>
                      <a:pt x="10323" y="32716"/>
                    </a:lnTo>
                    <a:cubicBezTo>
                      <a:pt x="10300" y="32585"/>
                      <a:pt x="10288" y="32454"/>
                      <a:pt x="10276" y="32323"/>
                    </a:cubicBezTo>
                    <a:cubicBezTo>
                      <a:pt x="10264" y="32061"/>
                      <a:pt x="10288" y="31788"/>
                      <a:pt x="10323" y="31526"/>
                    </a:cubicBezTo>
                    <a:cubicBezTo>
                      <a:pt x="10359" y="31478"/>
                      <a:pt x="10371" y="31430"/>
                      <a:pt x="10347" y="31383"/>
                    </a:cubicBezTo>
                    <a:cubicBezTo>
                      <a:pt x="10359" y="31323"/>
                      <a:pt x="10371" y="31276"/>
                      <a:pt x="10383" y="31240"/>
                    </a:cubicBezTo>
                    <a:close/>
                    <a:moveTo>
                      <a:pt x="13815" y="31315"/>
                    </a:moveTo>
                    <a:cubicBezTo>
                      <a:pt x="13830" y="31315"/>
                      <a:pt x="13845" y="31318"/>
                      <a:pt x="13860" y="31323"/>
                    </a:cubicBezTo>
                    <a:cubicBezTo>
                      <a:pt x="13895" y="31335"/>
                      <a:pt x="13943" y="31418"/>
                      <a:pt x="13955" y="31561"/>
                    </a:cubicBezTo>
                    <a:cubicBezTo>
                      <a:pt x="13991" y="31871"/>
                      <a:pt x="13991" y="32192"/>
                      <a:pt x="13955" y="32514"/>
                    </a:cubicBezTo>
                    <a:lnTo>
                      <a:pt x="13955" y="32573"/>
                    </a:lnTo>
                    <a:cubicBezTo>
                      <a:pt x="13955" y="32621"/>
                      <a:pt x="13943" y="32669"/>
                      <a:pt x="13931" y="32728"/>
                    </a:cubicBezTo>
                    <a:cubicBezTo>
                      <a:pt x="13895" y="33085"/>
                      <a:pt x="13824" y="33169"/>
                      <a:pt x="13800" y="33193"/>
                    </a:cubicBezTo>
                    <a:lnTo>
                      <a:pt x="13764" y="33193"/>
                    </a:lnTo>
                    <a:cubicBezTo>
                      <a:pt x="13681" y="33181"/>
                      <a:pt x="13574" y="33050"/>
                      <a:pt x="13479" y="32704"/>
                    </a:cubicBezTo>
                    <a:lnTo>
                      <a:pt x="13490" y="32704"/>
                    </a:lnTo>
                    <a:cubicBezTo>
                      <a:pt x="13419" y="32431"/>
                      <a:pt x="13371" y="32145"/>
                      <a:pt x="13348" y="31859"/>
                    </a:cubicBezTo>
                    <a:cubicBezTo>
                      <a:pt x="13360" y="31847"/>
                      <a:pt x="13360" y="31835"/>
                      <a:pt x="13348" y="31835"/>
                    </a:cubicBezTo>
                    <a:lnTo>
                      <a:pt x="13348" y="31811"/>
                    </a:lnTo>
                    <a:cubicBezTo>
                      <a:pt x="13336" y="31561"/>
                      <a:pt x="13479" y="31442"/>
                      <a:pt x="13752" y="31335"/>
                    </a:cubicBezTo>
                    <a:cubicBezTo>
                      <a:pt x="13773" y="31321"/>
                      <a:pt x="13794" y="31315"/>
                      <a:pt x="13815" y="31315"/>
                    </a:cubicBezTo>
                    <a:close/>
                    <a:moveTo>
                      <a:pt x="16086" y="31216"/>
                    </a:moveTo>
                    <a:cubicBezTo>
                      <a:pt x="16086" y="31216"/>
                      <a:pt x="16169" y="31276"/>
                      <a:pt x="16205" y="31692"/>
                    </a:cubicBezTo>
                    <a:cubicBezTo>
                      <a:pt x="16193" y="31728"/>
                      <a:pt x="16193" y="31764"/>
                      <a:pt x="16205" y="31799"/>
                    </a:cubicBezTo>
                    <a:cubicBezTo>
                      <a:pt x="16205" y="31942"/>
                      <a:pt x="16205" y="32097"/>
                      <a:pt x="16181" y="32264"/>
                    </a:cubicBezTo>
                    <a:lnTo>
                      <a:pt x="16181" y="32359"/>
                    </a:lnTo>
                    <a:cubicBezTo>
                      <a:pt x="16169" y="32502"/>
                      <a:pt x="16169" y="32657"/>
                      <a:pt x="16146" y="32788"/>
                    </a:cubicBezTo>
                    <a:cubicBezTo>
                      <a:pt x="16098" y="33145"/>
                      <a:pt x="16038" y="33193"/>
                      <a:pt x="16027" y="33193"/>
                    </a:cubicBezTo>
                    <a:lnTo>
                      <a:pt x="16015" y="33193"/>
                    </a:lnTo>
                    <a:cubicBezTo>
                      <a:pt x="15824" y="33157"/>
                      <a:pt x="15693" y="33002"/>
                      <a:pt x="15610" y="32716"/>
                    </a:cubicBezTo>
                    <a:lnTo>
                      <a:pt x="15622" y="32716"/>
                    </a:lnTo>
                    <a:lnTo>
                      <a:pt x="15622" y="32704"/>
                    </a:lnTo>
                    <a:cubicBezTo>
                      <a:pt x="15538" y="32311"/>
                      <a:pt x="15515" y="31907"/>
                      <a:pt x="15562" y="31514"/>
                    </a:cubicBezTo>
                    <a:cubicBezTo>
                      <a:pt x="15586" y="31418"/>
                      <a:pt x="15836" y="31228"/>
                      <a:pt x="16086" y="31216"/>
                    </a:cubicBezTo>
                    <a:close/>
                    <a:moveTo>
                      <a:pt x="18098" y="31228"/>
                    </a:moveTo>
                    <a:cubicBezTo>
                      <a:pt x="18122" y="31323"/>
                      <a:pt x="18146" y="31418"/>
                      <a:pt x="18158" y="31514"/>
                    </a:cubicBezTo>
                    <a:cubicBezTo>
                      <a:pt x="18229" y="31907"/>
                      <a:pt x="18253" y="32300"/>
                      <a:pt x="18217" y="32704"/>
                    </a:cubicBezTo>
                    <a:lnTo>
                      <a:pt x="18193" y="32788"/>
                    </a:lnTo>
                    <a:cubicBezTo>
                      <a:pt x="18182" y="32823"/>
                      <a:pt x="18170" y="32859"/>
                      <a:pt x="18158" y="32895"/>
                    </a:cubicBezTo>
                    <a:cubicBezTo>
                      <a:pt x="18086" y="33157"/>
                      <a:pt x="18027" y="33193"/>
                      <a:pt x="18015" y="33193"/>
                    </a:cubicBezTo>
                    <a:cubicBezTo>
                      <a:pt x="17932" y="33193"/>
                      <a:pt x="17646" y="33002"/>
                      <a:pt x="17384" y="32788"/>
                    </a:cubicBezTo>
                    <a:cubicBezTo>
                      <a:pt x="17420" y="32609"/>
                      <a:pt x="17443" y="32442"/>
                      <a:pt x="17455" y="32264"/>
                    </a:cubicBezTo>
                    <a:lnTo>
                      <a:pt x="17467" y="32264"/>
                    </a:lnTo>
                    <a:cubicBezTo>
                      <a:pt x="17467" y="32240"/>
                      <a:pt x="17479" y="32192"/>
                      <a:pt x="17491" y="32133"/>
                    </a:cubicBezTo>
                    <a:cubicBezTo>
                      <a:pt x="17527" y="31978"/>
                      <a:pt x="17539" y="31835"/>
                      <a:pt x="17551" y="31680"/>
                    </a:cubicBezTo>
                    <a:cubicBezTo>
                      <a:pt x="17693" y="31573"/>
                      <a:pt x="17824" y="31454"/>
                      <a:pt x="17943" y="31311"/>
                    </a:cubicBezTo>
                    <a:cubicBezTo>
                      <a:pt x="18003" y="31299"/>
                      <a:pt x="18051" y="31264"/>
                      <a:pt x="18098" y="31228"/>
                    </a:cubicBezTo>
                    <a:close/>
                    <a:moveTo>
                      <a:pt x="11662" y="31364"/>
                    </a:moveTo>
                    <a:cubicBezTo>
                      <a:pt x="11670" y="31364"/>
                      <a:pt x="11676" y="31366"/>
                      <a:pt x="11681" y="31371"/>
                    </a:cubicBezTo>
                    <a:cubicBezTo>
                      <a:pt x="11764" y="31395"/>
                      <a:pt x="11883" y="31597"/>
                      <a:pt x="11943" y="31835"/>
                    </a:cubicBezTo>
                    <a:cubicBezTo>
                      <a:pt x="11907" y="32145"/>
                      <a:pt x="11919" y="32466"/>
                      <a:pt x="11966" y="32776"/>
                    </a:cubicBezTo>
                    <a:lnTo>
                      <a:pt x="11966" y="32788"/>
                    </a:lnTo>
                    <a:cubicBezTo>
                      <a:pt x="11871" y="32954"/>
                      <a:pt x="11740" y="33097"/>
                      <a:pt x="11585" y="33193"/>
                    </a:cubicBezTo>
                    <a:cubicBezTo>
                      <a:pt x="11562" y="33193"/>
                      <a:pt x="11538" y="33204"/>
                      <a:pt x="11514" y="33204"/>
                    </a:cubicBezTo>
                    <a:cubicBezTo>
                      <a:pt x="11478" y="33121"/>
                      <a:pt x="11455" y="33026"/>
                      <a:pt x="11443" y="32942"/>
                    </a:cubicBezTo>
                    <a:cubicBezTo>
                      <a:pt x="11395" y="32502"/>
                      <a:pt x="11419" y="32073"/>
                      <a:pt x="11502" y="31657"/>
                    </a:cubicBezTo>
                    <a:cubicBezTo>
                      <a:pt x="11526" y="31573"/>
                      <a:pt x="11538" y="31502"/>
                      <a:pt x="11574" y="31430"/>
                    </a:cubicBezTo>
                    <a:cubicBezTo>
                      <a:pt x="11585" y="31418"/>
                      <a:pt x="11585" y="31407"/>
                      <a:pt x="11597" y="31395"/>
                    </a:cubicBezTo>
                    <a:cubicBezTo>
                      <a:pt x="11628" y="31372"/>
                      <a:pt x="11648" y="31364"/>
                      <a:pt x="11662" y="31364"/>
                    </a:cubicBezTo>
                    <a:close/>
                    <a:moveTo>
                      <a:pt x="1834" y="23120"/>
                    </a:moveTo>
                    <a:lnTo>
                      <a:pt x="1834" y="23120"/>
                    </a:lnTo>
                    <a:cubicBezTo>
                      <a:pt x="2418" y="23608"/>
                      <a:pt x="3418" y="24334"/>
                      <a:pt x="4239" y="24406"/>
                    </a:cubicBezTo>
                    <a:cubicBezTo>
                      <a:pt x="4620" y="24430"/>
                      <a:pt x="4989" y="24525"/>
                      <a:pt x="5347" y="24680"/>
                    </a:cubicBezTo>
                    <a:cubicBezTo>
                      <a:pt x="5359" y="24918"/>
                      <a:pt x="5406" y="25489"/>
                      <a:pt x="5478" y="26132"/>
                    </a:cubicBezTo>
                    <a:cubicBezTo>
                      <a:pt x="5537" y="26680"/>
                      <a:pt x="5632" y="27227"/>
                      <a:pt x="5763" y="27763"/>
                    </a:cubicBezTo>
                    <a:cubicBezTo>
                      <a:pt x="5882" y="28275"/>
                      <a:pt x="5978" y="28799"/>
                      <a:pt x="6037" y="29323"/>
                    </a:cubicBezTo>
                    <a:cubicBezTo>
                      <a:pt x="6132" y="30025"/>
                      <a:pt x="6216" y="30633"/>
                      <a:pt x="6394" y="30918"/>
                    </a:cubicBezTo>
                    <a:cubicBezTo>
                      <a:pt x="6432" y="30974"/>
                      <a:pt x="6485" y="30997"/>
                      <a:pt x="6536" y="30997"/>
                    </a:cubicBezTo>
                    <a:cubicBezTo>
                      <a:pt x="6662" y="30997"/>
                      <a:pt x="6785" y="30860"/>
                      <a:pt x="6692" y="30716"/>
                    </a:cubicBezTo>
                    <a:cubicBezTo>
                      <a:pt x="6549" y="30502"/>
                      <a:pt x="6466" y="29906"/>
                      <a:pt x="6382" y="29275"/>
                    </a:cubicBezTo>
                    <a:cubicBezTo>
                      <a:pt x="6323" y="28728"/>
                      <a:pt x="6228" y="28204"/>
                      <a:pt x="6097" y="27668"/>
                    </a:cubicBezTo>
                    <a:cubicBezTo>
                      <a:pt x="6013" y="27323"/>
                      <a:pt x="5954" y="26977"/>
                      <a:pt x="5906" y="26620"/>
                    </a:cubicBezTo>
                    <a:lnTo>
                      <a:pt x="5906" y="26620"/>
                    </a:lnTo>
                    <a:cubicBezTo>
                      <a:pt x="6132" y="27120"/>
                      <a:pt x="7121" y="29252"/>
                      <a:pt x="7835" y="29894"/>
                    </a:cubicBezTo>
                    <a:cubicBezTo>
                      <a:pt x="7633" y="30299"/>
                      <a:pt x="7716" y="30871"/>
                      <a:pt x="7752" y="31061"/>
                    </a:cubicBezTo>
                    <a:cubicBezTo>
                      <a:pt x="7799" y="31430"/>
                      <a:pt x="8097" y="31692"/>
                      <a:pt x="8276" y="31811"/>
                    </a:cubicBezTo>
                    <a:cubicBezTo>
                      <a:pt x="8347" y="32014"/>
                      <a:pt x="8466" y="32192"/>
                      <a:pt x="8609" y="32347"/>
                    </a:cubicBezTo>
                    <a:cubicBezTo>
                      <a:pt x="8633" y="32383"/>
                      <a:pt x="8668" y="32431"/>
                      <a:pt x="8704" y="32466"/>
                    </a:cubicBezTo>
                    <a:cubicBezTo>
                      <a:pt x="8847" y="32669"/>
                      <a:pt x="8990" y="32764"/>
                      <a:pt x="9133" y="32764"/>
                    </a:cubicBezTo>
                    <a:lnTo>
                      <a:pt x="9157" y="32764"/>
                    </a:lnTo>
                    <a:cubicBezTo>
                      <a:pt x="9264" y="32966"/>
                      <a:pt x="9454" y="33097"/>
                      <a:pt x="9680" y="33121"/>
                    </a:cubicBezTo>
                    <a:cubicBezTo>
                      <a:pt x="9716" y="33133"/>
                      <a:pt x="9764" y="33133"/>
                      <a:pt x="9811" y="33133"/>
                    </a:cubicBezTo>
                    <a:cubicBezTo>
                      <a:pt x="9895" y="33133"/>
                      <a:pt x="9978" y="33121"/>
                      <a:pt x="10061" y="33097"/>
                    </a:cubicBezTo>
                    <a:cubicBezTo>
                      <a:pt x="10169" y="33383"/>
                      <a:pt x="10347" y="33526"/>
                      <a:pt x="10597" y="33538"/>
                    </a:cubicBezTo>
                    <a:lnTo>
                      <a:pt x="10609" y="33538"/>
                    </a:lnTo>
                    <a:cubicBezTo>
                      <a:pt x="10823" y="33514"/>
                      <a:pt x="11014" y="33419"/>
                      <a:pt x="11169" y="33276"/>
                    </a:cubicBezTo>
                    <a:cubicBezTo>
                      <a:pt x="11204" y="33443"/>
                      <a:pt x="11359" y="33562"/>
                      <a:pt x="11526" y="33562"/>
                    </a:cubicBezTo>
                    <a:cubicBezTo>
                      <a:pt x="11645" y="33550"/>
                      <a:pt x="11764" y="33514"/>
                      <a:pt x="11859" y="33443"/>
                    </a:cubicBezTo>
                    <a:cubicBezTo>
                      <a:pt x="11955" y="33371"/>
                      <a:pt x="12050" y="33288"/>
                      <a:pt x="12121" y="33193"/>
                    </a:cubicBezTo>
                    <a:cubicBezTo>
                      <a:pt x="12205" y="33312"/>
                      <a:pt x="12312" y="33395"/>
                      <a:pt x="12455" y="33443"/>
                    </a:cubicBezTo>
                    <a:cubicBezTo>
                      <a:pt x="12502" y="33466"/>
                      <a:pt x="12550" y="33466"/>
                      <a:pt x="12598" y="33478"/>
                    </a:cubicBezTo>
                    <a:cubicBezTo>
                      <a:pt x="12669" y="33466"/>
                      <a:pt x="12740" y="33454"/>
                      <a:pt x="12800" y="33431"/>
                    </a:cubicBezTo>
                    <a:cubicBezTo>
                      <a:pt x="12979" y="33312"/>
                      <a:pt x="13109" y="33133"/>
                      <a:pt x="13169" y="32931"/>
                    </a:cubicBezTo>
                    <a:lnTo>
                      <a:pt x="13193" y="32931"/>
                    </a:lnTo>
                    <a:cubicBezTo>
                      <a:pt x="13312" y="33300"/>
                      <a:pt x="13490" y="33502"/>
                      <a:pt x="13705" y="33538"/>
                    </a:cubicBezTo>
                    <a:cubicBezTo>
                      <a:pt x="13729" y="33550"/>
                      <a:pt x="13752" y="33550"/>
                      <a:pt x="13776" y="33550"/>
                    </a:cubicBezTo>
                    <a:cubicBezTo>
                      <a:pt x="13860" y="33550"/>
                      <a:pt x="13931" y="33526"/>
                      <a:pt x="14002" y="33478"/>
                    </a:cubicBezTo>
                    <a:cubicBezTo>
                      <a:pt x="14145" y="33335"/>
                      <a:pt x="14241" y="33157"/>
                      <a:pt x="14252" y="32966"/>
                    </a:cubicBezTo>
                    <a:cubicBezTo>
                      <a:pt x="14288" y="33193"/>
                      <a:pt x="14443" y="33383"/>
                      <a:pt x="14657" y="33466"/>
                    </a:cubicBezTo>
                    <a:cubicBezTo>
                      <a:pt x="14705" y="33478"/>
                      <a:pt x="14753" y="33490"/>
                      <a:pt x="14800" y="33490"/>
                    </a:cubicBezTo>
                    <a:cubicBezTo>
                      <a:pt x="15098" y="33490"/>
                      <a:pt x="15288" y="33204"/>
                      <a:pt x="15348" y="33038"/>
                    </a:cubicBezTo>
                    <a:cubicBezTo>
                      <a:pt x="15348" y="33026"/>
                      <a:pt x="15348" y="33014"/>
                      <a:pt x="15348" y="33014"/>
                    </a:cubicBezTo>
                    <a:cubicBezTo>
                      <a:pt x="15431" y="33276"/>
                      <a:pt x="15657" y="33478"/>
                      <a:pt x="15943" y="33538"/>
                    </a:cubicBezTo>
                    <a:cubicBezTo>
                      <a:pt x="15967" y="33550"/>
                      <a:pt x="15991" y="33550"/>
                      <a:pt x="16015" y="33550"/>
                    </a:cubicBezTo>
                    <a:cubicBezTo>
                      <a:pt x="16086" y="33550"/>
                      <a:pt x="16169" y="33526"/>
                      <a:pt x="16229" y="33478"/>
                    </a:cubicBezTo>
                    <a:cubicBezTo>
                      <a:pt x="16324" y="33395"/>
                      <a:pt x="16384" y="33288"/>
                      <a:pt x="16419" y="33169"/>
                    </a:cubicBezTo>
                    <a:cubicBezTo>
                      <a:pt x="16562" y="33312"/>
                      <a:pt x="16741" y="33395"/>
                      <a:pt x="16931" y="33431"/>
                    </a:cubicBezTo>
                    <a:lnTo>
                      <a:pt x="16967" y="33431"/>
                    </a:lnTo>
                    <a:cubicBezTo>
                      <a:pt x="17098" y="33419"/>
                      <a:pt x="17193" y="33300"/>
                      <a:pt x="17265" y="33157"/>
                    </a:cubicBezTo>
                    <a:cubicBezTo>
                      <a:pt x="17491" y="33335"/>
                      <a:pt x="17801" y="33550"/>
                      <a:pt x="18003" y="33550"/>
                    </a:cubicBezTo>
                    <a:lnTo>
                      <a:pt x="18015" y="33550"/>
                    </a:lnTo>
                    <a:cubicBezTo>
                      <a:pt x="18265" y="33538"/>
                      <a:pt x="18384" y="33312"/>
                      <a:pt x="18455" y="33133"/>
                    </a:cubicBezTo>
                    <a:lnTo>
                      <a:pt x="18527" y="33133"/>
                    </a:lnTo>
                    <a:cubicBezTo>
                      <a:pt x="18548" y="33135"/>
                      <a:pt x="18569" y="33136"/>
                      <a:pt x="18591" y="33136"/>
                    </a:cubicBezTo>
                    <a:cubicBezTo>
                      <a:pt x="18692" y="33136"/>
                      <a:pt x="18796" y="33115"/>
                      <a:pt x="18884" y="33085"/>
                    </a:cubicBezTo>
                    <a:cubicBezTo>
                      <a:pt x="19051" y="33002"/>
                      <a:pt x="19194" y="32871"/>
                      <a:pt x="19277" y="32716"/>
                    </a:cubicBezTo>
                    <a:lnTo>
                      <a:pt x="19467" y="32716"/>
                    </a:lnTo>
                    <a:cubicBezTo>
                      <a:pt x="19646" y="32657"/>
                      <a:pt x="19801" y="32538"/>
                      <a:pt x="19884" y="32371"/>
                    </a:cubicBezTo>
                    <a:cubicBezTo>
                      <a:pt x="19956" y="32252"/>
                      <a:pt x="20003" y="32133"/>
                      <a:pt x="20051" y="32002"/>
                    </a:cubicBezTo>
                    <a:cubicBezTo>
                      <a:pt x="20218" y="31919"/>
                      <a:pt x="20610" y="31692"/>
                      <a:pt x="20706" y="31335"/>
                    </a:cubicBezTo>
                    <a:cubicBezTo>
                      <a:pt x="20801" y="31049"/>
                      <a:pt x="20813" y="30752"/>
                      <a:pt x="20741" y="30466"/>
                    </a:cubicBezTo>
                    <a:cubicBezTo>
                      <a:pt x="20753" y="30430"/>
                      <a:pt x="20765" y="30406"/>
                      <a:pt x="20777" y="30371"/>
                    </a:cubicBezTo>
                    <a:cubicBezTo>
                      <a:pt x="20777" y="30359"/>
                      <a:pt x="20789" y="30335"/>
                      <a:pt x="20789" y="30311"/>
                    </a:cubicBezTo>
                    <a:lnTo>
                      <a:pt x="20789" y="30299"/>
                    </a:lnTo>
                    <a:cubicBezTo>
                      <a:pt x="20837" y="30168"/>
                      <a:pt x="20837" y="30014"/>
                      <a:pt x="20777" y="29883"/>
                    </a:cubicBezTo>
                    <a:cubicBezTo>
                      <a:pt x="21575" y="28906"/>
                      <a:pt x="22468" y="27037"/>
                      <a:pt x="22670" y="26620"/>
                    </a:cubicBezTo>
                    <a:lnTo>
                      <a:pt x="22670" y="26620"/>
                    </a:lnTo>
                    <a:cubicBezTo>
                      <a:pt x="22408" y="28275"/>
                      <a:pt x="21992" y="30359"/>
                      <a:pt x="21420" y="31323"/>
                    </a:cubicBezTo>
                    <a:cubicBezTo>
                      <a:pt x="21372" y="31407"/>
                      <a:pt x="21396" y="31514"/>
                      <a:pt x="21480" y="31561"/>
                    </a:cubicBezTo>
                    <a:cubicBezTo>
                      <a:pt x="21503" y="31573"/>
                      <a:pt x="21539" y="31585"/>
                      <a:pt x="21575" y="31585"/>
                    </a:cubicBezTo>
                    <a:cubicBezTo>
                      <a:pt x="21634" y="31585"/>
                      <a:pt x="21682" y="31549"/>
                      <a:pt x="21718" y="31502"/>
                    </a:cubicBezTo>
                    <a:cubicBezTo>
                      <a:pt x="22349" y="30466"/>
                      <a:pt x="22789" y="28204"/>
                      <a:pt x="23039" y="26501"/>
                    </a:cubicBezTo>
                    <a:cubicBezTo>
                      <a:pt x="23182" y="25608"/>
                      <a:pt x="23266" y="24870"/>
                      <a:pt x="23289" y="24596"/>
                    </a:cubicBezTo>
                    <a:cubicBezTo>
                      <a:pt x="23551" y="24525"/>
                      <a:pt x="23849" y="24453"/>
                      <a:pt x="24206" y="24358"/>
                    </a:cubicBezTo>
                    <a:cubicBezTo>
                      <a:pt x="24932" y="24191"/>
                      <a:pt x="25623" y="23858"/>
                      <a:pt x="26194" y="23382"/>
                    </a:cubicBezTo>
                    <a:lnTo>
                      <a:pt x="26194" y="23382"/>
                    </a:lnTo>
                    <a:cubicBezTo>
                      <a:pt x="26111" y="24037"/>
                      <a:pt x="25980" y="24703"/>
                      <a:pt x="25790" y="25346"/>
                    </a:cubicBezTo>
                    <a:cubicBezTo>
                      <a:pt x="25565" y="26103"/>
                      <a:pt x="25188" y="27012"/>
                      <a:pt x="24612" y="27398"/>
                    </a:cubicBezTo>
                    <a:lnTo>
                      <a:pt x="24612" y="27398"/>
                    </a:lnTo>
                    <a:cubicBezTo>
                      <a:pt x="24719" y="26485"/>
                      <a:pt x="24861" y="25857"/>
                      <a:pt x="25028" y="25501"/>
                    </a:cubicBezTo>
                    <a:cubicBezTo>
                      <a:pt x="25063" y="25406"/>
                      <a:pt x="25028" y="25299"/>
                      <a:pt x="24944" y="25263"/>
                    </a:cubicBezTo>
                    <a:cubicBezTo>
                      <a:pt x="24919" y="25254"/>
                      <a:pt x="24894" y="25249"/>
                      <a:pt x="24869" y="25249"/>
                    </a:cubicBezTo>
                    <a:cubicBezTo>
                      <a:pt x="24798" y="25249"/>
                      <a:pt x="24733" y="25285"/>
                      <a:pt x="24706" y="25346"/>
                    </a:cubicBezTo>
                    <a:cubicBezTo>
                      <a:pt x="24504" y="25775"/>
                      <a:pt x="24349" y="26513"/>
                      <a:pt x="24230" y="27608"/>
                    </a:cubicBezTo>
                    <a:cubicBezTo>
                      <a:pt x="24182" y="27656"/>
                      <a:pt x="24170" y="27728"/>
                      <a:pt x="24194" y="27787"/>
                    </a:cubicBezTo>
                    <a:cubicBezTo>
                      <a:pt x="24194" y="27787"/>
                      <a:pt x="24206" y="27799"/>
                      <a:pt x="24206" y="27799"/>
                    </a:cubicBezTo>
                    <a:cubicBezTo>
                      <a:pt x="24099" y="28775"/>
                      <a:pt x="24039" y="29859"/>
                      <a:pt x="23992" y="30740"/>
                    </a:cubicBezTo>
                    <a:cubicBezTo>
                      <a:pt x="23968" y="31168"/>
                      <a:pt x="23944" y="31573"/>
                      <a:pt x="23908" y="31907"/>
                    </a:cubicBezTo>
                    <a:cubicBezTo>
                      <a:pt x="23813" y="33169"/>
                      <a:pt x="23599" y="33514"/>
                      <a:pt x="23158" y="34205"/>
                    </a:cubicBezTo>
                    <a:cubicBezTo>
                      <a:pt x="23015" y="34431"/>
                      <a:pt x="22861" y="34681"/>
                      <a:pt x="22682" y="35002"/>
                    </a:cubicBezTo>
                    <a:cubicBezTo>
                      <a:pt x="21932" y="36312"/>
                      <a:pt x="18432" y="39229"/>
                      <a:pt x="17455" y="39503"/>
                    </a:cubicBezTo>
                    <a:cubicBezTo>
                      <a:pt x="16803" y="39685"/>
                      <a:pt x="15484" y="39901"/>
                      <a:pt x="14041" y="39901"/>
                    </a:cubicBezTo>
                    <a:cubicBezTo>
                      <a:pt x="13036" y="39901"/>
                      <a:pt x="11969" y="39796"/>
                      <a:pt x="11026" y="39503"/>
                    </a:cubicBezTo>
                    <a:cubicBezTo>
                      <a:pt x="8716" y="38788"/>
                      <a:pt x="5335" y="34085"/>
                      <a:pt x="4894" y="33312"/>
                    </a:cubicBezTo>
                    <a:cubicBezTo>
                      <a:pt x="4632" y="32871"/>
                      <a:pt x="4537" y="30859"/>
                      <a:pt x="4477" y="29525"/>
                    </a:cubicBezTo>
                    <a:cubicBezTo>
                      <a:pt x="4442" y="28978"/>
                      <a:pt x="4418" y="28501"/>
                      <a:pt x="4394" y="28251"/>
                    </a:cubicBezTo>
                    <a:cubicBezTo>
                      <a:pt x="4370" y="28037"/>
                      <a:pt x="4335" y="27775"/>
                      <a:pt x="4275" y="27478"/>
                    </a:cubicBezTo>
                    <a:cubicBezTo>
                      <a:pt x="4287" y="27418"/>
                      <a:pt x="4275" y="27358"/>
                      <a:pt x="4239" y="27311"/>
                    </a:cubicBezTo>
                    <a:cubicBezTo>
                      <a:pt x="4085" y="26573"/>
                      <a:pt x="3870" y="25823"/>
                      <a:pt x="3870" y="25823"/>
                    </a:cubicBezTo>
                    <a:cubicBezTo>
                      <a:pt x="3846" y="25732"/>
                      <a:pt x="3777" y="25693"/>
                      <a:pt x="3707" y="25693"/>
                    </a:cubicBezTo>
                    <a:cubicBezTo>
                      <a:pt x="3601" y="25693"/>
                      <a:pt x="3494" y="25782"/>
                      <a:pt x="3537" y="25918"/>
                    </a:cubicBezTo>
                    <a:cubicBezTo>
                      <a:pt x="3537" y="25918"/>
                      <a:pt x="3644" y="26335"/>
                      <a:pt x="3763" y="26835"/>
                    </a:cubicBezTo>
                    <a:cubicBezTo>
                      <a:pt x="3061" y="26084"/>
                      <a:pt x="2346" y="25192"/>
                      <a:pt x="2239" y="24632"/>
                    </a:cubicBezTo>
                    <a:cubicBezTo>
                      <a:pt x="2132" y="24120"/>
                      <a:pt x="2001" y="23608"/>
                      <a:pt x="1834" y="23120"/>
                    </a:cubicBezTo>
                    <a:close/>
                    <a:moveTo>
                      <a:pt x="14790" y="1"/>
                    </a:moveTo>
                    <a:cubicBezTo>
                      <a:pt x="14602" y="1"/>
                      <a:pt x="14411" y="4"/>
                      <a:pt x="14217" y="10"/>
                    </a:cubicBezTo>
                    <a:cubicBezTo>
                      <a:pt x="4858" y="308"/>
                      <a:pt x="382" y="6927"/>
                      <a:pt x="191" y="11523"/>
                    </a:cubicBezTo>
                    <a:cubicBezTo>
                      <a:pt x="1" y="16024"/>
                      <a:pt x="691" y="20215"/>
                      <a:pt x="965" y="21453"/>
                    </a:cubicBezTo>
                    <a:cubicBezTo>
                      <a:pt x="1048" y="21786"/>
                      <a:pt x="1144" y="22155"/>
                      <a:pt x="1287" y="22608"/>
                    </a:cubicBezTo>
                    <a:lnTo>
                      <a:pt x="1418" y="23013"/>
                    </a:lnTo>
                    <a:cubicBezTo>
                      <a:pt x="1608" y="23560"/>
                      <a:pt x="1763" y="24120"/>
                      <a:pt x="1882" y="24703"/>
                    </a:cubicBezTo>
                    <a:cubicBezTo>
                      <a:pt x="2060" y="25620"/>
                      <a:pt x="3430" y="27025"/>
                      <a:pt x="3906" y="27489"/>
                    </a:cubicBezTo>
                    <a:cubicBezTo>
                      <a:pt x="3965" y="27799"/>
                      <a:pt x="4013" y="28073"/>
                      <a:pt x="4037" y="28287"/>
                    </a:cubicBezTo>
                    <a:cubicBezTo>
                      <a:pt x="4061" y="28537"/>
                      <a:pt x="4085" y="29002"/>
                      <a:pt x="4108" y="29537"/>
                    </a:cubicBezTo>
                    <a:cubicBezTo>
                      <a:pt x="4204" y="31418"/>
                      <a:pt x="4299" y="33014"/>
                      <a:pt x="4573" y="33490"/>
                    </a:cubicBezTo>
                    <a:cubicBezTo>
                      <a:pt x="4870" y="34014"/>
                      <a:pt x="8383" y="39062"/>
                      <a:pt x="10907" y="39848"/>
                    </a:cubicBezTo>
                    <a:cubicBezTo>
                      <a:pt x="11846" y="40113"/>
                      <a:pt x="12827" y="40255"/>
                      <a:pt x="13800" y="40255"/>
                    </a:cubicBezTo>
                    <a:cubicBezTo>
                      <a:pt x="13876" y="40255"/>
                      <a:pt x="13951" y="40255"/>
                      <a:pt x="14026" y="40253"/>
                    </a:cubicBezTo>
                    <a:cubicBezTo>
                      <a:pt x="14072" y="40253"/>
                      <a:pt x="14117" y="40254"/>
                      <a:pt x="14163" y="40254"/>
                    </a:cubicBezTo>
                    <a:cubicBezTo>
                      <a:pt x="15296" y="40254"/>
                      <a:pt x="16428" y="40111"/>
                      <a:pt x="17539" y="39848"/>
                    </a:cubicBezTo>
                    <a:cubicBezTo>
                      <a:pt x="18622" y="39550"/>
                      <a:pt x="22158" y="36610"/>
                      <a:pt x="22980" y="35181"/>
                    </a:cubicBezTo>
                    <a:cubicBezTo>
                      <a:pt x="23158" y="34859"/>
                      <a:pt x="23313" y="34621"/>
                      <a:pt x="23444" y="34407"/>
                    </a:cubicBezTo>
                    <a:cubicBezTo>
                      <a:pt x="23908" y="33693"/>
                      <a:pt x="24158" y="33288"/>
                      <a:pt x="24266" y="31942"/>
                    </a:cubicBezTo>
                    <a:cubicBezTo>
                      <a:pt x="24289" y="31609"/>
                      <a:pt x="24313" y="31192"/>
                      <a:pt x="24337" y="30764"/>
                    </a:cubicBezTo>
                    <a:cubicBezTo>
                      <a:pt x="24385" y="29883"/>
                      <a:pt x="24456" y="28799"/>
                      <a:pt x="24551" y="27835"/>
                    </a:cubicBezTo>
                    <a:cubicBezTo>
                      <a:pt x="26123" y="27180"/>
                      <a:pt x="26575" y="23525"/>
                      <a:pt x="26575" y="23120"/>
                    </a:cubicBezTo>
                    <a:cubicBezTo>
                      <a:pt x="26575" y="23048"/>
                      <a:pt x="26599" y="22965"/>
                      <a:pt x="26623" y="22894"/>
                    </a:cubicBezTo>
                    <a:cubicBezTo>
                      <a:pt x="26671" y="22751"/>
                      <a:pt x="26742" y="22536"/>
                      <a:pt x="26825" y="22298"/>
                    </a:cubicBezTo>
                    <a:cubicBezTo>
                      <a:pt x="27171" y="21370"/>
                      <a:pt x="27671" y="19977"/>
                      <a:pt x="27778" y="18453"/>
                    </a:cubicBezTo>
                    <a:cubicBezTo>
                      <a:pt x="27921" y="16226"/>
                      <a:pt x="27790" y="9868"/>
                      <a:pt x="27135" y="8213"/>
                    </a:cubicBezTo>
                    <a:cubicBezTo>
                      <a:pt x="26157" y="5723"/>
                      <a:pt x="22995" y="1"/>
                      <a:pt x="1479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20"/>
              <p:cNvSpPr/>
              <p:nvPr/>
            </p:nvSpPr>
            <p:spPr>
              <a:xfrm>
                <a:off x="4534412" y="1135892"/>
                <a:ext cx="80253" cy="104996"/>
              </a:xfrm>
              <a:custGeom>
                <a:avLst/>
                <a:gdLst/>
                <a:ahLst/>
                <a:cxnLst/>
                <a:rect l="l" t="t" r="r" b="b"/>
                <a:pathLst>
                  <a:path w="6526" h="8538" extrusionOk="0">
                    <a:moveTo>
                      <a:pt x="3322" y="1"/>
                    </a:moveTo>
                    <a:cubicBezTo>
                      <a:pt x="2370" y="1"/>
                      <a:pt x="1834" y="1025"/>
                      <a:pt x="1477" y="1715"/>
                    </a:cubicBezTo>
                    <a:lnTo>
                      <a:pt x="1441" y="1787"/>
                    </a:lnTo>
                    <a:cubicBezTo>
                      <a:pt x="1132" y="2382"/>
                      <a:pt x="1" y="5656"/>
                      <a:pt x="239" y="6823"/>
                    </a:cubicBezTo>
                    <a:cubicBezTo>
                      <a:pt x="453" y="7871"/>
                      <a:pt x="965" y="8383"/>
                      <a:pt x="1858" y="8442"/>
                    </a:cubicBezTo>
                    <a:cubicBezTo>
                      <a:pt x="1896" y="8445"/>
                      <a:pt x="1933" y="8446"/>
                      <a:pt x="1970" y="8446"/>
                    </a:cubicBezTo>
                    <a:cubicBezTo>
                      <a:pt x="2263" y="8446"/>
                      <a:pt x="2546" y="8364"/>
                      <a:pt x="2811" y="8216"/>
                    </a:cubicBezTo>
                    <a:cubicBezTo>
                      <a:pt x="2925" y="8143"/>
                      <a:pt x="3049" y="8107"/>
                      <a:pt x="3182" y="8107"/>
                    </a:cubicBezTo>
                    <a:cubicBezTo>
                      <a:pt x="3201" y="8107"/>
                      <a:pt x="3220" y="8108"/>
                      <a:pt x="3239" y="8109"/>
                    </a:cubicBezTo>
                    <a:cubicBezTo>
                      <a:pt x="3394" y="8145"/>
                      <a:pt x="3549" y="8192"/>
                      <a:pt x="3703" y="8252"/>
                    </a:cubicBezTo>
                    <a:cubicBezTo>
                      <a:pt x="4049" y="8407"/>
                      <a:pt x="4418" y="8502"/>
                      <a:pt x="4799" y="8538"/>
                    </a:cubicBezTo>
                    <a:cubicBezTo>
                      <a:pt x="4966" y="8538"/>
                      <a:pt x="5120" y="8502"/>
                      <a:pt x="5275" y="8431"/>
                    </a:cubicBezTo>
                    <a:cubicBezTo>
                      <a:pt x="5906" y="8133"/>
                      <a:pt x="6525" y="7264"/>
                      <a:pt x="6382" y="6061"/>
                    </a:cubicBezTo>
                    <a:cubicBezTo>
                      <a:pt x="6192" y="4906"/>
                      <a:pt x="5882" y="3775"/>
                      <a:pt x="5478" y="2680"/>
                    </a:cubicBezTo>
                    <a:cubicBezTo>
                      <a:pt x="4811" y="918"/>
                      <a:pt x="4096" y="1"/>
                      <a:pt x="334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0"/>
              <p:cNvSpPr/>
              <p:nvPr/>
            </p:nvSpPr>
            <p:spPr>
              <a:xfrm>
                <a:off x="4440853" y="1091363"/>
                <a:ext cx="103963" cy="99782"/>
              </a:xfrm>
              <a:custGeom>
                <a:avLst/>
                <a:gdLst/>
                <a:ahLst/>
                <a:cxnLst/>
                <a:rect l="l" t="t" r="r" b="b"/>
                <a:pathLst>
                  <a:path w="8454" h="8114" extrusionOk="0">
                    <a:moveTo>
                      <a:pt x="5415" y="0"/>
                    </a:moveTo>
                    <a:cubicBezTo>
                      <a:pt x="4540" y="0"/>
                      <a:pt x="1173" y="739"/>
                      <a:pt x="584" y="1848"/>
                    </a:cubicBezTo>
                    <a:cubicBezTo>
                      <a:pt x="203" y="2550"/>
                      <a:pt x="1" y="3336"/>
                      <a:pt x="1" y="4134"/>
                    </a:cubicBezTo>
                    <a:cubicBezTo>
                      <a:pt x="1" y="4741"/>
                      <a:pt x="346" y="7801"/>
                      <a:pt x="1275" y="8051"/>
                    </a:cubicBezTo>
                    <a:cubicBezTo>
                      <a:pt x="1432" y="8091"/>
                      <a:pt x="1598" y="8114"/>
                      <a:pt x="1766" y="8114"/>
                    </a:cubicBezTo>
                    <a:cubicBezTo>
                      <a:pt x="1800" y="8114"/>
                      <a:pt x="1835" y="8113"/>
                      <a:pt x="1870" y="8111"/>
                    </a:cubicBezTo>
                    <a:cubicBezTo>
                      <a:pt x="2537" y="8087"/>
                      <a:pt x="3191" y="8039"/>
                      <a:pt x="3846" y="7944"/>
                    </a:cubicBezTo>
                    <a:cubicBezTo>
                      <a:pt x="4334" y="7884"/>
                      <a:pt x="4787" y="7825"/>
                      <a:pt x="5025" y="7825"/>
                    </a:cubicBezTo>
                    <a:cubicBezTo>
                      <a:pt x="5442" y="7825"/>
                      <a:pt x="6120" y="7611"/>
                      <a:pt x="6716" y="7277"/>
                    </a:cubicBezTo>
                    <a:cubicBezTo>
                      <a:pt x="7156" y="7039"/>
                      <a:pt x="7918" y="6539"/>
                      <a:pt x="8168" y="5837"/>
                    </a:cubicBezTo>
                    <a:cubicBezTo>
                      <a:pt x="8454" y="5003"/>
                      <a:pt x="8311" y="3765"/>
                      <a:pt x="7728" y="2158"/>
                    </a:cubicBezTo>
                    <a:cubicBezTo>
                      <a:pt x="7382" y="1205"/>
                      <a:pt x="6335" y="62"/>
                      <a:pt x="5489" y="2"/>
                    </a:cubicBezTo>
                    <a:cubicBezTo>
                      <a:pt x="5467" y="1"/>
                      <a:pt x="5442" y="0"/>
                      <a:pt x="541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20"/>
              <p:cNvSpPr/>
              <p:nvPr/>
            </p:nvSpPr>
            <p:spPr>
              <a:xfrm>
                <a:off x="4604397" y="1093073"/>
                <a:ext cx="107628" cy="98183"/>
              </a:xfrm>
              <a:custGeom>
                <a:avLst/>
                <a:gdLst/>
                <a:ahLst/>
                <a:cxnLst/>
                <a:rect l="l" t="t" r="r" b="b"/>
                <a:pathLst>
                  <a:path w="8752" h="7984" extrusionOk="0">
                    <a:moveTo>
                      <a:pt x="3543" y="0"/>
                    </a:moveTo>
                    <a:cubicBezTo>
                      <a:pt x="3175" y="0"/>
                      <a:pt x="2792" y="36"/>
                      <a:pt x="2394" y="114"/>
                    </a:cubicBezTo>
                    <a:cubicBezTo>
                      <a:pt x="1180" y="352"/>
                      <a:pt x="1" y="2792"/>
                      <a:pt x="144" y="4209"/>
                    </a:cubicBezTo>
                    <a:cubicBezTo>
                      <a:pt x="298" y="5602"/>
                      <a:pt x="1346" y="7233"/>
                      <a:pt x="3406" y="7757"/>
                    </a:cubicBezTo>
                    <a:cubicBezTo>
                      <a:pt x="3966" y="7900"/>
                      <a:pt x="4549" y="7984"/>
                      <a:pt x="5132" y="7984"/>
                    </a:cubicBezTo>
                    <a:cubicBezTo>
                      <a:pt x="6228" y="7984"/>
                      <a:pt x="7085" y="7662"/>
                      <a:pt x="7478" y="7043"/>
                    </a:cubicBezTo>
                    <a:cubicBezTo>
                      <a:pt x="7978" y="6257"/>
                      <a:pt x="8752" y="4305"/>
                      <a:pt x="8514" y="3209"/>
                    </a:cubicBezTo>
                    <a:cubicBezTo>
                      <a:pt x="8282" y="2113"/>
                      <a:pt x="6380" y="0"/>
                      <a:pt x="354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20"/>
              <p:cNvSpPr/>
              <p:nvPr/>
            </p:nvSpPr>
            <p:spPr>
              <a:xfrm>
                <a:off x="4703527" y="1074196"/>
                <a:ext cx="27534" cy="127599"/>
              </a:xfrm>
              <a:custGeom>
                <a:avLst/>
                <a:gdLst/>
                <a:ahLst/>
                <a:cxnLst/>
                <a:rect l="l" t="t" r="r" b="b"/>
                <a:pathLst>
                  <a:path w="2239" h="10376" extrusionOk="0">
                    <a:moveTo>
                      <a:pt x="470" y="0"/>
                    </a:moveTo>
                    <a:cubicBezTo>
                      <a:pt x="390" y="0"/>
                      <a:pt x="318" y="55"/>
                      <a:pt x="298" y="136"/>
                    </a:cubicBezTo>
                    <a:cubicBezTo>
                      <a:pt x="286" y="184"/>
                      <a:pt x="0" y="1494"/>
                      <a:pt x="322" y="2113"/>
                    </a:cubicBezTo>
                    <a:cubicBezTo>
                      <a:pt x="691" y="2863"/>
                      <a:pt x="1358" y="4423"/>
                      <a:pt x="1465" y="5542"/>
                    </a:cubicBezTo>
                    <a:cubicBezTo>
                      <a:pt x="1477" y="6042"/>
                      <a:pt x="1453" y="6530"/>
                      <a:pt x="1381" y="7018"/>
                    </a:cubicBezTo>
                    <a:cubicBezTo>
                      <a:pt x="1227" y="8316"/>
                      <a:pt x="1072" y="9780"/>
                      <a:pt x="1905" y="10352"/>
                    </a:cubicBezTo>
                    <a:cubicBezTo>
                      <a:pt x="1929" y="10364"/>
                      <a:pt x="1965" y="10376"/>
                      <a:pt x="2001" y="10376"/>
                    </a:cubicBezTo>
                    <a:cubicBezTo>
                      <a:pt x="2179" y="10376"/>
                      <a:pt x="2239" y="10161"/>
                      <a:pt x="2096" y="10054"/>
                    </a:cubicBezTo>
                    <a:cubicBezTo>
                      <a:pt x="1441" y="9614"/>
                      <a:pt x="1596" y="8256"/>
                      <a:pt x="1727" y="7066"/>
                    </a:cubicBezTo>
                    <a:cubicBezTo>
                      <a:pt x="1810" y="6554"/>
                      <a:pt x="1834" y="6030"/>
                      <a:pt x="1810" y="5506"/>
                    </a:cubicBezTo>
                    <a:cubicBezTo>
                      <a:pt x="1667" y="4077"/>
                      <a:pt x="739" y="2172"/>
                      <a:pt x="631" y="1958"/>
                    </a:cubicBezTo>
                    <a:cubicBezTo>
                      <a:pt x="417" y="1529"/>
                      <a:pt x="572" y="553"/>
                      <a:pt x="643" y="208"/>
                    </a:cubicBezTo>
                    <a:cubicBezTo>
                      <a:pt x="667" y="113"/>
                      <a:pt x="608" y="17"/>
                      <a:pt x="512" y="5"/>
                    </a:cubicBezTo>
                    <a:cubicBezTo>
                      <a:pt x="498" y="2"/>
                      <a:pt x="484" y="0"/>
                      <a:pt x="47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0"/>
              <p:cNvSpPr/>
              <p:nvPr/>
            </p:nvSpPr>
            <p:spPr>
              <a:xfrm>
                <a:off x="4417278" y="1078045"/>
                <a:ext cx="19774" cy="116875"/>
              </a:xfrm>
              <a:custGeom>
                <a:avLst/>
                <a:gdLst/>
                <a:ahLst/>
                <a:cxnLst/>
                <a:rect l="l" t="t" r="r" b="b"/>
                <a:pathLst>
                  <a:path w="1608" h="9504" extrusionOk="0">
                    <a:moveTo>
                      <a:pt x="1164" y="1"/>
                    </a:moveTo>
                    <a:cubicBezTo>
                      <a:pt x="1158" y="1"/>
                      <a:pt x="1151" y="1"/>
                      <a:pt x="1144" y="2"/>
                    </a:cubicBezTo>
                    <a:cubicBezTo>
                      <a:pt x="1048" y="14"/>
                      <a:pt x="977" y="97"/>
                      <a:pt x="1001" y="204"/>
                    </a:cubicBezTo>
                    <a:cubicBezTo>
                      <a:pt x="1001" y="216"/>
                      <a:pt x="1251" y="2205"/>
                      <a:pt x="1001" y="3026"/>
                    </a:cubicBezTo>
                    <a:cubicBezTo>
                      <a:pt x="929" y="3229"/>
                      <a:pt x="846" y="3479"/>
                      <a:pt x="751" y="3729"/>
                    </a:cubicBezTo>
                    <a:cubicBezTo>
                      <a:pt x="417" y="4598"/>
                      <a:pt x="1" y="5681"/>
                      <a:pt x="144" y="6693"/>
                    </a:cubicBezTo>
                    <a:cubicBezTo>
                      <a:pt x="191" y="7074"/>
                      <a:pt x="274" y="7455"/>
                      <a:pt x="370" y="7824"/>
                    </a:cubicBezTo>
                    <a:cubicBezTo>
                      <a:pt x="513" y="8360"/>
                      <a:pt x="608" y="8753"/>
                      <a:pt x="465" y="9289"/>
                    </a:cubicBezTo>
                    <a:cubicBezTo>
                      <a:pt x="429" y="9384"/>
                      <a:pt x="489" y="9479"/>
                      <a:pt x="584" y="9503"/>
                    </a:cubicBezTo>
                    <a:lnTo>
                      <a:pt x="632" y="9503"/>
                    </a:lnTo>
                    <a:cubicBezTo>
                      <a:pt x="715" y="9503"/>
                      <a:pt x="786" y="9444"/>
                      <a:pt x="798" y="9372"/>
                    </a:cubicBezTo>
                    <a:cubicBezTo>
                      <a:pt x="965" y="8753"/>
                      <a:pt x="858" y="8301"/>
                      <a:pt x="715" y="7729"/>
                    </a:cubicBezTo>
                    <a:cubicBezTo>
                      <a:pt x="620" y="7372"/>
                      <a:pt x="548" y="7003"/>
                      <a:pt x="489" y="6634"/>
                    </a:cubicBezTo>
                    <a:cubicBezTo>
                      <a:pt x="370" y="5717"/>
                      <a:pt x="763" y="4681"/>
                      <a:pt x="1072" y="3848"/>
                    </a:cubicBezTo>
                    <a:cubicBezTo>
                      <a:pt x="1179" y="3586"/>
                      <a:pt x="1275" y="3336"/>
                      <a:pt x="1334" y="3121"/>
                    </a:cubicBezTo>
                    <a:cubicBezTo>
                      <a:pt x="1608" y="2228"/>
                      <a:pt x="1358" y="228"/>
                      <a:pt x="1334" y="145"/>
                    </a:cubicBezTo>
                    <a:cubicBezTo>
                      <a:pt x="1323" y="68"/>
                      <a:pt x="1251" y="1"/>
                      <a:pt x="1164"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20"/>
              <p:cNvSpPr/>
              <p:nvPr/>
            </p:nvSpPr>
            <p:spPr>
              <a:xfrm>
                <a:off x="4704548" y="826807"/>
                <a:ext cx="54183" cy="87570"/>
              </a:xfrm>
              <a:custGeom>
                <a:avLst/>
                <a:gdLst/>
                <a:ahLst/>
                <a:cxnLst/>
                <a:rect l="l" t="t" r="r" b="b"/>
                <a:pathLst>
                  <a:path w="4406" h="7121" extrusionOk="0">
                    <a:moveTo>
                      <a:pt x="4406" y="1"/>
                    </a:moveTo>
                    <a:lnTo>
                      <a:pt x="4406" y="1"/>
                    </a:lnTo>
                    <a:cubicBezTo>
                      <a:pt x="3025" y="1894"/>
                      <a:pt x="1620" y="3775"/>
                      <a:pt x="370" y="5764"/>
                    </a:cubicBezTo>
                    <a:cubicBezTo>
                      <a:pt x="239" y="5966"/>
                      <a:pt x="120" y="6168"/>
                      <a:pt x="1" y="6383"/>
                    </a:cubicBezTo>
                    <a:cubicBezTo>
                      <a:pt x="501" y="6609"/>
                      <a:pt x="1001" y="6859"/>
                      <a:pt x="1489" y="7121"/>
                    </a:cubicBezTo>
                    <a:cubicBezTo>
                      <a:pt x="1894" y="6252"/>
                      <a:pt x="2275" y="5359"/>
                      <a:pt x="2644" y="4466"/>
                    </a:cubicBezTo>
                    <a:cubicBezTo>
                      <a:pt x="3263" y="2989"/>
                      <a:pt x="3835" y="1489"/>
                      <a:pt x="440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20"/>
              <p:cNvSpPr/>
              <p:nvPr/>
            </p:nvSpPr>
            <p:spPr>
              <a:xfrm>
                <a:off x="4653895" y="668538"/>
                <a:ext cx="87128" cy="225930"/>
              </a:xfrm>
              <a:custGeom>
                <a:avLst/>
                <a:gdLst/>
                <a:ahLst/>
                <a:cxnLst/>
                <a:rect l="l" t="t" r="r" b="b"/>
                <a:pathLst>
                  <a:path w="7085" h="18372" extrusionOk="0">
                    <a:moveTo>
                      <a:pt x="7084" y="0"/>
                    </a:moveTo>
                    <a:lnTo>
                      <a:pt x="7084" y="0"/>
                    </a:lnTo>
                    <a:cubicBezTo>
                      <a:pt x="6656" y="810"/>
                      <a:pt x="6227" y="1620"/>
                      <a:pt x="5834" y="2441"/>
                    </a:cubicBezTo>
                    <a:cubicBezTo>
                      <a:pt x="5417" y="3310"/>
                      <a:pt x="5036" y="4191"/>
                      <a:pt x="4679" y="5084"/>
                    </a:cubicBezTo>
                    <a:cubicBezTo>
                      <a:pt x="3965" y="6823"/>
                      <a:pt x="3322" y="8597"/>
                      <a:pt x="2679" y="10359"/>
                    </a:cubicBezTo>
                    <a:cubicBezTo>
                      <a:pt x="2036" y="12097"/>
                      <a:pt x="1346" y="13812"/>
                      <a:pt x="738" y="15562"/>
                    </a:cubicBezTo>
                    <a:cubicBezTo>
                      <a:pt x="488" y="16300"/>
                      <a:pt x="238" y="17038"/>
                      <a:pt x="0" y="17776"/>
                    </a:cubicBezTo>
                    <a:cubicBezTo>
                      <a:pt x="655" y="17943"/>
                      <a:pt x="1298" y="18145"/>
                      <a:pt x="1929" y="18372"/>
                    </a:cubicBezTo>
                    <a:cubicBezTo>
                      <a:pt x="2274" y="17622"/>
                      <a:pt x="2620" y="16883"/>
                      <a:pt x="2953" y="16133"/>
                    </a:cubicBezTo>
                    <a:cubicBezTo>
                      <a:pt x="3751" y="14371"/>
                      <a:pt x="4417" y="12549"/>
                      <a:pt x="4965" y="10692"/>
                    </a:cubicBezTo>
                    <a:cubicBezTo>
                      <a:pt x="5453" y="8882"/>
                      <a:pt x="5858" y="7049"/>
                      <a:pt x="6168" y="5203"/>
                    </a:cubicBezTo>
                    <a:cubicBezTo>
                      <a:pt x="6310" y="4334"/>
                      <a:pt x="6465" y="3465"/>
                      <a:pt x="6608" y="2596"/>
                    </a:cubicBezTo>
                    <a:cubicBezTo>
                      <a:pt x="6763" y="1727"/>
                      <a:pt x="6906" y="869"/>
                      <a:pt x="708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20"/>
              <p:cNvSpPr/>
              <p:nvPr/>
            </p:nvSpPr>
            <p:spPr>
              <a:xfrm>
                <a:off x="4597080" y="799433"/>
                <a:ext cx="27682" cy="80684"/>
              </a:xfrm>
              <a:custGeom>
                <a:avLst/>
                <a:gdLst/>
                <a:ahLst/>
                <a:cxnLst/>
                <a:rect l="l" t="t" r="r" b="b"/>
                <a:pathLst>
                  <a:path w="2251" h="6561" extrusionOk="0">
                    <a:moveTo>
                      <a:pt x="2251" y="0"/>
                    </a:moveTo>
                    <a:lnTo>
                      <a:pt x="2251" y="0"/>
                    </a:lnTo>
                    <a:cubicBezTo>
                      <a:pt x="1453" y="2108"/>
                      <a:pt x="632" y="4191"/>
                      <a:pt x="1" y="6346"/>
                    </a:cubicBezTo>
                    <a:cubicBezTo>
                      <a:pt x="632" y="6394"/>
                      <a:pt x="1263" y="6466"/>
                      <a:pt x="1894" y="6561"/>
                    </a:cubicBezTo>
                    <a:cubicBezTo>
                      <a:pt x="1953" y="5882"/>
                      <a:pt x="2001" y="5203"/>
                      <a:pt x="2036" y="4525"/>
                    </a:cubicBezTo>
                    <a:cubicBezTo>
                      <a:pt x="2132" y="3025"/>
                      <a:pt x="2179" y="1513"/>
                      <a:pt x="225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20"/>
              <p:cNvSpPr/>
              <p:nvPr/>
            </p:nvSpPr>
            <p:spPr>
              <a:xfrm>
                <a:off x="4175399" y="1216134"/>
                <a:ext cx="2792" cy="455"/>
              </a:xfrm>
              <a:custGeom>
                <a:avLst/>
                <a:gdLst/>
                <a:ahLst/>
                <a:cxnLst/>
                <a:rect l="l" t="t" r="r" b="b"/>
                <a:pathLst>
                  <a:path w="227" h="37" extrusionOk="0">
                    <a:moveTo>
                      <a:pt x="1" y="1"/>
                    </a:moveTo>
                    <a:lnTo>
                      <a:pt x="227" y="36"/>
                    </a:lnTo>
                    <a:lnTo>
                      <a:pt x="84" y="12"/>
                    </a:ln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20"/>
              <p:cNvSpPr/>
              <p:nvPr/>
            </p:nvSpPr>
            <p:spPr>
              <a:xfrm>
                <a:off x="4346420" y="857994"/>
                <a:ext cx="60036" cy="81139"/>
              </a:xfrm>
              <a:custGeom>
                <a:avLst/>
                <a:gdLst/>
                <a:ahLst/>
                <a:cxnLst/>
                <a:rect l="l" t="t" r="r" b="b"/>
                <a:pathLst>
                  <a:path w="4882" h="6598" extrusionOk="0">
                    <a:moveTo>
                      <a:pt x="0" y="1"/>
                    </a:moveTo>
                    <a:lnTo>
                      <a:pt x="0" y="1"/>
                    </a:lnTo>
                    <a:cubicBezTo>
                      <a:pt x="857" y="2037"/>
                      <a:pt x="1643" y="4097"/>
                      <a:pt x="2643" y="6073"/>
                    </a:cubicBezTo>
                    <a:cubicBezTo>
                      <a:pt x="2738" y="6252"/>
                      <a:pt x="2834" y="6430"/>
                      <a:pt x="2929" y="6597"/>
                    </a:cubicBezTo>
                    <a:cubicBezTo>
                      <a:pt x="3560" y="6133"/>
                      <a:pt x="4215" y="5692"/>
                      <a:pt x="4882" y="5287"/>
                    </a:cubicBezTo>
                    <a:cubicBezTo>
                      <a:pt x="4584" y="4871"/>
                      <a:pt x="4274" y="4466"/>
                      <a:pt x="3953" y="4061"/>
                    </a:cubicBezTo>
                    <a:cubicBezTo>
                      <a:pt x="2750" y="2597"/>
                      <a:pt x="1429" y="1239"/>
                      <a:pt x="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0"/>
              <p:cNvSpPr/>
              <p:nvPr/>
            </p:nvSpPr>
            <p:spPr>
              <a:xfrm>
                <a:off x="4760194" y="757560"/>
                <a:ext cx="159314" cy="198260"/>
              </a:xfrm>
              <a:custGeom>
                <a:avLst/>
                <a:gdLst/>
                <a:ahLst/>
                <a:cxnLst/>
                <a:rect l="l" t="t" r="r" b="b"/>
                <a:pathLst>
                  <a:path w="12955" h="16122" extrusionOk="0">
                    <a:moveTo>
                      <a:pt x="12954" y="0"/>
                    </a:moveTo>
                    <a:cubicBezTo>
                      <a:pt x="12442" y="488"/>
                      <a:pt x="11906" y="965"/>
                      <a:pt x="11371" y="1453"/>
                    </a:cubicBezTo>
                    <a:cubicBezTo>
                      <a:pt x="10847" y="1941"/>
                      <a:pt x="10335" y="2429"/>
                      <a:pt x="9811" y="2941"/>
                    </a:cubicBezTo>
                    <a:cubicBezTo>
                      <a:pt x="8787" y="3953"/>
                      <a:pt x="7811" y="5001"/>
                      <a:pt x="6846" y="6084"/>
                    </a:cubicBezTo>
                    <a:cubicBezTo>
                      <a:pt x="5894" y="7156"/>
                      <a:pt x="4953" y="8263"/>
                      <a:pt x="4024" y="9382"/>
                    </a:cubicBezTo>
                    <a:cubicBezTo>
                      <a:pt x="3024" y="10573"/>
                      <a:pt x="2060" y="11787"/>
                      <a:pt x="1155" y="13050"/>
                    </a:cubicBezTo>
                    <a:cubicBezTo>
                      <a:pt x="762" y="13585"/>
                      <a:pt x="369" y="14133"/>
                      <a:pt x="0" y="14681"/>
                    </a:cubicBezTo>
                    <a:cubicBezTo>
                      <a:pt x="619" y="15133"/>
                      <a:pt x="1215" y="15609"/>
                      <a:pt x="1798" y="16121"/>
                    </a:cubicBezTo>
                    <a:cubicBezTo>
                      <a:pt x="2227" y="15681"/>
                      <a:pt x="2655" y="15216"/>
                      <a:pt x="3084" y="14752"/>
                    </a:cubicBezTo>
                    <a:cubicBezTo>
                      <a:pt x="4108" y="13585"/>
                      <a:pt x="5084" y="12371"/>
                      <a:pt x="5989" y="11109"/>
                    </a:cubicBezTo>
                    <a:cubicBezTo>
                      <a:pt x="7692" y="8775"/>
                      <a:pt x="9311" y="6382"/>
                      <a:pt x="10775" y="3894"/>
                    </a:cubicBezTo>
                    <a:cubicBezTo>
                      <a:pt x="11156" y="3251"/>
                      <a:pt x="11525" y="2596"/>
                      <a:pt x="11883" y="1941"/>
                    </a:cubicBezTo>
                    <a:cubicBezTo>
                      <a:pt x="12240" y="1298"/>
                      <a:pt x="12585" y="631"/>
                      <a:pt x="1295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0"/>
              <p:cNvSpPr/>
              <p:nvPr/>
            </p:nvSpPr>
            <p:spPr>
              <a:xfrm>
                <a:off x="4541594" y="635593"/>
                <a:ext cx="34999" cy="241744"/>
              </a:xfrm>
              <a:custGeom>
                <a:avLst/>
                <a:gdLst/>
                <a:ahLst/>
                <a:cxnLst/>
                <a:rect l="l" t="t" r="r" b="b"/>
                <a:pathLst>
                  <a:path w="2846" h="19658" extrusionOk="0">
                    <a:moveTo>
                      <a:pt x="1012" y="0"/>
                    </a:moveTo>
                    <a:cubicBezTo>
                      <a:pt x="869" y="1001"/>
                      <a:pt x="691" y="1989"/>
                      <a:pt x="548" y="2989"/>
                    </a:cubicBezTo>
                    <a:cubicBezTo>
                      <a:pt x="405" y="4049"/>
                      <a:pt x="298" y="5108"/>
                      <a:pt x="214" y="6180"/>
                    </a:cubicBezTo>
                    <a:cubicBezTo>
                      <a:pt x="131" y="7216"/>
                      <a:pt x="71" y="8251"/>
                      <a:pt x="48" y="9299"/>
                    </a:cubicBezTo>
                    <a:cubicBezTo>
                      <a:pt x="24" y="10347"/>
                      <a:pt x="0" y="11383"/>
                      <a:pt x="48" y="12431"/>
                    </a:cubicBezTo>
                    <a:cubicBezTo>
                      <a:pt x="95" y="13466"/>
                      <a:pt x="119" y="14502"/>
                      <a:pt x="191" y="15550"/>
                    </a:cubicBezTo>
                    <a:cubicBezTo>
                      <a:pt x="262" y="16586"/>
                      <a:pt x="369" y="17634"/>
                      <a:pt x="476" y="18669"/>
                    </a:cubicBezTo>
                    <a:cubicBezTo>
                      <a:pt x="500" y="19003"/>
                      <a:pt x="536" y="19336"/>
                      <a:pt x="572" y="19658"/>
                    </a:cubicBezTo>
                    <a:cubicBezTo>
                      <a:pt x="1203" y="19610"/>
                      <a:pt x="1834" y="19586"/>
                      <a:pt x="2477" y="19586"/>
                    </a:cubicBezTo>
                    <a:lnTo>
                      <a:pt x="2727" y="19586"/>
                    </a:lnTo>
                    <a:cubicBezTo>
                      <a:pt x="2738" y="19467"/>
                      <a:pt x="2750" y="19336"/>
                      <a:pt x="2750" y="19217"/>
                    </a:cubicBezTo>
                    <a:cubicBezTo>
                      <a:pt x="2810" y="18169"/>
                      <a:pt x="2846" y="17133"/>
                      <a:pt x="2846" y="16086"/>
                    </a:cubicBezTo>
                    <a:cubicBezTo>
                      <a:pt x="2846" y="15050"/>
                      <a:pt x="2798" y="14002"/>
                      <a:pt x="2750" y="12966"/>
                    </a:cubicBezTo>
                    <a:cubicBezTo>
                      <a:pt x="2655" y="10811"/>
                      <a:pt x="2393" y="8668"/>
                      <a:pt x="2084" y="6537"/>
                    </a:cubicBezTo>
                    <a:cubicBezTo>
                      <a:pt x="1929" y="5442"/>
                      <a:pt x="1762" y="4358"/>
                      <a:pt x="1572" y="3275"/>
                    </a:cubicBezTo>
                    <a:cubicBezTo>
                      <a:pt x="1381" y="2191"/>
                      <a:pt x="1167" y="1096"/>
                      <a:pt x="101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0"/>
              <p:cNvSpPr/>
              <p:nvPr/>
            </p:nvSpPr>
            <p:spPr>
              <a:xfrm>
                <a:off x="4271307" y="1404421"/>
                <a:ext cx="74978" cy="68251"/>
              </a:xfrm>
              <a:custGeom>
                <a:avLst/>
                <a:gdLst/>
                <a:ahLst/>
                <a:cxnLst/>
                <a:rect l="l" t="t" r="r" b="b"/>
                <a:pathLst>
                  <a:path w="6097" h="5550" extrusionOk="0">
                    <a:moveTo>
                      <a:pt x="5013" y="1"/>
                    </a:moveTo>
                    <a:cubicBezTo>
                      <a:pt x="4263" y="703"/>
                      <a:pt x="3536" y="1430"/>
                      <a:pt x="2846" y="2180"/>
                    </a:cubicBezTo>
                    <a:cubicBezTo>
                      <a:pt x="1846" y="3263"/>
                      <a:pt x="905" y="4394"/>
                      <a:pt x="0" y="5549"/>
                    </a:cubicBezTo>
                    <a:cubicBezTo>
                      <a:pt x="1869" y="4299"/>
                      <a:pt x="3751" y="3049"/>
                      <a:pt x="5513" y="1644"/>
                    </a:cubicBezTo>
                    <a:cubicBezTo>
                      <a:pt x="5715" y="1477"/>
                      <a:pt x="5906" y="1323"/>
                      <a:pt x="6096" y="1156"/>
                    </a:cubicBezTo>
                    <a:cubicBezTo>
                      <a:pt x="5727" y="787"/>
                      <a:pt x="5370" y="394"/>
                      <a:pt x="501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20"/>
              <p:cNvSpPr/>
              <p:nvPr/>
            </p:nvSpPr>
            <p:spPr>
              <a:xfrm>
                <a:off x="4819493" y="1372804"/>
                <a:ext cx="96498" cy="80389"/>
              </a:xfrm>
              <a:custGeom>
                <a:avLst/>
                <a:gdLst/>
                <a:ahLst/>
                <a:cxnLst/>
                <a:rect l="l" t="t" r="r" b="b"/>
                <a:pathLst>
                  <a:path w="7847" h="6537" extrusionOk="0">
                    <a:moveTo>
                      <a:pt x="1310" y="0"/>
                    </a:moveTo>
                    <a:cubicBezTo>
                      <a:pt x="893" y="607"/>
                      <a:pt x="464" y="1191"/>
                      <a:pt x="0" y="1762"/>
                    </a:cubicBezTo>
                    <a:cubicBezTo>
                      <a:pt x="429" y="2108"/>
                      <a:pt x="869" y="2441"/>
                      <a:pt x="1322" y="2762"/>
                    </a:cubicBezTo>
                    <a:cubicBezTo>
                      <a:pt x="2286" y="3465"/>
                      <a:pt x="3286" y="4132"/>
                      <a:pt x="4322" y="4739"/>
                    </a:cubicBezTo>
                    <a:cubicBezTo>
                      <a:pt x="5358" y="5346"/>
                      <a:pt x="6441" y="5870"/>
                      <a:pt x="7525" y="6382"/>
                    </a:cubicBezTo>
                    <a:lnTo>
                      <a:pt x="7846" y="6537"/>
                    </a:lnTo>
                    <a:cubicBezTo>
                      <a:pt x="7453" y="6096"/>
                      <a:pt x="7084" y="5644"/>
                      <a:pt x="6703" y="5191"/>
                    </a:cubicBezTo>
                    <a:cubicBezTo>
                      <a:pt x="6322" y="4751"/>
                      <a:pt x="5929" y="4310"/>
                      <a:pt x="5537" y="3894"/>
                    </a:cubicBezTo>
                    <a:cubicBezTo>
                      <a:pt x="4667" y="2977"/>
                      <a:pt x="3762" y="2108"/>
                      <a:pt x="2822" y="1274"/>
                    </a:cubicBezTo>
                    <a:cubicBezTo>
                      <a:pt x="2322" y="834"/>
                      <a:pt x="1822" y="405"/>
                      <a:pt x="131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20"/>
              <p:cNvSpPr/>
              <p:nvPr/>
            </p:nvSpPr>
            <p:spPr>
              <a:xfrm>
                <a:off x="4797812" y="916567"/>
                <a:ext cx="75125" cy="68239"/>
              </a:xfrm>
              <a:custGeom>
                <a:avLst/>
                <a:gdLst/>
                <a:ahLst/>
                <a:cxnLst/>
                <a:rect l="l" t="t" r="r" b="b"/>
                <a:pathLst>
                  <a:path w="6109" h="5549" extrusionOk="0">
                    <a:moveTo>
                      <a:pt x="6109" y="0"/>
                    </a:moveTo>
                    <a:lnTo>
                      <a:pt x="6109" y="0"/>
                    </a:lnTo>
                    <a:cubicBezTo>
                      <a:pt x="4228" y="1239"/>
                      <a:pt x="2347" y="2489"/>
                      <a:pt x="584" y="3906"/>
                    </a:cubicBezTo>
                    <a:cubicBezTo>
                      <a:pt x="394" y="4060"/>
                      <a:pt x="191" y="4227"/>
                      <a:pt x="1" y="4382"/>
                    </a:cubicBezTo>
                    <a:cubicBezTo>
                      <a:pt x="382" y="4763"/>
                      <a:pt x="739" y="5144"/>
                      <a:pt x="1084" y="5549"/>
                    </a:cubicBezTo>
                    <a:cubicBezTo>
                      <a:pt x="1835" y="4846"/>
                      <a:pt x="2561" y="4120"/>
                      <a:pt x="3263" y="3370"/>
                    </a:cubicBezTo>
                    <a:cubicBezTo>
                      <a:pt x="4263" y="2286"/>
                      <a:pt x="5204" y="1155"/>
                      <a:pt x="6109"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20"/>
              <p:cNvSpPr/>
              <p:nvPr/>
            </p:nvSpPr>
            <p:spPr>
              <a:xfrm>
                <a:off x="4737788" y="1449958"/>
                <a:ext cx="60036" cy="81274"/>
              </a:xfrm>
              <a:custGeom>
                <a:avLst/>
                <a:gdLst/>
                <a:ahLst/>
                <a:cxnLst/>
                <a:rect l="l" t="t" r="r" b="b"/>
                <a:pathLst>
                  <a:path w="4882" h="6609" extrusionOk="0">
                    <a:moveTo>
                      <a:pt x="1953" y="1"/>
                    </a:moveTo>
                    <a:cubicBezTo>
                      <a:pt x="1322" y="465"/>
                      <a:pt x="667" y="906"/>
                      <a:pt x="0" y="1322"/>
                    </a:cubicBezTo>
                    <a:cubicBezTo>
                      <a:pt x="298" y="1739"/>
                      <a:pt x="608" y="2144"/>
                      <a:pt x="917" y="2549"/>
                    </a:cubicBezTo>
                    <a:cubicBezTo>
                      <a:pt x="2120" y="4013"/>
                      <a:pt x="3441" y="5371"/>
                      <a:pt x="4882" y="6609"/>
                    </a:cubicBezTo>
                    <a:cubicBezTo>
                      <a:pt x="4013" y="4573"/>
                      <a:pt x="3239" y="2501"/>
                      <a:pt x="2227" y="537"/>
                    </a:cubicBezTo>
                    <a:cubicBezTo>
                      <a:pt x="2144" y="358"/>
                      <a:pt x="2048" y="179"/>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20"/>
              <p:cNvSpPr/>
              <p:nvPr/>
            </p:nvSpPr>
            <p:spPr>
              <a:xfrm>
                <a:off x="4861513" y="1036037"/>
                <a:ext cx="95330" cy="47751"/>
              </a:xfrm>
              <a:custGeom>
                <a:avLst/>
                <a:gdLst/>
                <a:ahLst/>
                <a:cxnLst/>
                <a:rect l="l" t="t" r="r" b="b"/>
                <a:pathLst>
                  <a:path w="7752" h="3883" extrusionOk="0">
                    <a:moveTo>
                      <a:pt x="7751" y="1"/>
                    </a:moveTo>
                    <a:lnTo>
                      <a:pt x="7751" y="1"/>
                    </a:lnTo>
                    <a:cubicBezTo>
                      <a:pt x="5441" y="430"/>
                      <a:pt x="3179" y="1037"/>
                      <a:pt x="965" y="1811"/>
                    </a:cubicBezTo>
                    <a:cubicBezTo>
                      <a:pt x="643" y="1918"/>
                      <a:pt x="322" y="2037"/>
                      <a:pt x="0" y="2156"/>
                    </a:cubicBezTo>
                    <a:cubicBezTo>
                      <a:pt x="262" y="2727"/>
                      <a:pt x="500" y="3299"/>
                      <a:pt x="715" y="3882"/>
                    </a:cubicBezTo>
                    <a:cubicBezTo>
                      <a:pt x="1036" y="3739"/>
                      <a:pt x="1358" y="3585"/>
                      <a:pt x="1679" y="3418"/>
                    </a:cubicBezTo>
                    <a:cubicBezTo>
                      <a:pt x="2727" y="2882"/>
                      <a:pt x="3763" y="2311"/>
                      <a:pt x="4787" y="1727"/>
                    </a:cubicBezTo>
                    <a:cubicBezTo>
                      <a:pt x="5775" y="1156"/>
                      <a:pt x="6763" y="584"/>
                      <a:pt x="775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20"/>
              <p:cNvSpPr/>
              <p:nvPr/>
            </p:nvSpPr>
            <p:spPr>
              <a:xfrm>
                <a:off x="4881275" y="1069424"/>
                <a:ext cx="240576" cy="70735"/>
              </a:xfrm>
              <a:custGeom>
                <a:avLst/>
                <a:gdLst/>
                <a:ahLst/>
                <a:cxnLst/>
                <a:rect l="l" t="t" r="r" b="b"/>
                <a:pathLst>
                  <a:path w="19563" h="5752" extrusionOk="0">
                    <a:moveTo>
                      <a:pt x="19563" y="1"/>
                    </a:moveTo>
                    <a:lnTo>
                      <a:pt x="19563" y="1"/>
                    </a:lnTo>
                    <a:cubicBezTo>
                      <a:pt x="19122" y="36"/>
                      <a:pt x="18670" y="96"/>
                      <a:pt x="18229" y="143"/>
                    </a:cubicBezTo>
                    <a:cubicBezTo>
                      <a:pt x="17777" y="203"/>
                      <a:pt x="17288" y="251"/>
                      <a:pt x="16824" y="298"/>
                    </a:cubicBezTo>
                    <a:cubicBezTo>
                      <a:pt x="15895" y="405"/>
                      <a:pt x="14967" y="548"/>
                      <a:pt x="14038" y="703"/>
                    </a:cubicBezTo>
                    <a:cubicBezTo>
                      <a:pt x="12204" y="1024"/>
                      <a:pt x="10371" y="1417"/>
                      <a:pt x="8549" y="1834"/>
                    </a:cubicBezTo>
                    <a:cubicBezTo>
                      <a:pt x="6739" y="2227"/>
                      <a:pt x="4954" y="2644"/>
                      <a:pt x="3180" y="3144"/>
                    </a:cubicBezTo>
                    <a:cubicBezTo>
                      <a:pt x="2120" y="3441"/>
                      <a:pt x="1060" y="3751"/>
                      <a:pt x="1" y="4061"/>
                    </a:cubicBezTo>
                    <a:cubicBezTo>
                      <a:pt x="132" y="4620"/>
                      <a:pt x="251" y="5180"/>
                      <a:pt x="346" y="5751"/>
                    </a:cubicBezTo>
                    <a:cubicBezTo>
                      <a:pt x="870" y="5692"/>
                      <a:pt x="1405" y="5632"/>
                      <a:pt x="1929" y="5561"/>
                    </a:cubicBezTo>
                    <a:cubicBezTo>
                      <a:pt x="2846" y="5430"/>
                      <a:pt x="3751" y="5311"/>
                      <a:pt x="4656" y="5144"/>
                    </a:cubicBezTo>
                    <a:cubicBezTo>
                      <a:pt x="5561" y="4977"/>
                      <a:pt x="6454" y="4775"/>
                      <a:pt x="7335" y="4537"/>
                    </a:cubicBezTo>
                    <a:cubicBezTo>
                      <a:pt x="9145" y="4037"/>
                      <a:pt x="10907" y="3430"/>
                      <a:pt x="12669" y="2775"/>
                    </a:cubicBezTo>
                    <a:cubicBezTo>
                      <a:pt x="13740" y="2382"/>
                      <a:pt x="14812" y="1965"/>
                      <a:pt x="15872" y="1536"/>
                    </a:cubicBezTo>
                    <a:cubicBezTo>
                      <a:pt x="16384" y="1322"/>
                      <a:pt x="16884" y="1108"/>
                      <a:pt x="17384" y="894"/>
                    </a:cubicBezTo>
                    <a:cubicBezTo>
                      <a:pt x="17896" y="679"/>
                      <a:pt x="18396" y="453"/>
                      <a:pt x="18908" y="262"/>
                    </a:cubicBezTo>
                    <a:lnTo>
                      <a:pt x="18908" y="262"/>
                    </a:lnTo>
                    <a:lnTo>
                      <a:pt x="18884" y="274"/>
                    </a:lnTo>
                    <a:cubicBezTo>
                      <a:pt x="19110" y="191"/>
                      <a:pt x="19336" y="96"/>
                      <a:pt x="1956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0"/>
              <p:cNvSpPr/>
              <p:nvPr/>
            </p:nvSpPr>
            <p:spPr>
              <a:xfrm>
                <a:off x="4888888" y="1165615"/>
                <a:ext cx="141889" cy="35860"/>
              </a:xfrm>
              <a:custGeom>
                <a:avLst/>
                <a:gdLst/>
                <a:ahLst/>
                <a:cxnLst/>
                <a:rect l="l" t="t" r="r" b="b"/>
                <a:pathLst>
                  <a:path w="11538" h="2916" extrusionOk="0">
                    <a:moveTo>
                      <a:pt x="953" y="1"/>
                    </a:moveTo>
                    <a:cubicBezTo>
                      <a:pt x="632" y="13"/>
                      <a:pt x="322" y="37"/>
                      <a:pt x="1" y="60"/>
                    </a:cubicBezTo>
                    <a:cubicBezTo>
                      <a:pt x="72" y="811"/>
                      <a:pt x="108" y="1573"/>
                      <a:pt x="108" y="2346"/>
                    </a:cubicBezTo>
                    <a:lnTo>
                      <a:pt x="108" y="2847"/>
                    </a:lnTo>
                    <a:cubicBezTo>
                      <a:pt x="429" y="2882"/>
                      <a:pt x="739" y="2894"/>
                      <a:pt x="1060" y="2906"/>
                    </a:cubicBezTo>
                    <a:cubicBezTo>
                      <a:pt x="1233" y="2912"/>
                      <a:pt x="1404" y="2915"/>
                      <a:pt x="1575" y="2915"/>
                    </a:cubicBezTo>
                    <a:cubicBezTo>
                      <a:pt x="2066" y="2915"/>
                      <a:pt x="2554" y="2891"/>
                      <a:pt x="3049" y="2847"/>
                    </a:cubicBezTo>
                    <a:cubicBezTo>
                      <a:pt x="4430" y="2727"/>
                      <a:pt x="5811" y="2525"/>
                      <a:pt x="7168" y="2287"/>
                    </a:cubicBezTo>
                    <a:cubicBezTo>
                      <a:pt x="8645" y="2037"/>
                      <a:pt x="10097" y="1727"/>
                      <a:pt x="11538" y="1346"/>
                    </a:cubicBezTo>
                    <a:cubicBezTo>
                      <a:pt x="10097" y="1168"/>
                      <a:pt x="8657" y="953"/>
                      <a:pt x="7216" y="727"/>
                    </a:cubicBezTo>
                    <a:cubicBezTo>
                      <a:pt x="7156" y="715"/>
                      <a:pt x="7085" y="703"/>
                      <a:pt x="7025" y="692"/>
                    </a:cubicBezTo>
                    <a:lnTo>
                      <a:pt x="6811" y="656"/>
                    </a:lnTo>
                    <a:lnTo>
                      <a:pt x="6418" y="596"/>
                    </a:lnTo>
                    <a:lnTo>
                      <a:pt x="4858" y="346"/>
                    </a:lnTo>
                    <a:lnTo>
                      <a:pt x="4858" y="346"/>
                    </a:lnTo>
                    <a:lnTo>
                      <a:pt x="5013" y="370"/>
                    </a:lnTo>
                    <a:cubicBezTo>
                      <a:pt x="3799" y="180"/>
                      <a:pt x="2561" y="1"/>
                      <a:pt x="132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20"/>
              <p:cNvSpPr/>
              <p:nvPr/>
            </p:nvSpPr>
            <p:spPr>
              <a:xfrm>
                <a:off x="4965907" y="1172650"/>
                <a:ext cx="2939" cy="455"/>
              </a:xfrm>
              <a:custGeom>
                <a:avLst/>
                <a:gdLst/>
                <a:ahLst/>
                <a:cxnLst/>
                <a:rect l="l" t="t" r="r" b="b"/>
                <a:pathLst>
                  <a:path w="239" h="37" extrusionOk="0">
                    <a:moveTo>
                      <a:pt x="0" y="0"/>
                    </a:moveTo>
                    <a:lnTo>
                      <a:pt x="155" y="24"/>
                    </a:lnTo>
                    <a:lnTo>
                      <a:pt x="238" y="36"/>
                    </a:ln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0"/>
              <p:cNvSpPr/>
              <p:nvPr/>
            </p:nvSpPr>
            <p:spPr>
              <a:xfrm>
                <a:off x="4228254" y="936033"/>
                <a:ext cx="96351" cy="80253"/>
              </a:xfrm>
              <a:custGeom>
                <a:avLst/>
                <a:gdLst/>
                <a:ahLst/>
                <a:cxnLst/>
                <a:rect l="l" t="t" r="r" b="b"/>
                <a:pathLst>
                  <a:path w="7835" h="6526" extrusionOk="0">
                    <a:moveTo>
                      <a:pt x="1" y="1"/>
                    </a:moveTo>
                    <a:lnTo>
                      <a:pt x="1" y="1"/>
                    </a:lnTo>
                    <a:cubicBezTo>
                      <a:pt x="394" y="442"/>
                      <a:pt x="751" y="894"/>
                      <a:pt x="1132" y="1334"/>
                    </a:cubicBezTo>
                    <a:cubicBezTo>
                      <a:pt x="1513" y="1787"/>
                      <a:pt x="1906" y="2216"/>
                      <a:pt x="2310" y="2644"/>
                    </a:cubicBezTo>
                    <a:cubicBezTo>
                      <a:pt x="3168" y="3561"/>
                      <a:pt x="4085" y="4430"/>
                      <a:pt x="5025" y="5264"/>
                    </a:cubicBezTo>
                    <a:cubicBezTo>
                      <a:pt x="5513" y="5692"/>
                      <a:pt x="6013" y="6121"/>
                      <a:pt x="6537" y="6526"/>
                    </a:cubicBezTo>
                    <a:cubicBezTo>
                      <a:pt x="6942" y="5918"/>
                      <a:pt x="7383" y="5335"/>
                      <a:pt x="7835" y="4775"/>
                    </a:cubicBezTo>
                    <a:cubicBezTo>
                      <a:pt x="7406" y="4430"/>
                      <a:pt x="6966" y="4097"/>
                      <a:pt x="6525" y="3775"/>
                    </a:cubicBezTo>
                    <a:cubicBezTo>
                      <a:pt x="5561" y="3061"/>
                      <a:pt x="4561" y="2406"/>
                      <a:pt x="3525" y="1799"/>
                    </a:cubicBezTo>
                    <a:cubicBezTo>
                      <a:pt x="2477" y="1180"/>
                      <a:pt x="1406" y="668"/>
                      <a:pt x="310" y="144"/>
                    </a:cubicBez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0"/>
              <p:cNvSpPr/>
              <p:nvPr/>
            </p:nvSpPr>
            <p:spPr>
              <a:xfrm>
                <a:off x="4830179" y="883917"/>
                <a:ext cx="209094" cy="147312"/>
              </a:xfrm>
              <a:custGeom>
                <a:avLst/>
                <a:gdLst/>
                <a:ahLst/>
                <a:cxnLst/>
                <a:rect l="l" t="t" r="r" b="b"/>
                <a:pathLst>
                  <a:path w="17003" h="11979" extrusionOk="0">
                    <a:moveTo>
                      <a:pt x="17002" y="0"/>
                    </a:moveTo>
                    <a:cubicBezTo>
                      <a:pt x="15633" y="489"/>
                      <a:pt x="14264" y="977"/>
                      <a:pt x="12930" y="1560"/>
                    </a:cubicBezTo>
                    <a:cubicBezTo>
                      <a:pt x="11609" y="2143"/>
                      <a:pt x="10311" y="2798"/>
                      <a:pt x="9049" y="3525"/>
                    </a:cubicBezTo>
                    <a:cubicBezTo>
                      <a:pt x="7787" y="4239"/>
                      <a:pt x="6561" y="5025"/>
                      <a:pt x="5370" y="5858"/>
                    </a:cubicBezTo>
                    <a:cubicBezTo>
                      <a:pt x="4679" y="6334"/>
                      <a:pt x="4001" y="6823"/>
                      <a:pt x="3346" y="7335"/>
                    </a:cubicBezTo>
                    <a:cubicBezTo>
                      <a:pt x="2774" y="7787"/>
                      <a:pt x="2203" y="8251"/>
                      <a:pt x="1655" y="8728"/>
                    </a:cubicBezTo>
                    <a:cubicBezTo>
                      <a:pt x="1096" y="9192"/>
                      <a:pt x="548" y="9668"/>
                      <a:pt x="0" y="10144"/>
                    </a:cubicBezTo>
                    <a:cubicBezTo>
                      <a:pt x="429" y="10740"/>
                      <a:pt x="834" y="11347"/>
                      <a:pt x="1215" y="11978"/>
                    </a:cubicBezTo>
                    <a:cubicBezTo>
                      <a:pt x="3334" y="10633"/>
                      <a:pt x="5406" y="9216"/>
                      <a:pt x="7394" y="7680"/>
                    </a:cubicBezTo>
                    <a:cubicBezTo>
                      <a:pt x="9680" y="5906"/>
                      <a:pt x="11907" y="4060"/>
                      <a:pt x="14133" y="2227"/>
                    </a:cubicBezTo>
                    <a:cubicBezTo>
                      <a:pt x="15074" y="1465"/>
                      <a:pt x="16014" y="703"/>
                      <a:pt x="17002" y="12"/>
                    </a:cubicBezTo>
                    <a:cubicBezTo>
                      <a:pt x="17002" y="12"/>
                      <a:pt x="17002" y="0"/>
                      <a:pt x="1700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0"/>
              <p:cNvSpPr/>
              <p:nvPr/>
            </p:nvSpPr>
            <p:spPr>
              <a:xfrm>
                <a:off x="4869999" y="1285393"/>
                <a:ext cx="135162" cy="56532"/>
              </a:xfrm>
              <a:custGeom>
                <a:avLst/>
                <a:gdLst/>
                <a:ahLst/>
                <a:cxnLst/>
                <a:rect l="l" t="t" r="r" b="b"/>
                <a:pathLst>
                  <a:path w="10991" h="4597" extrusionOk="0">
                    <a:moveTo>
                      <a:pt x="572" y="0"/>
                    </a:moveTo>
                    <a:cubicBezTo>
                      <a:pt x="406" y="572"/>
                      <a:pt x="203" y="1143"/>
                      <a:pt x="1" y="1703"/>
                    </a:cubicBezTo>
                    <a:cubicBezTo>
                      <a:pt x="370" y="1858"/>
                      <a:pt x="739" y="2000"/>
                      <a:pt x="1108" y="2131"/>
                    </a:cubicBezTo>
                    <a:cubicBezTo>
                      <a:pt x="2394" y="2584"/>
                      <a:pt x="3692" y="2989"/>
                      <a:pt x="5013" y="3346"/>
                    </a:cubicBezTo>
                    <a:cubicBezTo>
                      <a:pt x="6978" y="3870"/>
                      <a:pt x="8978" y="4263"/>
                      <a:pt x="10990" y="4596"/>
                    </a:cubicBezTo>
                    <a:cubicBezTo>
                      <a:pt x="9800" y="3953"/>
                      <a:pt x="8597" y="3322"/>
                      <a:pt x="7371" y="2739"/>
                    </a:cubicBezTo>
                    <a:cubicBezTo>
                      <a:pt x="6144" y="2155"/>
                      <a:pt x="4894" y="1608"/>
                      <a:pt x="3632" y="1096"/>
                    </a:cubicBezTo>
                    <a:cubicBezTo>
                      <a:pt x="2620" y="703"/>
                      <a:pt x="1596" y="334"/>
                      <a:pt x="57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0"/>
              <p:cNvSpPr/>
              <p:nvPr/>
            </p:nvSpPr>
            <p:spPr>
              <a:xfrm>
                <a:off x="4115080" y="1186853"/>
                <a:ext cx="139392" cy="26513"/>
              </a:xfrm>
              <a:custGeom>
                <a:avLst/>
                <a:gdLst/>
                <a:ahLst/>
                <a:cxnLst/>
                <a:rect l="l" t="t" r="r" b="b"/>
                <a:pathLst>
                  <a:path w="11335" h="2156" extrusionOk="0">
                    <a:moveTo>
                      <a:pt x="10525" y="0"/>
                    </a:moveTo>
                    <a:cubicBezTo>
                      <a:pt x="9989" y="0"/>
                      <a:pt x="9442" y="12"/>
                      <a:pt x="8906" y="36"/>
                    </a:cubicBezTo>
                    <a:cubicBezTo>
                      <a:pt x="7501" y="84"/>
                      <a:pt x="6096" y="179"/>
                      <a:pt x="4691" y="334"/>
                    </a:cubicBezTo>
                    <a:cubicBezTo>
                      <a:pt x="3989" y="417"/>
                      <a:pt x="3298" y="512"/>
                      <a:pt x="2596" y="631"/>
                    </a:cubicBezTo>
                    <a:cubicBezTo>
                      <a:pt x="1893" y="739"/>
                      <a:pt x="1215" y="881"/>
                      <a:pt x="524" y="1000"/>
                    </a:cubicBezTo>
                    <a:lnTo>
                      <a:pt x="536" y="1000"/>
                    </a:lnTo>
                    <a:cubicBezTo>
                      <a:pt x="357" y="1024"/>
                      <a:pt x="179" y="1060"/>
                      <a:pt x="0" y="1084"/>
                    </a:cubicBezTo>
                    <a:cubicBezTo>
                      <a:pt x="1357" y="1227"/>
                      <a:pt x="2703" y="1512"/>
                      <a:pt x="4060" y="1703"/>
                    </a:cubicBezTo>
                    <a:cubicBezTo>
                      <a:pt x="5513" y="1905"/>
                      <a:pt x="6965" y="2060"/>
                      <a:pt x="8430" y="2120"/>
                    </a:cubicBezTo>
                    <a:cubicBezTo>
                      <a:pt x="8918" y="2143"/>
                      <a:pt x="9403" y="2155"/>
                      <a:pt x="9887" y="2155"/>
                    </a:cubicBezTo>
                    <a:cubicBezTo>
                      <a:pt x="10370" y="2155"/>
                      <a:pt x="10853" y="2143"/>
                      <a:pt x="11335" y="2120"/>
                    </a:cubicBezTo>
                    <a:cubicBezTo>
                      <a:pt x="11311" y="1620"/>
                      <a:pt x="11299" y="1131"/>
                      <a:pt x="11299" y="631"/>
                    </a:cubicBezTo>
                    <a:lnTo>
                      <a:pt x="11299" y="12"/>
                    </a:lnTo>
                    <a:cubicBezTo>
                      <a:pt x="11037" y="12"/>
                      <a:pt x="10775" y="0"/>
                      <a:pt x="1052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0"/>
              <p:cNvSpPr/>
              <p:nvPr/>
            </p:nvSpPr>
            <p:spPr>
              <a:xfrm>
                <a:off x="4519483" y="1509109"/>
                <a:ext cx="27682" cy="80549"/>
              </a:xfrm>
              <a:custGeom>
                <a:avLst/>
                <a:gdLst/>
                <a:ahLst/>
                <a:cxnLst/>
                <a:rect l="l" t="t" r="r" b="b"/>
                <a:pathLst>
                  <a:path w="2251" h="6550" extrusionOk="0">
                    <a:moveTo>
                      <a:pt x="357" y="1"/>
                    </a:moveTo>
                    <a:cubicBezTo>
                      <a:pt x="286" y="680"/>
                      <a:pt x="238" y="1358"/>
                      <a:pt x="203" y="2037"/>
                    </a:cubicBezTo>
                    <a:cubicBezTo>
                      <a:pt x="119" y="3537"/>
                      <a:pt x="60" y="5049"/>
                      <a:pt x="0" y="6549"/>
                    </a:cubicBezTo>
                    <a:cubicBezTo>
                      <a:pt x="786" y="4454"/>
                      <a:pt x="1619" y="2370"/>
                      <a:pt x="2250" y="215"/>
                    </a:cubicBezTo>
                    <a:cubicBezTo>
                      <a:pt x="1608" y="168"/>
                      <a:pt x="977" y="96"/>
                      <a:pt x="3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20"/>
              <p:cNvSpPr/>
              <p:nvPr/>
            </p:nvSpPr>
            <p:spPr>
              <a:xfrm>
                <a:off x="4567505" y="1511753"/>
                <a:ext cx="35011" cy="241744"/>
              </a:xfrm>
              <a:custGeom>
                <a:avLst/>
                <a:gdLst/>
                <a:ahLst/>
                <a:cxnLst/>
                <a:rect l="l" t="t" r="r" b="b"/>
                <a:pathLst>
                  <a:path w="2847" h="19658" extrusionOk="0">
                    <a:moveTo>
                      <a:pt x="2286" y="0"/>
                    </a:moveTo>
                    <a:cubicBezTo>
                      <a:pt x="1655" y="48"/>
                      <a:pt x="1012" y="72"/>
                      <a:pt x="370" y="72"/>
                    </a:cubicBezTo>
                    <a:lnTo>
                      <a:pt x="120" y="72"/>
                    </a:lnTo>
                    <a:cubicBezTo>
                      <a:pt x="120" y="203"/>
                      <a:pt x="108" y="322"/>
                      <a:pt x="96" y="453"/>
                    </a:cubicBezTo>
                    <a:cubicBezTo>
                      <a:pt x="48" y="1489"/>
                      <a:pt x="12" y="2536"/>
                      <a:pt x="0" y="3572"/>
                    </a:cubicBezTo>
                    <a:cubicBezTo>
                      <a:pt x="0" y="4620"/>
                      <a:pt x="48" y="5656"/>
                      <a:pt x="96" y="6703"/>
                    </a:cubicBezTo>
                    <a:cubicBezTo>
                      <a:pt x="191" y="8858"/>
                      <a:pt x="465" y="11002"/>
                      <a:pt x="774" y="13133"/>
                    </a:cubicBezTo>
                    <a:cubicBezTo>
                      <a:pt x="929" y="14216"/>
                      <a:pt x="1096" y="15312"/>
                      <a:pt x="1286" y="16383"/>
                    </a:cubicBezTo>
                    <a:cubicBezTo>
                      <a:pt x="1465" y="17479"/>
                      <a:pt x="1691" y="18574"/>
                      <a:pt x="1846" y="19657"/>
                    </a:cubicBezTo>
                    <a:cubicBezTo>
                      <a:pt x="1989" y="18657"/>
                      <a:pt x="2167" y="17669"/>
                      <a:pt x="2298" y="16669"/>
                    </a:cubicBezTo>
                    <a:cubicBezTo>
                      <a:pt x="2453" y="15609"/>
                      <a:pt x="2548" y="14550"/>
                      <a:pt x="2644" y="13478"/>
                    </a:cubicBezTo>
                    <a:cubicBezTo>
                      <a:pt x="2727" y="12442"/>
                      <a:pt x="2775" y="11406"/>
                      <a:pt x="2810" y="10359"/>
                    </a:cubicBezTo>
                    <a:cubicBezTo>
                      <a:pt x="2834" y="9311"/>
                      <a:pt x="2846" y="8275"/>
                      <a:pt x="2810" y="7227"/>
                    </a:cubicBezTo>
                    <a:cubicBezTo>
                      <a:pt x="2763" y="6191"/>
                      <a:pt x="2739" y="5156"/>
                      <a:pt x="2667" y="4120"/>
                    </a:cubicBezTo>
                    <a:cubicBezTo>
                      <a:pt x="2596" y="3072"/>
                      <a:pt x="2489" y="2036"/>
                      <a:pt x="2382" y="988"/>
                    </a:cubicBezTo>
                    <a:cubicBezTo>
                      <a:pt x="2346" y="667"/>
                      <a:pt x="2310" y="334"/>
                      <a:pt x="228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20"/>
              <p:cNvSpPr/>
              <p:nvPr/>
            </p:nvSpPr>
            <p:spPr>
              <a:xfrm>
                <a:off x="4385366" y="1474701"/>
                <a:ext cx="54330" cy="87570"/>
              </a:xfrm>
              <a:custGeom>
                <a:avLst/>
                <a:gdLst/>
                <a:ahLst/>
                <a:cxnLst/>
                <a:rect l="l" t="t" r="r" b="b"/>
                <a:pathLst>
                  <a:path w="4418" h="7121" extrusionOk="0">
                    <a:moveTo>
                      <a:pt x="2929" y="1"/>
                    </a:moveTo>
                    <a:cubicBezTo>
                      <a:pt x="2524" y="882"/>
                      <a:pt x="2143" y="1763"/>
                      <a:pt x="1762" y="2656"/>
                    </a:cubicBezTo>
                    <a:cubicBezTo>
                      <a:pt x="1143" y="4132"/>
                      <a:pt x="572" y="5633"/>
                      <a:pt x="0" y="7121"/>
                    </a:cubicBezTo>
                    <a:cubicBezTo>
                      <a:pt x="1381" y="5240"/>
                      <a:pt x="2798" y="3359"/>
                      <a:pt x="4036" y="1370"/>
                    </a:cubicBezTo>
                    <a:cubicBezTo>
                      <a:pt x="4167" y="1168"/>
                      <a:pt x="4298" y="965"/>
                      <a:pt x="4417" y="751"/>
                    </a:cubicBezTo>
                    <a:cubicBezTo>
                      <a:pt x="3917" y="513"/>
                      <a:pt x="3417" y="263"/>
                      <a:pt x="292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0"/>
              <p:cNvSpPr/>
              <p:nvPr/>
            </p:nvSpPr>
            <p:spPr>
              <a:xfrm>
                <a:off x="4637342" y="1500034"/>
                <a:ext cx="34716" cy="95035"/>
              </a:xfrm>
              <a:custGeom>
                <a:avLst/>
                <a:gdLst/>
                <a:ahLst/>
                <a:cxnLst/>
                <a:rect l="l" t="t" r="r" b="b"/>
                <a:pathLst>
                  <a:path w="2823" h="7728" extrusionOk="0">
                    <a:moveTo>
                      <a:pt x="1953" y="1"/>
                    </a:moveTo>
                    <a:cubicBezTo>
                      <a:pt x="1310" y="179"/>
                      <a:pt x="656" y="346"/>
                      <a:pt x="1" y="489"/>
                    </a:cubicBezTo>
                    <a:lnTo>
                      <a:pt x="48" y="656"/>
                    </a:lnTo>
                    <a:cubicBezTo>
                      <a:pt x="834" y="3061"/>
                      <a:pt x="1858" y="5359"/>
                      <a:pt x="2811" y="7692"/>
                    </a:cubicBezTo>
                    <a:lnTo>
                      <a:pt x="2823" y="7728"/>
                    </a:lnTo>
                    <a:cubicBezTo>
                      <a:pt x="2739" y="5216"/>
                      <a:pt x="2465" y="2727"/>
                      <a:pt x="2001" y="251"/>
                    </a:cubicBezTo>
                    <a:cubicBezTo>
                      <a:pt x="1989" y="167"/>
                      <a:pt x="1965" y="84"/>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0"/>
              <p:cNvSpPr/>
              <p:nvPr/>
            </p:nvSpPr>
            <p:spPr>
              <a:xfrm>
                <a:off x="4403222" y="1494770"/>
                <a:ext cx="87128" cy="225782"/>
              </a:xfrm>
              <a:custGeom>
                <a:avLst/>
                <a:gdLst/>
                <a:ahLst/>
                <a:cxnLst/>
                <a:rect l="l" t="t" r="r" b="b"/>
                <a:pathLst>
                  <a:path w="7085" h="18360" extrusionOk="0">
                    <a:moveTo>
                      <a:pt x="5156" y="0"/>
                    </a:moveTo>
                    <a:cubicBezTo>
                      <a:pt x="4811" y="750"/>
                      <a:pt x="4465" y="1488"/>
                      <a:pt x="4132" y="2239"/>
                    </a:cubicBezTo>
                    <a:cubicBezTo>
                      <a:pt x="3334" y="4001"/>
                      <a:pt x="2656" y="5810"/>
                      <a:pt x="2120" y="7668"/>
                    </a:cubicBezTo>
                    <a:cubicBezTo>
                      <a:pt x="1632" y="9477"/>
                      <a:pt x="1227" y="11311"/>
                      <a:pt x="917" y="13157"/>
                    </a:cubicBezTo>
                    <a:cubicBezTo>
                      <a:pt x="763" y="14026"/>
                      <a:pt x="620" y="14895"/>
                      <a:pt x="465" y="15764"/>
                    </a:cubicBezTo>
                    <a:cubicBezTo>
                      <a:pt x="322" y="16645"/>
                      <a:pt x="179" y="17502"/>
                      <a:pt x="1" y="18360"/>
                    </a:cubicBezTo>
                    <a:cubicBezTo>
                      <a:pt x="429" y="17550"/>
                      <a:pt x="858" y="16740"/>
                      <a:pt x="1251" y="15919"/>
                    </a:cubicBezTo>
                    <a:cubicBezTo>
                      <a:pt x="1668" y="15050"/>
                      <a:pt x="2037" y="14169"/>
                      <a:pt x="2406" y="13276"/>
                    </a:cubicBezTo>
                    <a:cubicBezTo>
                      <a:pt x="3120" y="11537"/>
                      <a:pt x="3751" y="9775"/>
                      <a:pt x="4406" y="8013"/>
                    </a:cubicBezTo>
                    <a:cubicBezTo>
                      <a:pt x="5049" y="6275"/>
                      <a:pt x="5728" y="4548"/>
                      <a:pt x="6335" y="2798"/>
                    </a:cubicBezTo>
                    <a:cubicBezTo>
                      <a:pt x="6597" y="2060"/>
                      <a:pt x="6847" y="1322"/>
                      <a:pt x="7085" y="584"/>
                    </a:cubicBezTo>
                    <a:cubicBezTo>
                      <a:pt x="6430" y="417"/>
                      <a:pt x="5787" y="226"/>
                      <a:pt x="515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0"/>
              <p:cNvSpPr/>
              <p:nvPr/>
            </p:nvSpPr>
            <p:spPr>
              <a:xfrm>
                <a:off x="4689176" y="1479681"/>
                <a:ext cx="114662" cy="224614"/>
              </a:xfrm>
              <a:custGeom>
                <a:avLst/>
                <a:gdLst/>
                <a:ahLst/>
                <a:cxnLst/>
                <a:rect l="l" t="t" r="r" b="b"/>
                <a:pathLst>
                  <a:path w="9324" h="18265" extrusionOk="0">
                    <a:moveTo>
                      <a:pt x="1953" y="1"/>
                    </a:moveTo>
                    <a:cubicBezTo>
                      <a:pt x="1322" y="322"/>
                      <a:pt x="667" y="608"/>
                      <a:pt x="1" y="882"/>
                    </a:cubicBezTo>
                    <a:cubicBezTo>
                      <a:pt x="608" y="2430"/>
                      <a:pt x="1251" y="3977"/>
                      <a:pt x="1977" y="5478"/>
                    </a:cubicBezTo>
                    <a:cubicBezTo>
                      <a:pt x="2787" y="7156"/>
                      <a:pt x="3656" y="8811"/>
                      <a:pt x="4549" y="10454"/>
                    </a:cubicBezTo>
                    <a:cubicBezTo>
                      <a:pt x="5275" y="11812"/>
                      <a:pt x="6025" y="13145"/>
                      <a:pt x="6823" y="14455"/>
                    </a:cubicBezTo>
                    <a:cubicBezTo>
                      <a:pt x="7216" y="15110"/>
                      <a:pt x="7609" y="15765"/>
                      <a:pt x="8037" y="16408"/>
                    </a:cubicBezTo>
                    <a:cubicBezTo>
                      <a:pt x="8466" y="17051"/>
                      <a:pt x="8883" y="17658"/>
                      <a:pt x="9323" y="18265"/>
                    </a:cubicBezTo>
                    <a:cubicBezTo>
                      <a:pt x="9097" y="17384"/>
                      <a:pt x="8859" y="16503"/>
                      <a:pt x="8585" y="15634"/>
                    </a:cubicBezTo>
                    <a:cubicBezTo>
                      <a:pt x="8287" y="14705"/>
                      <a:pt x="7954" y="13800"/>
                      <a:pt x="7621" y="12895"/>
                    </a:cubicBezTo>
                    <a:cubicBezTo>
                      <a:pt x="6966" y="11133"/>
                      <a:pt x="6263" y="9395"/>
                      <a:pt x="5537" y="7668"/>
                    </a:cubicBezTo>
                    <a:cubicBezTo>
                      <a:pt x="4811" y="5930"/>
                      <a:pt x="4072" y="4216"/>
                      <a:pt x="3251" y="2537"/>
                    </a:cubicBezTo>
                    <a:cubicBezTo>
                      <a:pt x="2834" y="1680"/>
                      <a:pt x="2394" y="846"/>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0"/>
              <p:cNvSpPr/>
              <p:nvPr/>
            </p:nvSpPr>
            <p:spPr>
              <a:xfrm>
                <a:off x="4883624" y="1238970"/>
                <a:ext cx="259453" cy="49510"/>
              </a:xfrm>
              <a:custGeom>
                <a:avLst/>
                <a:gdLst/>
                <a:ahLst/>
                <a:cxnLst/>
                <a:rect l="l" t="t" r="r" b="b"/>
                <a:pathLst>
                  <a:path w="21098" h="4026" extrusionOk="0">
                    <a:moveTo>
                      <a:pt x="286" y="1"/>
                    </a:moveTo>
                    <a:cubicBezTo>
                      <a:pt x="214" y="549"/>
                      <a:pt x="119" y="1096"/>
                      <a:pt x="0" y="1644"/>
                    </a:cubicBezTo>
                    <a:cubicBezTo>
                      <a:pt x="964" y="1882"/>
                      <a:pt x="1929" y="2120"/>
                      <a:pt x="2893" y="2335"/>
                    </a:cubicBezTo>
                    <a:cubicBezTo>
                      <a:pt x="6894" y="3228"/>
                      <a:pt x="10978" y="3668"/>
                      <a:pt x="15061" y="3882"/>
                    </a:cubicBezTo>
                    <a:cubicBezTo>
                      <a:pt x="16062" y="3942"/>
                      <a:pt x="17074" y="3978"/>
                      <a:pt x="18074" y="4001"/>
                    </a:cubicBezTo>
                    <a:cubicBezTo>
                      <a:pt x="18407" y="4013"/>
                      <a:pt x="18729" y="4025"/>
                      <a:pt x="19062" y="4025"/>
                    </a:cubicBezTo>
                    <a:cubicBezTo>
                      <a:pt x="19241" y="4025"/>
                      <a:pt x="19431" y="4025"/>
                      <a:pt x="19610" y="4013"/>
                    </a:cubicBezTo>
                    <a:cubicBezTo>
                      <a:pt x="20110" y="4001"/>
                      <a:pt x="20610" y="3954"/>
                      <a:pt x="21098" y="3918"/>
                    </a:cubicBezTo>
                    <a:cubicBezTo>
                      <a:pt x="20610" y="3799"/>
                      <a:pt x="20134" y="3668"/>
                      <a:pt x="19657" y="3549"/>
                    </a:cubicBezTo>
                    <a:cubicBezTo>
                      <a:pt x="19157" y="3430"/>
                      <a:pt x="18645" y="3335"/>
                      <a:pt x="18133" y="3239"/>
                    </a:cubicBezTo>
                    <a:cubicBezTo>
                      <a:pt x="17121" y="3049"/>
                      <a:pt x="16121" y="2835"/>
                      <a:pt x="15109" y="2620"/>
                    </a:cubicBezTo>
                    <a:cubicBezTo>
                      <a:pt x="13097" y="2192"/>
                      <a:pt x="11097" y="1763"/>
                      <a:pt x="9073" y="1370"/>
                    </a:cubicBezTo>
                    <a:cubicBezTo>
                      <a:pt x="6156" y="811"/>
                      <a:pt x="3215" y="394"/>
                      <a:pt x="28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0"/>
              <p:cNvSpPr/>
              <p:nvPr/>
            </p:nvSpPr>
            <p:spPr>
              <a:xfrm>
                <a:off x="4848183" y="1332972"/>
                <a:ext cx="232238" cy="130476"/>
              </a:xfrm>
              <a:custGeom>
                <a:avLst/>
                <a:gdLst/>
                <a:ahLst/>
                <a:cxnLst/>
                <a:rect l="l" t="t" r="r" b="b"/>
                <a:pathLst>
                  <a:path w="18885" h="10610" extrusionOk="0">
                    <a:moveTo>
                      <a:pt x="858" y="1"/>
                    </a:moveTo>
                    <a:cubicBezTo>
                      <a:pt x="584" y="548"/>
                      <a:pt x="298" y="1084"/>
                      <a:pt x="1" y="1620"/>
                    </a:cubicBezTo>
                    <a:cubicBezTo>
                      <a:pt x="1382" y="2513"/>
                      <a:pt x="2787" y="3382"/>
                      <a:pt x="4216" y="4192"/>
                    </a:cubicBezTo>
                    <a:cubicBezTo>
                      <a:pt x="5835" y="5109"/>
                      <a:pt x="7502" y="5966"/>
                      <a:pt x="9192" y="6763"/>
                    </a:cubicBezTo>
                    <a:cubicBezTo>
                      <a:pt x="10752" y="7502"/>
                      <a:pt x="12348" y="8168"/>
                      <a:pt x="13955" y="8811"/>
                    </a:cubicBezTo>
                    <a:cubicBezTo>
                      <a:pt x="14764" y="9133"/>
                      <a:pt x="15586" y="9442"/>
                      <a:pt x="16408" y="9752"/>
                    </a:cubicBezTo>
                    <a:cubicBezTo>
                      <a:pt x="16800" y="9895"/>
                      <a:pt x="17205" y="10050"/>
                      <a:pt x="17610" y="10192"/>
                    </a:cubicBezTo>
                    <a:cubicBezTo>
                      <a:pt x="18015" y="10347"/>
                      <a:pt x="18455" y="10466"/>
                      <a:pt x="18884" y="10609"/>
                    </a:cubicBezTo>
                    <a:cubicBezTo>
                      <a:pt x="18515" y="10371"/>
                      <a:pt x="18158" y="10109"/>
                      <a:pt x="17777" y="9883"/>
                    </a:cubicBezTo>
                    <a:cubicBezTo>
                      <a:pt x="17408" y="9645"/>
                      <a:pt x="17027" y="9395"/>
                      <a:pt x="16646" y="9169"/>
                    </a:cubicBezTo>
                    <a:cubicBezTo>
                      <a:pt x="15896" y="8692"/>
                      <a:pt x="15145" y="8216"/>
                      <a:pt x="14395" y="7752"/>
                    </a:cubicBezTo>
                    <a:cubicBezTo>
                      <a:pt x="12895" y="6787"/>
                      <a:pt x="11395" y="5835"/>
                      <a:pt x="9871" y="4906"/>
                    </a:cubicBezTo>
                    <a:cubicBezTo>
                      <a:pt x="8347" y="3977"/>
                      <a:pt x="6787" y="3073"/>
                      <a:pt x="5216" y="2227"/>
                    </a:cubicBezTo>
                    <a:cubicBezTo>
                      <a:pt x="3775" y="1453"/>
                      <a:pt x="2322" y="715"/>
                      <a:pt x="858"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0"/>
              <p:cNvSpPr/>
              <p:nvPr/>
            </p:nvSpPr>
            <p:spPr>
              <a:xfrm>
                <a:off x="4139084" y="1047314"/>
                <a:ext cx="135162" cy="56532"/>
              </a:xfrm>
              <a:custGeom>
                <a:avLst/>
                <a:gdLst/>
                <a:ahLst/>
                <a:cxnLst/>
                <a:rect l="l" t="t" r="r" b="b"/>
                <a:pathLst>
                  <a:path w="10991" h="4597" extrusionOk="0">
                    <a:moveTo>
                      <a:pt x="1" y="1"/>
                    </a:moveTo>
                    <a:lnTo>
                      <a:pt x="1" y="1"/>
                    </a:lnTo>
                    <a:cubicBezTo>
                      <a:pt x="1191" y="644"/>
                      <a:pt x="2382" y="1275"/>
                      <a:pt x="3620" y="1858"/>
                    </a:cubicBezTo>
                    <a:cubicBezTo>
                      <a:pt x="4847" y="2430"/>
                      <a:pt x="6097" y="2989"/>
                      <a:pt x="7359" y="3489"/>
                    </a:cubicBezTo>
                    <a:cubicBezTo>
                      <a:pt x="8359" y="3894"/>
                      <a:pt x="9383" y="4251"/>
                      <a:pt x="10419" y="4597"/>
                    </a:cubicBezTo>
                    <a:cubicBezTo>
                      <a:pt x="10585" y="4013"/>
                      <a:pt x="10776" y="3454"/>
                      <a:pt x="10990" y="2882"/>
                    </a:cubicBezTo>
                    <a:cubicBezTo>
                      <a:pt x="10621" y="2739"/>
                      <a:pt x="10252" y="2596"/>
                      <a:pt x="9871" y="2465"/>
                    </a:cubicBezTo>
                    <a:cubicBezTo>
                      <a:pt x="8597" y="2001"/>
                      <a:pt x="7287" y="1608"/>
                      <a:pt x="5978" y="1251"/>
                    </a:cubicBezTo>
                    <a:cubicBezTo>
                      <a:pt x="4001" y="727"/>
                      <a:pt x="2013" y="32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0"/>
              <p:cNvSpPr/>
              <p:nvPr/>
            </p:nvSpPr>
            <p:spPr>
              <a:xfrm>
                <a:off x="4780682" y="1416288"/>
                <a:ext cx="180699" cy="194165"/>
              </a:xfrm>
              <a:custGeom>
                <a:avLst/>
                <a:gdLst/>
                <a:ahLst/>
                <a:cxnLst/>
                <a:rect l="l" t="t" r="r" b="b"/>
                <a:pathLst>
                  <a:path w="14694" h="15789" extrusionOk="0">
                    <a:moveTo>
                      <a:pt x="1573" y="0"/>
                    </a:moveTo>
                    <a:cubicBezTo>
                      <a:pt x="1073" y="524"/>
                      <a:pt x="549" y="1024"/>
                      <a:pt x="1" y="1489"/>
                    </a:cubicBezTo>
                    <a:lnTo>
                      <a:pt x="299" y="1870"/>
                    </a:lnTo>
                    <a:cubicBezTo>
                      <a:pt x="1263" y="3096"/>
                      <a:pt x="2263" y="4310"/>
                      <a:pt x="3311" y="5477"/>
                    </a:cubicBezTo>
                    <a:cubicBezTo>
                      <a:pt x="4347" y="6644"/>
                      <a:pt x="5430" y="7787"/>
                      <a:pt x="6537" y="8894"/>
                    </a:cubicBezTo>
                    <a:cubicBezTo>
                      <a:pt x="7645" y="10014"/>
                      <a:pt x="8812" y="11109"/>
                      <a:pt x="10014" y="12133"/>
                    </a:cubicBezTo>
                    <a:cubicBezTo>
                      <a:pt x="10764" y="12776"/>
                      <a:pt x="11538" y="13395"/>
                      <a:pt x="12324" y="14002"/>
                    </a:cubicBezTo>
                    <a:cubicBezTo>
                      <a:pt x="13098" y="14621"/>
                      <a:pt x="13907" y="15181"/>
                      <a:pt x="14693" y="15788"/>
                    </a:cubicBezTo>
                    <a:cubicBezTo>
                      <a:pt x="14265" y="15169"/>
                      <a:pt x="13836" y="14550"/>
                      <a:pt x="13384" y="13954"/>
                    </a:cubicBezTo>
                    <a:cubicBezTo>
                      <a:pt x="12931" y="13359"/>
                      <a:pt x="12479" y="12776"/>
                      <a:pt x="12014" y="12204"/>
                    </a:cubicBezTo>
                    <a:cubicBezTo>
                      <a:pt x="11074" y="11037"/>
                      <a:pt x="10121" y="9883"/>
                      <a:pt x="9216" y="8692"/>
                    </a:cubicBezTo>
                    <a:cubicBezTo>
                      <a:pt x="7335" y="6180"/>
                      <a:pt x="5299" y="3798"/>
                      <a:pt x="3120" y="1548"/>
                    </a:cubicBezTo>
                    <a:cubicBezTo>
                      <a:pt x="2608" y="1024"/>
                      <a:pt x="2096" y="512"/>
                      <a:pt x="157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0"/>
              <p:cNvSpPr/>
              <p:nvPr/>
            </p:nvSpPr>
            <p:spPr>
              <a:xfrm>
                <a:off x="4182863" y="778638"/>
                <a:ext cx="180699" cy="194165"/>
              </a:xfrm>
              <a:custGeom>
                <a:avLst/>
                <a:gdLst/>
                <a:ahLst/>
                <a:cxnLst/>
                <a:rect l="l" t="t" r="r" b="b"/>
                <a:pathLst>
                  <a:path w="14694" h="15789" extrusionOk="0">
                    <a:moveTo>
                      <a:pt x="1" y="1"/>
                    </a:moveTo>
                    <a:lnTo>
                      <a:pt x="1" y="1"/>
                    </a:lnTo>
                    <a:cubicBezTo>
                      <a:pt x="429" y="620"/>
                      <a:pt x="846" y="1239"/>
                      <a:pt x="1299" y="1834"/>
                    </a:cubicBezTo>
                    <a:cubicBezTo>
                      <a:pt x="1751" y="2430"/>
                      <a:pt x="2203" y="3013"/>
                      <a:pt x="2680" y="3596"/>
                    </a:cubicBezTo>
                    <a:cubicBezTo>
                      <a:pt x="3608" y="4763"/>
                      <a:pt x="4561" y="5906"/>
                      <a:pt x="5466" y="7109"/>
                    </a:cubicBezTo>
                    <a:cubicBezTo>
                      <a:pt x="7347" y="9609"/>
                      <a:pt x="9395" y="11990"/>
                      <a:pt x="11574" y="14253"/>
                    </a:cubicBezTo>
                    <a:cubicBezTo>
                      <a:pt x="12074" y="14765"/>
                      <a:pt x="12598" y="15276"/>
                      <a:pt x="13110" y="15788"/>
                    </a:cubicBezTo>
                    <a:cubicBezTo>
                      <a:pt x="13621" y="15265"/>
                      <a:pt x="14145" y="14765"/>
                      <a:pt x="14693" y="14300"/>
                    </a:cubicBezTo>
                    <a:lnTo>
                      <a:pt x="14395" y="13919"/>
                    </a:lnTo>
                    <a:cubicBezTo>
                      <a:pt x="13419" y="12693"/>
                      <a:pt x="12431" y="11478"/>
                      <a:pt x="11383" y="10312"/>
                    </a:cubicBezTo>
                    <a:cubicBezTo>
                      <a:pt x="10335" y="9145"/>
                      <a:pt x="9252" y="8002"/>
                      <a:pt x="8145" y="6894"/>
                    </a:cubicBezTo>
                    <a:cubicBezTo>
                      <a:pt x="7037" y="5775"/>
                      <a:pt x="5882" y="4680"/>
                      <a:pt x="4680" y="3656"/>
                    </a:cubicBezTo>
                    <a:cubicBezTo>
                      <a:pt x="3918" y="3013"/>
                      <a:pt x="3144" y="2394"/>
                      <a:pt x="2370" y="1787"/>
                    </a:cubicBezTo>
                    <a:cubicBezTo>
                      <a:pt x="1596" y="1168"/>
                      <a:pt x="787"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0"/>
              <p:cNvSpPr/>
              <p:nvPr/>
            </p:nvSpPr>
            <p:spPr>
              <a:xfrm>
                <a:off x="4340407" y="684931"/>
                <a:ext cx="114662" cy="224479"/>
              </a:xfrm>
              <a:custGeom>
                <a:avLst/>
                <a:gdLst/>
                <a:ahLst/>
                <a:cxnLst/>
                <a:rect l="l" t="t" r="r" b="b"/>
                <a:pathLst>
                  <a:path w="9324" h="18254" extrusionOk="0">
                    <a:moveTo>
                      <a:pt x="1" y="1"/>
                    </a:moveTo>
                    <a:lnTo>
                      <a:pt x="1" y="1"/>
                    </a:lnTo>
                    <a:cubicBezTo>
                      <a:pt x="227" y="882"/>
                      <a:pt x="465" y="1763"/>
                      <a:pt x="739" y="2632"/>
                    </a:cubicBezTo>
                    <a:cubicBezTo>
                      <a:pt x="1037" y="3549"/>
                      <a:pt x="1370" y="4466"/>
                      <a:pt x="1703" y="5371"/>
                    </a:cubicBezTo>
                    <a:cubicBezTo>
                      <a:pt x="2346" y="7133"/>
                      <a:pt x="3061" y="8871"/>
                      <a:pt x="3787" y="10597"/>
                    </a:cubicBezTo>
                    <a:cubicBezTo>
                      <a:pt x="4513" y="12324"/>
                      <a:pt x="5240" y="14050"/>
                      <a:pt x="6073" y="15729"/>
                    </a:cubicBezTo>
                    <a:cubicBezTo>
                      <a:pt x="6490" y="16574"/>
                      <a:pt x="6918" y="17420"/>
                      <a:pt x="7359" y="18253"/>
                    </a:cubicBezTo>
                    <a:cubicBezTo>
                      <a:pt x="8002" y="17943"/>
                      <a:pt x="8657" y="17646"/>
                      <a:pt x="9323" y="17384"/>
                    </a:cubicBezTo>
                    <a:cubicBezTo>
                      <a:pt x="8716" y="15824"/>
                      <a:pt x="8073" y="14288"/>
                      <a:pt x="7347" y="12788"/>
                    </a:cubicBezTo>
                    <a:cubicBezTo>
                      <a:pt x="6537" y="11097"/>
                      <a:pt x="5668" y="9442"/>
                      <a:pt x="4775" y="7799"/>
                    </a:cubicBezTo>
                    <a:cubicBezTo>
                      <a:pt x="4049" y="6454"/>
                      <a:pt x="3299" y="5120"/>
                      <a:pt x="2501" y="3811"/>
                    </a:cubicBezTo>
                    <a:cubicBezTo>
                      <a:pt x="2108" y="3144"/>
                      <a:pt x="1715" y="2489"/>
                      <a:pt x="1287" y="1846"/>
                    </a:cubicBezTo>
                    <a:cubicBezTo>
                      <a:pt x="858" y="1215"/>
                      <a:pt x="441"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0"/>
              <p:cNvSpPr/>
              <p:nvPr/>
            </p:nvSpPr>
            <p:spPr>
              <a:xfrm>
                <a:off x="4472187" y="794157"/>
                <a:ext cx="34716" cy="95035"/>
              </a:xfrm>
              <a:custGeom>
                <a:avLst/>
                <a:gdLst/>
                <a:ahLst/>
                <a:cxnLst/>
                <a:rect l="l" t="t" r="r" b="b"/>
                <a:pathLst>
                  <a:path w="2823" h="7728" extrusionOk="0">
                    <a:moveTo>
                      <a:pt x="0" y="1"/>
                    </a:moveTo>
                    <a:cubicBezTo>
                      <a:pt x="84" y="2501"/>
                      <a:pt x="358" y="5001"/>
                      <a:pt x="810" y="7466"/>
                    </a:cubicBezTo>
                    <a:cubicBezTo>
                      <a:pt x="834" y="7561"/>
                      <a:pt x="846" y="7645"/>
                      <a:pt x="870" y="7728"/>
                    </a:cubicBezTo>
                    <a:cubicBezTo>
                      <a:pt x="1513" y="7537"/>
                      <a:pt x="2156" y="7383"/>
                      <a:pt x="2822" y="7240"/>
                    </a:cubicBezTo>
                    <a:cubicBezTo>
                      <a:pt x="2810" y="7180"/>
                      <a:pt x="2787" y="7121"/>
                      <a:pt x="2763" y="7073"/>
                    </a:cubicBezTo>
                    <a:cubicBezTo>
                      <a:pt x="1989" y="4668"/>
                      <a:pt x="965" y="2370"/>
                      <a:pt x="12" y="37"/>
                    </a:cubicBezTo>
                    <a:lnTo>
                      <a:pt x="0"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0"/>
              <p:cNvSpPr/>
              <p:nvPr/>
            </p:nvSpPr>
            <p:spPr>
              <a:xfrm>
                <a:off x="4187254" y="1305303"/>
                <a:ext cx="95330" cy="47739"/>
              </a:xfrm>
              <a:custGeom>
                <a:avLst/>
                <a:gdLst/>
                <a:ahLst/>
                <a:cxnLst/>
                <a:rect l="l" t="t" r="r" b="b"/>
                <a:pathLst>
                  <a:path w="7752" h="3882" extrusionOk="0">
                    <a:moveTo>
                      <a:pt x="7038" y="0"/>
                    </a:moveTo>
                    <a:cubicBezTo>
                      <a:pt x="6716" y="155"/>
                      <a:pt x="6395" y="298"/>
                      <a:pt x="6085" y="465"/>
                    </a:cubicBezTo>
                    <a:cubicBezTo>
                      <a:pt x="5025" y="1001"/>
                      <a:pt x="3990" y="1572"/>
                      <a:pt x="2977" y="2167"/>
                    </a:cubicBezTo>
                    <a:cubicBezTo>
                      <a:pt x="1977" y="2739"/>
                      <a:pt x="989" y="3310"/>
                      <a:pt x="1" y="3882"/>
                    </a:cubicBezTo>
                    <a:cubicBezTo>
                      <a:pt x="2311" y="3453"/>
                      <a:pt x="4585" y="2858"/>
                      <a:pt x="6799" y="2084"/>
                    </a:cubicBezTo>
                    <a:cubicBezTo>
                      <a:pt x="7121" y="1965"/>
                      <a:pt x="7442" y="1846"/>
                      <a:pt x="7752" y="1727"/>
                    </a:cubicBezTo>
                    <a:cubicBezTo>
                      <a:pt x="7502" y="1167"/>
                      <a:pt x="7264" y="584"/>
                      <a:pt x="7038"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0"/>
              <p:cNvSpPr/>
              <p:nvPr/>
            </p:nvSpPr>
            <p:spPr>
              <a:xfrm>
                <a:off x="4104824" y="1358010"/>
                <a:ext cx="209242" cy="147312"/>
              </a:xfrm>
              <a:custGeom>
                <a:avLst/>
                <a:gdLst/>
                <a:ahLst/>
                <a:cxnLst/>
                <a:rect l="l" t="t" r="r" b="b"/>
                <a:pathLst>
                  <a:path w="17015" h="11979" extrusionOk="0">
                    <a:moveTo>
                      <a:pt x="15800" y="1"/>
                    </a:moveTo>
                    <a:cubicBezTo>
                      <a:pt x="13681" y="1334"/>
                      <a:pt x="11597" y="2751"/>
                      <a:pt x="9609" y="4299"/>
                    </a:cubicBezTo>
                    <a:cubicBezTo>
                      <a:pt x="7335" y="6061"/>
                      <a:pt x="5108" y="7918"/>
                      <a:pt x="2870" y="9740"/>
                    </a:cubicBezTo>
                    <a:cubicBezTo>
                      <a:pt x="1941" y="10502"/>
                      <a:pt x="989" y="11264"/>
                      <a:pt x="1" y="11966"/>
                    </a:cubicBezTo>
                    <a:cubicBezTo>
                      <a:pt x="1" y="11966"/>
                      <a:pt x="1" y="11978"/>
                      <a:pt x="1" y="11978"/>
                    </a:cubicBezTo>
                    <a:cubicBezTo>
                      <a:pt x="1370" y="11490"/>
                      <a:pt x="2739" y="10990"/>
                      <a:pt x="4073" y="10407"/>
                    </a:cubicBezTo>
                    <a:cubicBezTo>
                      <a:pt x="5394" y="9823"/>
                      <a:pt x="6692" y="9169"/>
                      <a:pt x="7954" y="8454"/>
                    </a:cubicBezTo>
                    <a:cubicBezTo>
                      <a:pt x="9228" y="7728"/>
                      <a:pt x="10466" y="6954"/>
                      <a:pt x="11657" y="6121"/>
                    </a:cubicBezTo>
                    <a:cubicBezTo>
                      <a:pt x="12336" y="5632"/>
                      <a:pt x="13014" y="5156"/>
                      <a:pt x="13669" y="4632"/>
                    </a:cubicBezTo>
                    <a:cubicBezTo>
                      <a:pt x="14241" y="4180"/>
                      <a:pt x="14800" y="3715"/>
                      <a:pt x="15360" y="3251"/>
                    </a:cubicBezTo>
                    <a:cubicBezTo>
                      <a:pt x="15919" y="2787"/>
                      <a:pt x="16467" y="2311"/>
                      <a:pt x="17015" y="1834"/>
                    </a:cubicBezTo>
                    <a:cubicBezTo>
                      <a:pt x="16586" y="1239"/>
                      <a:pt x="16181" y="632"/>
                      <a:pt x="1580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0"/>
              <p:cNvSpPr/>
              <p:nvPr/>
            </p:nvSpPr>
            <p:spPr>
              <a:xfrm>
                <a:off x="4063824" y="925790"/>
                <a:ext cx="232238" cy="130464"/>
              </a:xfrm>
              <a:custGeom>
                <a:avLst/>
                <a:gdLst/>
                <a:ahLst/>
                <a:cxnLst/>
                <a:rect l="l" t="t" r="r" b="b"/>
                <a:pathLst>
                  <a:path w="18885" h="10609" extrusionOk="0">
                    <a:moveTo>
                      <a:pt x="1" y="1"/>
                    </a:moveTo>
                    <a:lnTo>
                      <a:pt x="1" y="1"/>
                    </a:lnTo>
                    <a:cubicBezTo>
                      <a:pt x="370" y="239"/>
                      <a:pt x="727" y="489"/>
                      <a:pt x="1108" y="727"/>
                    </a:cubicBezTo>
                    <a:cubicBezTo>
                      <a:pt x="1477" y="965"/>
                      <a:pt x="1858" y="1203"/>
                      <a:pt x="2227" y="1441"/>
                    </a:cubicBezTo>
                    <a:cubicBezTo>
                      <a:pt x="2978" y="1906"/>
                      <a:pt x="3728" y="2382"/>
                      <a:pt x="4478" y="2858"/>
                    </a:cubicBezTo>
                    <a:cubicBezTo>
                      <a:pt x="5990" y="3811"/>
                      <a:pt x="7490" y="4775"/>
                      <a:pt x="9014" y="5692"/>
                    </a:cubicBezTo>
                    <a:cubicBezTo>
                      <a:pt x="10538" y="6620"/>
                      <a:pt x="12086" y="7537"/>
                      <a:pt x="13669" y="8371"/>
                    </a:cubicBezTo>
                    <a:cubicBezTo>
                      <a:pt x="15110" y="9156"/>
                      <a:pt x="16563" y="9895"/>
                      <a:pt x="18027" y="10609"/>
                    </a:cubicBezTo>
                    <a:cubicBezTo>
                      <a:pt x="18289" y="10061"/>
                      <a:pt x="18575" y="9514"/>
                      <a:pt x="18884" y="8990"/>
                    </a:cubicBezTo>
                    <a:cubicBezTo>
                      <a:pt x="17491" y="8097"/>
                      <a:pt x="16098" y="7228"/>
                      <a:pt x="14669" y="6418"/>
                    </a:cubicBezTo>
                    <a:cubicBezTo>
                      <a:pt x="13038" y="5489"/>
                      <a:pt x="11383" y="4632"/>
                      <a:pt x="9693" y="3834"/>
                    </a:cubicBezTo>
                    <a:cubicBezTo>
                      <a:pt x="8121" y="3108"/>
                      <a:pt x="6526" y="2429"/>
                      <a:pt x="4930" y="1798"/>
                    </a:cubicBezTo>
                    <a:cubicBezTo>
                      <a:pt x="4109" y="1477"/>
                      <a:pt x="3299" y="1155"/>
                      <a:pt x="2477" y="858"/>
                    </a:cubicBezTo>
                    <a:cubicBezTo>
                      <a:pt x="2073" y="703"/>
                      <a:pt x="1680" y="560"/>
                      <a:pt x="1275" y="405"/>
                    </a:cubicBezTo>
                    <a:cubicBezTo>
                      <a:pt x="870" y="262"/>
                      <a:pt x="418" y="13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0"/>
              <p:cNvSpPr/>
              <p:nvPr/>
            </p:nvSpPr>
            <p:spPr>
              <a:xfrm>
                <a:off x="4022246" y="1248931"/>
                <a:ext cx="240724" cy="70883"/>
              </a:xfrm>
              <a:custGeom>
                <a:avLst/>
                <a:gdLst/>
                <a:ahLst/>
                <a:cxnLst/>
                <a:rect l="l" t="t" r="r" b="b"/>
                <a:pathLst>
                  <a:path w="19575" h="5764" extrusionOk="0">
                    <a:moveTo>
                      <a:pt x="19217" y="1"/>
                    </a:moveTo>
                    <a:cubicBezTo>
                      <a:pt x="18693" y="60"/>
                      <a:pt x="18170" y="132"/>
                      <a:pt x="17646" y="203"/>
                    </a:cubicBezTo>
                    <a:cubicBezTo>
                      <a:pt x="16729" y="322"/>
                      <a:pt x="15812" y="453"/>
                      <a:pt x="14907" y="608"/>
                    </a:cubicBezTo>
                    <a:cubicBezTo>
                      <a:pt x="14002" y="774"/>
                      <a:pt x="13121" y="977"/>
                      <a:pt x="12228" y="1227"/>
                    </a:cubicBezTo>
                    <a:cubicBezTo>
                      <a:pt x="10430" y="1727"/>
                      <a:pt x="8656" y="2334"/>
                      <a:pt x="6894" y="2977"/>
                    </a:cubicBezTo>
                    <a:cubicBezTo>
                      <a:pt x="5823" y="3382"/>
                      <a:pt x="4763" y="3799"/>
                      <a:pt x="3703" y="4227"/>
                    </a:cubicBezTo>
                    <a:cubicBezTo>
                      <a:pt x="3191" y="4430"/>
                      <a:pt x="2691" y="4644"/>
                      <a:pt x="2179" y="4870"/>
                    </a:cubicBezTo>
                    <a:cubicBezTo>
                      <a:pt x="1679" y="5085"/>
                      <a:pt x="1179" y="5299"/>
                      <a:pt x="667" y="5501"/>
                    </a:cubicBezTo>
                    <a:lnTo>
                      <a:pt x="691" y="5489"/>
                    </a:lnTo>
                    <a:lnTo>
                      <a:pt x="691" y="5489"/>
                    </a:lnTo>
                    <a:cubicBezTo>
                      <a:pt x="465" y="5573"/>
                      <a:pt x="239" y="5668"/>
                      <a:pt x="1" y="5763"/>
                    </a:cubicBezTo>
                    <a:cubicBezTo>
                      <a:pt x="453" y="5716"/>
                      <a:pt x="894" y="5656"/>
                      <a:pt x="1346" y="5608"/>
                    </a:cubicBezTo>
                    <a:cubicBezTo>
                      <a:pt x="1787" y="5561"/>
                      <a:pt x="2275" y="5513"/>
                      <a:pt x="2751" y="5466"/>
                    </a:cubicBezTo>
                    <a:cubicBezTo>
                      <a:pt x="3680" y="5358"/>
                      <a:pt x="4608" y="5216"/>
                      <a:pt x="5525" y="5049"/>
                    </a:cubicBezTo>
                    <a:cubicBezTo>
                      <a:pt x="7371" y="4739"/>
                      <a:pt x="9204" y="4334"/>
                      <a:pt x="11026" y="3930"/>
                    </a:cubicBezTo>
                    <a:cubicBezTo>
                      <a:pt x="12824" y="3525"/>
                      <a:pt x="14621" y="3120"/>
                      <a:pt x="16395" y="2620"/>
                    </a:cubicBezTo>
                    <a:cubicBezTo>
                      <a:pt x="17455" y="2322"/>
                      <a:pt x="18515" y="2013"/>
                      <a:pt x="19574" y="1691"/>
                    </a:cubicBezTo>
                    <a:cubicBezTo>
                      <a:pt x="19432" y="1144"/>
                      <a:pt x="19324" y="572"/>
                      <a:pt x="1921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0"/>
              <p:cNvSpPr/>
              <p:nvPr/>
            </p:nvSpPr>
            <p:spPr>
              <a:xfrm>
                <a:off x="4224736" y="1433271"/>
                <a:ext cx="159314" cy="198408"/>
              </a:xfrm>
              <a:custGeom>
                <a:avLst/>
                <a:gdLst/>
                <a:ahLst/>
                <a:cxnLst/>
                <a:rect l="l" t="t" r="r" b="b"/>
                <a:pathLst>
                  <a:path w="12955" h="16134" extrusionOk="0">
                    <a:moveTo>
                      <a:pt x="11157" y="1"/>
                    </a:moveTo>
                    <a:cubicBezTo>
                      <a:pt x="10717" y="453"/>
                      <a:pt x="10288" y="917"/>
                      <a:pt x="9871" y="1382"/>
                    </a:cubicBezTo>
                    <a:cubicBezTo>
                      <a:pt x="8835" y="2537"/>
                      <a:pt x="7871" y="3751"/>
                      <a:pt x="6966" y="5013"/>
                    </a:cubicBezTo>
                    <a:cubicBezTo>
                      <a:pt x="5263" y="7347"/>
                      <a:pt x="3644" y="9752"/>
                      <a:pt x="2180" y="12240"/>
                    </a:cubicBezTo>
                    <a:cubicBezTo>
                      <a:pt x="1799" y="12883"/>
                      <a:pt x="1430" y="13526"/>
                      <a:pt x="1072" y="14181"/>
                    </a:cubicBezTo>
                    <a:cubicBezTo>
                      <a:pt x="715" y="14836"/>
                      <a:pt x="370" y="15491"/>
                      <a:pt x="1" y="16133"/>
                    </a:cubicBezTo>
                    <a:cubicBezTo>
                      <a:pt x="513" y="15633"/>
                      <a:pt x="1049" y="15169"/>
                      <a:pt x="1584" y="14681"/>
                    </a:cubicBezTo>
                    <a:cubicBezTo>
                      <a:pt x="2108" y="14193"/>
                      <a:pt x="2620" y="13693"/>
                      <a:pt x="3144" y="13193"/>
                    </a:cubicBezTo>
                    <a:cubicBezTo>
                      <a:pt x="4168" y="12181"/>
                      <a:pt x="5144" y="11121"/>
                      <a:pt x="6109" y="10049"/>
                    </a:cubicBezTo>
                    <a:cubicBezTo>
                      <a:pt x="7061" y="8978"/>
                      <a:pt x="8002" y="7859"/>
                      <a:pt x="8931" y="6751"/>
                    </a:cubicBezTo>
                    <a:cubicBezTo>
                      <a:pt x="9931" y="5561"/>
                      <a:pt x="10895" y="4346"/>
                      <a:pt x="11800" y="3084"/>
                    </a:cubicBezTo>
                    <a:cubicBezTo>
                      <a:pt x="12193" y="2537"/>
                      <a:pt x="12574" y="2001"/>
                      <a:pt x="12955" y="1441"/>
                    </a:cubicBezTo>
                    <a:cubicBezTo>
                      <a:pt x="12336" y="1001"/>
                      <a:pt x="11729" y="512"/>
                      <a:pt x="111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20"/>
              <p:cNvSpPr/>
              <p:nvPr/>
            </p:nvSpPr>
            <p:spPr>
              <a:xfrm>
                <a:off x="4001020" y="1100758"/>
                <a:ext cx="259465" cy="49350"/>
              </a:xfrm>
              <a:custGeom>
                <a:avLst/>
                <a:gdLst/>
                <a:ahLst/>
                <a:cxnLst/>
                <a:rect l="l" t="t" r="r" b="b"/>
                <a:pathLst>
                  <a:path w="21099" h="4013" extrusionOk="0">
                    <a:moveTo>
                      <a:pt x="1488" y="0"/>
                    </a:moveTo>
                    <a:cubicBezTo>
                      <a:pt x="988" y="24"/>
                      <a:pt x="500" y="60"/>
                      <a:pt x="0" y="96"/>
                    </a:cubicBezTo>
                    <a:cubicBezTo>
                      <a:pt x="488" y="215"/>
                      <a:pt x="965" y="346"/>
                      <a:pt x="1441" y="465"/>
                    </a:cubicBezTo>
                    <a:cubicBezTo>
                      <a:pt x="1929" y="584"/>
                      <a:pt x="2453" y="679"/>
                      <a:pt x="2965" y="774"/>
                    </a:cubicBezTo>
                    <a:cubicBezTo>
                      <a:pt x="3977" y="965"/>
                      <a:pt x="4989" y="1191"/>
                      <a:pt x="5989" y="1405"/>
                    </a:cubicBezTo>
                    <a:cubicBezTo>
                      <a:pt x="8001" y="1834"/>
                      <a:pt x="10013" y="2263"/>
                      <a:pt x="12037" y="2656"/>
                    </a:cubicBezTo>
                    <a:cubicBezTo>
                      <a:pt x="14954" y="3203"/>
                      <a:pt x="17883" y="3620"/>
                      <a:pt x="20824" y="4013"/>
                    </a:cubicBezTo>
                    <a:cubicBezTo>
                      <a:pt x="20896" y="3465"/>
                      <a:pt x="20991" y="2918"/>
                      <a:pt x="21098" y="2382"/>
                    </a:cubicBezTo>
                    <a:cubicBezTo>
                      <a:pt x="20134" y="2132"/>
                      <a:pt x="19169" y="1905"/>
                      <a:pt x="18205" y="1679"/>
                    </a:cubicBezTo>
                    <a:cubicBezTo>
                      <a:pt x="14216" y="786"/>
                      <a:pt x="10120" y="358"/>
                      <a:pt x="6037" y="143"/>
                    </a:cubicBezTo>
                    <a:cubicBezTo>
                      <a:pt x="5037" y="84"/>
                      <a:pt x="4036" y="48"/>
                      <a:pt x="3036" y="12"/>
                    </a:cubicBezTo>
                    <a:cubicBezTo>
                      <a:pt x="2703" y="0"/>
                      <a:pt x="2370" y="0"/>
                      <a:pt x="203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20"/>
              <p:cNvSpPr/>
              <p:nvPr/>
            </p:nvSpPr>
            <p:spPr>
              <a:xfrm>
                <a:off x="4281994" y="904564"/>
                <a:ext cx="580110" cy="580110"/>
              </a:xfrm>
              <a:custGeom>
                <a:avLst/>
                <a:gdLst/>
                <a:ahLst/>
                <a:cxnLst/>
                <a:rect l="l" t="t" r="r" b="b"/>
                <a:pathLst>
                  <a:path w="47173" h="47173" extrusionOk="0">
                    <a:moveTo>
                      <a:pt x="23587" y="893"/>
                    </a:moveTo>
                    <a:cubicBezTo>
                      <a:pt x="36100" y="893"/>
                      <a:pt x="46280" y="11073"/>
                      <a:pt x="46280" y="23586"/>
                    </a:cubicBezTo>
                    <a:cubicBezTo>
                      <a:pt x="46280" y="36100"/>
                      <a:pt x="36100" y="46280"/>
                      <a:pt x="23587" y="46280"/>
                    </a:cubicBezTo>
                    <a:cubicBezTo>
                      <a:pt x="11073" y="46280"/>
                      <a:pt x="893" y="36100"/>
                      <a:pt x="893" y="23586"/>
                    </a:cubicBezTo>
                    <a:cubicBezTo>
                      <a:pt x="893" y="11061"/>
                      <a:pt x="11073" y="893"/>
                      <a:pt x="23587" y="893"/>
                    </a:cubicBezTo>
                    <a:close/>
                    <a:moveTo>
                      <a:pt x="23587" y="0"/>
                    </a:moveTo>
                    <a:cubicBezTo>
                      <a:pt x="10585" y="0"/>
                      <a:pt x="0" y="10585"/>
                      <a:pt x="0" y="23586"/>
                    </a:cubicBezTo>
                    <a:cubicBezTo>
                      <a:pt x="0" y="36588"/>
                      <a:pt x="10585" y="47173"/>
                      <a:pt x="23587" y="47173"/>
                    </a:cubicBezTo>
                    <a:cubicBezTo>
                      <a:pt x="36600" y="47173"/>
                      <a:pt x="47173" y="36588"/>
                      <a:pt x="47173" y="23586"/>
                    </a:cubicBezTo>
                    <a:cubicBezTo>
                      <a:pt x="47173" y="10573"/>
                      <a:pt x="36588" y="0"/>
                      <a:pt x="2358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67" name="Google Shape;367;p20"/>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sp>
        <p:nvSpPr>
          <p:cNvPr id="368" name="Google Shape;368;p20"/>
          <p:cNvSpPr txBox="1"/>
          <p:nvPr/>
        </p:nvSpPr>
        <p:spPr>
          <a:xfrm>
            <a:off x="3868797" y="1105175"/>
            <a:ext cx="1406400" cy="27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Henny Penny"/>
                <a:ea typeface="Henny Penny"/>
                <a:cs typeface="Henny Penny"/>
                <a:sym typeface="Henny Penny"/>
              </a:rPr>
              <a:t>DAY PLAN</a:t>
            </a:r>
            <a:endParaRPr sz="1800">
              <a:solidFill>
                <a:schemeClr val="lt1"/>
              </a:solidFill>
              <a:latin typeface="Henny Penny"/>
              <a:ea typeface="Henny Penny"/>
              <a:cs typeface="Henny Penny"/>
              <a:sym typeface="Henny Penny"/>
            </a:endParaRPr>
          </a:p>
        </p:txBody>
      </p:sp>
      <p:graphicFrame>
        <p:nvGraphicFramePr>
          <p:cNvPr id="369" name="Google Shape;369;p20"/>
          <p:cNvGraphicFramePr/>
          <p:nvPr/>
        </p:nvGraphicFramePr>
        <p:xfrm>
          <a:off x="1243213" y="1724065"/>
          <a:ext cx="3000000" cy="3000000"/>
        </p:xfrm>
        <a:graphic>
          <a:graphicData uri="http://schemas.openxmlformats.org/drawingml/2006/table">
            <a:tbl>
              <a:tblPr>
                <a:noFill/>
                <a:tableStyleId>{2D360F45-98CE-4AF8-84D1-86860337370E}</a:tableStyleId>
              </a:tblPr>
              <a:tblGrid>
                <a:gridCol w="2065900">
                  <a:extLst>
                    <a:ext uri="{9D8B030D-6E8A-4147-A177-3AD203B41FA5}">
                      <a16:colId xmlns:a16="http://schemas.microsoft.com/office/drawing/2014/main" val="20000"/>
                    </a:ext>
                  </a:extLst>
                </a:gridCol>
                <a:gridCol w="918325">
                  <a:extLst>
                    <a:ext uri="{9D8B030D-6E8A-4147-A177-3AD203B41FA5}">
                      <a16:colId xmlns:a16="http://schemas.microsoft.com/office/drawing/2014/main" val="20001"/>
                    </a:ext>
                  </a:extLst>
                </a:gridCol>
                <a:gridCol w="918325">
                  <a:extLst>
                    <a:ext uri="{9D8B030D-6E8A-4147-A177-3AD203B41FA5}">
                      <a16:colId xmlns:a16="http://schemas.microsoft.com/office/drawing/2014/main" val="20002"/>
                    </a:ext>
                  </a:extLst>
                </a:gridCol>
                <a:gridCol w="918325">
                  <a:extLst>
                    <a:ext uri="{9D8B030D-6E8A-4147-A177-3AD203B41FA5}">
                      <a16:colId xmlns:a16="http://schemas.microsoft.com/office/drawing/2014/main" val="20003"/>
                    </a:ext>
                  </a:extLst>
                </a:gridCol>
                <a:gridCol w="918325">
                  <a:extLst>
                    <a:ext uri="{9D8B030D-6E8A-4147-A177-3AD203B41FA5}">
                      <a16:colId xmlns:a16="http://schemas.microsoft.com/office/drawing/2014/main" val="20004"/>
                    </a:ext>
                  </a:extLst>
                </a:gridCol>
                <a:gridCol w="918325">
                  <a:extLst>
                    <a:ext uri="{9D8B030D-6E8A-4147-A177-3AD203B41FA5}">
                      <a16:colId xmlns:a16="http://schemas.microsoft.com/office/drawing/2014/main" val="20005"/>
                    </a:ext>
                  </a:extLst>
                </a:gridCol>
              </a:tblGrid>
              <a:tr h="602900">
                <a:tc>
                  <a:txBody>
                    <a:bodyPr/>
                    <a:lstStyle/>
                    <a:p>
                      <a:pPr marL="0" lvl="0" indent="0" algn="ctr" rtl="0">
                        <a:spcBef>
                          <a:spcPts val="0"/>
                        </a:spcBef>
                        <a:spcAft>
                          <a:spcPts val="0"/>
                        </a:spcAft>
                        <a:buNone/>
                      </a:pPr>
                      <a:endParaRPr sz="1200">
                        <a:solidFill>
                          <a:schemeClr val="lt1"/>
                        </a:solidFill>
                        <a:latin typeface="Abril Fatface"/>
                        <a:ea typeface="Abril Fatface"/>
                        <a:cs typeface="Abril Fatface"/>
                        <a:sym typeface="Abril Fatface"/>
                      </a:endParaRPr>
                    </a:p>
                  </a:txBody>
                  <a:tcPr marL="91425" marR="91425" marT="91425" marB="91425" anchor="ctr">
                    <a:lnL w="19050" cap="flat" cmpd="sng">
                      <a:solidFill>
                        <a:schemeClr val="lt1">
                          <a:alpha val="0"/>
                        </a:schemeClr>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alpha val="0"/>
                        </a:schemeClr>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lt1"/>
                          </a:solidFill>
                          <a:latin typeface="Henny Penny"/>
                          <a:ea typeface="Henny Penny"/>
                          <a:cs typeface="Henny Penny"/>
                          <a:sym typeface="Henny Penny"/>
                        </a:rPr>
                        <a:t>11:00</a:t>
                      </a:r>
                      <a:endParaRPr sz="18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lt1"/>
                          </a:solidFill>
                          <a:latin typeface="Henny Penny"/>
                          <a:ea typeface="Henny Penny"/>
                          <a:cs typeface="Henny Penny"/>
                          <a:sym typeface="Henny Penny"/>
                        </a:rPr>
                        <a:t>14:00</a:t>
                      </a:r>
                      <a:endParaRPr sz="18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lt1"/>
                          </a:solidFill>
                          <a:latin typeface="Henny Penny"/>
                          <a:ea typeface="Henny Penny"/>
                          <a:cs typeface="Henny Penny"/>
                          <a:sym typeface="Henny Penny"/>
                        </a:rPr>
                        <a:t>17:00</a:t>
                      </a:r>
                      <a:endParaRPr sz="18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lt1"/>
                          </a:solidFill>
                          <a:latin typeface="Henny Penny"/>
                          <a:ea typeface="Henny Penny"/>
                          <a:cs typeface="Henny Penny"/>
                          <a:sym typeface="Henny Penny"/>
                        </a:rPr>
                        <a:t>19:00</a:t>
                      </a:r>
                      <a:endParaRPr sz="18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solidFill>
                            <a:schemeClr val="lt1"/>
                          </a:solidFill>
                          <a:latin typeface="Henny Penny"/>
                          <a:ea typeface="Henny Penny"/>
                          <a:cs typeface="Henny Penny"/>
                          <a:sym typeface="Henny Penny"/>
                        </a:rPr>
                        <a:t>20:00</a:t>
                      </a:r>
                      <a:endParaRPr sz="18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0"/>
                  </a:ext>
                </a:extLst>
              </a:tr>
              <a:tr h="562250">
                <a:tc>
                  <a:txBody>
                    <a:bodyPr/>
                    <a:lstStyle/>
                    <a:p>
                      <a:pPr marL="0" lvl="0" indent="0" algn="l" rtl="0">
                        <a:spcBef>
                          <a:spcPts val="0"/>
                        </a:spcBef>
                        <a:spcAft>
                          <a:spcPts val="0"/>
                        </a:spcAft>
                        <a:buNone/>
                      </a:pPr>
                      <a:r>
                        <a:rPr lang="en" sz="1600">
                          <a:solidFill>
                            <a:schemeClr val="lt1"/>
                          </a:solidFill>
                          <a:latin typeface="Henny Penny"/>
                          <a:ea typeface="Henny Penny"/>
                          <a:cs typeface="Henny Penny"/>
                          <a:sym typeface="Henny Penny"/>
                        </a:rPr>
                        <a:t>JENNA DOE</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b="1">
                        <a:solidFill>
                          <a:schemeClr val="lt1"/>
                        </a:solidFill>
                        <a:latin typeface="Didact Gothic"/>
                        <a:ea typeface="Didact Gothic"/>
                        <a:cs typeface="Didact Gothic"/>
                        <a:sym typeface="Didact Gothic"/>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sz="1800" b="1">
                        <a:solidFill>
                          <a:schemeClr val="lt1"/>
                        </a:solidFill>
                        <a:latin typeface="Fira Sans Extra Condensed"/>
                        <a:ea typeface="Fira Sans Extra Condensed"/>
                        <a:cs typeface="Fira Sans Extra Condensed"/>
                        <a:sym typeface="Fira Sans Extra Condensed"/>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b="1">
                        <a:solidFill>
                          <a:schemeClr val="lt1"/>
                        </a:solidFill>
                        <a:latin typeface="Didact Gothic"/>
                        <a:ea typeface="Didact Gothic"/>
                        <a:cs typeface="Didact Gothic"/>
                        <a:sym typeface="Didact Gothic"/>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b="1">
                        <a:solidFill>
                          <a:schemeClr val="lt1"/>
                        </a:solidFill>
                        <a:latin typeface="Didact Gothic"/>
                        <a:ea typeface="Didact Gothic"/>
                        <a:cs typeface="Didact Gothic"/>
                        <a:sym typeface="Didact Gothic"/>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b="1">
                        <a:solidFill>
                          <a:schemeClr val="lt1"/>
                        </a:solidFill>
                        <a:latin typeface="Didact Gothic"/>
                        <a:ea typeface="Didact Gothic"/>
                        <a:cs typeface="Didact Gothic"/>
                        <a:sym typeface="Didact Gothic"/>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562250">
                <a:tc>
                  <a:txBody>
                    <a:bodyPr/>
                    <a:lstStyle/>
                    <a:p>
                      <a:pPr marL="0" lvl="0" indent="0" algn="l" rtl="0">
                        <a:spcBef>
                          <a:spcPts val="0"/>
                        </a:spcBef>
                        <a:spcAft>
                          <a:spcPts val="0"/>
                        </a:spcAft>
                        <a:buNone/>
                      </a:pPr>
                      <a:r>
                        <a:rPr lang="en" sz="1600">
                          <a:solidFill>
                            <a:schemeClr val="lt1"/>
                          </a:solidFill>
                          <a:latin typeface="Henny Penny"/>
                          <a:ea typeface="Henny Penny"/>
                          <a:cs typeface="Henny Penny"/>
                          <a:sym typeface="Henny Penny"/>
                        </a:rPr>
                        <a:t>JOHN JAMES</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b="1">
                        <a:solidFill>
                          <a:schemeClr val="lt1"/>
                        </a:solidFill>
                        <a:latin typeface="Didact Gothic"/>
                        <a:ea typeface="Didact Gothic"/>
                        <a:cs typeface="Didact Gothic"/>
                        <a:sym typeface="Didact Gothic"/>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a:solidFill>
                          <a:schemeClr val="lt1"/>
                        </a:solidFill>
                        <a:latin typeface="Didact Gothic"/>
                        <a:ea typeface="Didact Gothic"/>
                        <a:cs typeface="Didact Gothic"/>
                        <a:sym typeface="Didact Gothic"/>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sz="1800" b="1">
                        <a:solidFill>
                          <a:schemeClr val="lt1"/>
                        </a:solidFill>
                        <a:latin typeface="Fira Sans Extra Condensed"/>
                        <a:ea typeface="Fira Sans Extra Condensed"/>
                        <a:cs typeface="Fira Sans Extra Condensed"/>
                        <a:sym typeface="Fira Sans Extra Condensed"/>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b="1">
                        <a:solidFill>
                          <a:schemeClr val="lt1"/>
                        </a:solidFill>
                        <a:latin typeface="Didact Gothic"/>
                        <a:ea typeface="Didact Gothic"/>
                        <a:cs typeface="Didact Gothic"/>
                        <a:sym typeface="Didact Gothic"/>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b="1">
                        <a:solidFill>
                          <a:schemeClr val="lt1"/>
                        </a:solidFill>
                        <a:latin typeface="Didact Gothic"/>
                        <a:ea typeface="Didact Gothic"/>
                        <a:cs typeface="Didact Gothic"/>
                        <a:sym typeface="Didact Gothic"/>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562250">
                <a:tc>
                  <a:txBody>
                    <a:bodyPr/>
                    <a:lstStyle/>
                    <a:p>
                      <a:pPr marL="0" lvl="0" indent="0" algn="l" rtl="0">
                        <a:spcBef>
                          <a:spcPts val="0"/>
                        </a:spcBef>
                        <a:spcAft>
                          <a:spcPts val="0"/>
                        </a:spcAft>
                        <a:buNone/>
                      </a:pPr>
                      <a:r>
                        <a:rPr lang="en" sz="1600">
                          <a:solidFill>
                            <a:schemeClr val="lt1"/>
                          </a:solidFill>
                          <a:latin typeface="Henny Penny"/>
                          <a:ea typeface="Henny Penny"/>
                          <a:cs typeface="Henny Penny"/>
                          <a:sym typeface="Henny Penny"/>
                        </a:rPr>
                        <a:t>JIMMY TIMMY</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b="1">
                        <a:solidFill>
                          <a:schemeClr val="lt1"/>
                        </a:solidFill>
                        <a:latin typeface="Didact Gothic"/>
                        <a:ea typeface="Didact Gothic"/>
                        <a:cs typeface="Didact Gothic"/>
                        <a:sym typeface="Didact Gothic"/>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a:solidFill>
                          <a:schemeClr val="lt1"/>
                        </a:solidFill>
                        <a:latin typeface="Didact Gothic"/>
                        <a:ea typeface="Didact Gothic"/>
                        <a:cs typeface="Didact Gothic"/>
                        <a:sym typeface="Didact Gothic"/>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sz="1800" b="1">
                        <a:solidFill>
                          <a:schemeClr val="lt1"/>
                        </a:solidFill>
                        <a:latin typeface="Fira Sans Extra Condensed"/>
                        <a:ea typeface="Fira Sans Extra Condensed"/>
                        <a:cs typeface="Fira Sans Extra Condensed"/>
                        <a:sym typeface="Fira Sans Extra Condensed"/>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sz="1800" b="1">
                        <a:solidFill>
                          <a:schemeClr val="lt1"/>
                        </a:solidFill>
                        <a:latin typeface="Fira Sans Extra Condensed"/>
                        <a:ea typeface="Fira Sans Extra Condensed"/>
                        <a:cs typeface="Fira Sans Extra Condensed"/>
                        <a:sym typeface="Fira Sans Extra Condensed"/>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sz="1800" b="1">
                        <a:solidFill>
                          <a:schemeClr val="lt1"/>
                        </a:solidFill>
                        <a:latin typeface="Fira Sans Extra Condensed"/>
                        <a:ea typeface="Fira Sans Extra Condensed"/>
                        <a:cs typeface="Fira Sans Extra Condensed"/>
                        <a:sym typeface="Fira Sans Extra Condensed"/>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370" name="Google Shape;370;p20"/>
          <p:cNvSpPr/>
          <p:nvPr/>
        </p:nvSpPr>
        <p:spPr>
          <a:xfrm>
            <a:off x="3728575" y="2512100"/>
            <a:ext cx="1938900" cy="183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0"/>
          <p:cNvSpPr/>
          <p:nvPr/>
        </p:nvSpPr>
        <p:spPr>
          <a:xfrm>
            <a:off x="4457125" y="3080125"/>
            <a:ext cx="481800" cy="183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0"/>
          <p:cNvSpPr/>
          <p:nvPr/>
        </p:nvSpPr>
        <p:spPr>
          <a:xfrm>
            <a:off x="6336250" y="3634350"/>
            <a:ext cx="1296300" cy="183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21"/>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sp>
        <p:nvSpPr>
          <p:cNvPr id="378" name="Google Shape;378;p21"/>
          <p:cNvSpPr txBox="1"/>
          <p:nvPr/>
        </p:nvSpPr>
        <p:spPr>
          <a:xfrm>
            <a:off x="3158549" y="1105175"/>
            <a:ext cx="2826900" cy="27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1"/>
                </a:solidFill>
                <a:latin typeface="Henny Penny"/>
                <a:ea typeface="Henny Penny"/>
                <a:cs typeface="Henny Penny"/>
                <a:sym typeface="Henny Penny"/>
              </a:rPr>
              <a:t>CANDIDATE CARD</a:t>
            </a:r>
            <a:endParaRPr sz="1800">
              <a:solidFill>
                <a:schemeClr val="dk1"/>
              </a:solidFill>
              <a:latin typeface="Henny Penny"/>
              <a:ea typeface="Henny Penny"/>
              <a:cs typeface="Henny Penny"/>
              <a:sym typeface="Henny Penny"/>
            </a:endParaRPr>
          </a:p>
        </p:txBody>
      </p:sp>
      <p:sp>
        <p:nvSpPr>
          <p:cNvPr id="379" name="Google Shape;379;p21"/>
          <p:cNvSpPr/>
          <p:nvPr/>
        </p:nvSpPr>
        <p:spPr>
          <a:xfrm>
            <a:off x="933300" y="1625725"/>
            <a:ext cx="7277400" cy="27462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0" name="Google Shape;380;p21"/>
          <p:cNvGrpSpPr/>
          <p:nvPr/>
        </p:nvGrpSpPr>
        <p:grpSpPr>
          <a:xfrm>
            <a:off x="1172771" y="1973613"/>
            <a:ext cx="4004704" cy="2050438"/>
            <a:chOff x="1172771" y="1973613"/>
            <a:chExt cx="4004704" cy="2050438"/>
          </a:xfrm>
        </p:grpSpPr>
        <p:sp>
          <p:nvSpPr>
            <p:cNvPr id="381" name="Google Shape;381;p21"/>
            <p:cNvSpPr txBox="1"/>
            <p:nvPr/>
          </p:nvSpPr>
          <p:spPr>
            <a:xfrm>
              <a:off x="1172771" y="1973613"/>
              <a:ext cx="2151600" cy="352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chemeClr val="dk1"/>
                  </a:solidFill>
                  <a:latin typeface="Henny Penny"/>
                  <a:ea typeface="Henny Penny"/>
                  <a:cs typeface="Henny Penny"/>
                  <a:sym typeface="Henny Penny"/>
                </a:rPr>
                <a:t>NAME:  </a:t>
              </a:r>
              <a:r>
                <a:rPr lang="en">
                  <a:solidFill>
                    <a:schemeClr val="dk1"/>
                  </a:solidFill>
                  <a:latin typeface="Nanum Myeongjo"/>
                  <a:ea typeface="Nanum Myeongjo"/>
                  <a:cs typeface="Nanum Myeongjo"/>
                  <a:sym typeface="Nanum Myeongjo"/>
                </a:rPr>
                <a:t>James </a:t>
              </a:r>
              <a:endParaRPr>
                <a:solidFill>
                  <a:schemeClr val="dk1"/>
                </a:solidFill>
                <a:latin typeface="Nanum Myeongjo"/>
                <a:ea typeface="Nanum Myeongjo"/>
                <a:cs typeface="Nanum Myeongjo"/>
                <a:sym typeface="Nanum Myeongjo"/>
              </a:endParaRPr>
            </a:p>
          </p:txBody>
        </p:sp>
        <p:sp>
          <p:nvSpPr>
            <p:cNvPr id="382" name="Google Shape;382;p21"/>
            <p:cNvSpPr txBox="1"/>
            <p:nvPr/>
          </p:nvSpPr>
          <p:spPr>
            <a:xfrm>
              <a:off x="1172771" y="2539490"/>
              <a:ext cx="2151600" cy="352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chemeClr val="dk1"/>
                  </a:solidFill>
                  <a:latin typeface="Henny Penny"/>
                  <a:ea typeface="Henny Penny"/>
                  <a:cs typeface="Henny Penny"/>
                  <a:sym typeface="Henny Penny"/>
                </a:rPr>
                <a:t>LAST NAME: </a:t>
              </a:r>
              <a:r>
                <a:rPr lang="en">
                  <a:solidFill>
                    <a:schemeClr val="dk1"/>
                  </a:solidFill>
                  <a:latin typeface="Nanum Myeongjo"/>
                  <a:ea typeface="Nanum Myeongjo"/>
                  <a:cs typeface="Nanum Myeongjo"/>
                  <a:sym typeface="Nanum Myeongjo"/>
                </a:rPr>
                <a:t>Don</a:t>
              </a:r>
              <a:endParaRPr>
                <a:solidFill>
                  <a:schemeClr val="dk1"/>
                </a:solidFill>
                <a:latin typeface="Nanum Myeongjo"/>
                <a:ea typeface="Nanum Myeongjo"/>
                <a:cs typeface="Nanum Myeongjo"/>
                <a:sym typeface="Nanum Myeongjo"/>
              </a:endParaRPr>
            </a:p>
          </p:txBody>
        </p:sp>
        <p:sp>
          <p:nvSpPr>
            <p:cNvPr id="383" name="Google Shape;383;p21"/>
            <p:cNvSpPr txBox="1"/>
            <p:nvPr/>
          </p:nvSpPr>
          <p:spPr>
            <a:xfrm>
              <a:off x="1172778" y="3105375"/>
              <a:ext cx="3814200" cy="352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chemeClr val="dk1"/>
                  </a:solidFill>
                  <a:latin typeface="Henny Penny"/>
                  <a:ea typeface="Henny Penny"/>
                  <a:cs typeface="Henny Penny"/>
                  <a:sym typeface="Henny Penny"/>
                </a:rPr>
                <a:t>KNOWN AS: </a:t>
              </a:r>
              <a:r>
                <a:rPr lang="en">
                  <a:solidFill>
                    <a:schemeClr val="dk1"/>
                  </a:solidFill>
                  <a:latin typeface="Nanum Myeongjo"/>
                  <a:ea typeface="Nanum Myeongjo"/>
                  <a:cs typeface="Nanum Myeongjo"/>
                  <a:sym typeface="Nanum Myeongjo"/>
                </a:rPr>
                <a:t>Jamie</a:t>
              </a:r>
              <a:endParaRPr>
                <a:solidFill>
                  <a:schemeClr val="dk1"/>
                </a:solidFill>
                <a:latin typeface="Nanum Myeongjo"/>
                <a:ea typeface="Nanum Myeongjo"/>
                <a:cs typeface="Nanum Myeongjo"/>
                <a:sym typeface="Nanum Myeongjo"/>
              </a:endParaRPr>
            </a:p>
          </p:txBody>
        </p:sp>
        <p:sp>
          <p:nvSpPr>
            <p:cNvPr id="384" name="Google Shape;384;p21"/>
            <p:cNvSpPr txBox="1"/>
            <p:nvPr/>
          </p:nvSpPr>
          <p:spPr>
            <a:xfrm>
              <a:off x="1172775" y="3671250"/>
              <a:ext cx="4004700" cy="352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chemeClr val="dk1"/>
                  </a:solidFill>
                  <a:latin typeface="Henny Penny"/>
                  <a:ea typeface="Henny Penny"/>
                  <a:cs typeface="Henny Penny"/>
                  <a:sym typeface="Henny Penny"/>
                </a:rPr>
                <a:t>DESCRIPTION: </a:t>
              </a:r>
              <a:r>
                <a:rPr lang="en">
                  <a:solidFill>
                    <a:schemeClr val="dk1"/>
                  </a:solidFill>
                  <a:latin typeface="Nanum Myeongjo"/>
                  <a:ea typeface="Nanum Myeongjo"/>
                  <a:cs typeface="Nanum Myeongjo"/>
                  <a:sym typeface="Nanum Myeongjo"/>
                </a:rPr>
                <a:t>Mars is actually a cold place</a:t>
              </a:r>
              <a:endParaRPr sz="1600">
                <a:solidFill>
                  <a:schemeClr val="dk1"/>
                </a:solidFill>
                <a:latin typeface="Henny Penny"/>
                <a:ea typeface="Henny Penny"/>
                <a:cs typeface="Henny Penny"/>
                <a:sym typeface="Henny Penny"/>
              </a:endParaRPr>
            </a:p>
          </p:txBody>
        </p:sp>
      </p:grpSp>
      <p:cxnSp>
        <p:nvCxnSpPr>
          <p:cNvPr id="385" name="Google Shape;385;p21"/>
          <p:cNvCxnSpPr/>
          <p:nvPr/>
        </p:nvCxnSpPr>
        <p:spPr>
          <a:xfrm>
            <a:off x="5488775" y="1625725"/>
            <a:ext cx="0" cy="2746200"/>
          </a:xfrm>
          <a:prstGeom prst="straightConnector1">
            <a:avLst/>
          </a:prstGeom>
          <a:noFill/>
          <a:ln w="19050" cap="flat" cmpd="sng">
            <a:solidFill>
              <a:schemeClr val="dk1"/>
            </a:solidFill>
            <a:prstDash val="dash"/>
            <a:round/>
            <a:headEnd type="none" w="med" len="med"/>
            <a:tailEnd type="none" w="med" len="med"/>
          </a:ln>
        </p:spPr>
      </p:cxnSp>
      <p:grpSp>
        <p:nvGrpSpPr>
          <p:cNvPr id="386" name="Google Shape;386;p21"/>
          <p:cNvGrpSpPr/>
          <p:nvPr/>
        </p:nvGrpSpPr>
        <p:grpSpPr>
          <a:xfrm>
            <a:off x="5990616" y="1708445"/>
            <a:ext cx="1711018" cy="2663675"/>
            <a:chOff x="5838216" y="1708445"/>
            <a:chExt cx="1711018" cy="2663675"/>
          </a:xfrm>
        </p:grpSpPr>
        <p:sp>
          <p:nvSpPr>
            <p:cNvPr id="387" name="Google Shape;387;p21"/>
            <p:cNvSpPr/>
            <p:nvPr/>
          </p:nvSpPr>
          <p:spPr>
            <a:xfrm>
              <a:off x="6277058" y="2367868"/>
              <a:ext cx="154735" cy="158315"/>
            </a:xfrm>
            <a:custGeom>
              <a:avLst/>
              <a:gdLst/>
              <a:ahLst/>
              <a:cxnLst/>
              <a:rect l="l" t="t" r="r" b="b"/>
              <a:pathLst>
                <a:path w="11409" h="11673" extrusionOk="0">
                  <a:moveTo>
                    <a:pt x="3140" y="1"/>
                  </a:moveTo>
                  <a:cubicBezTo>
                    <a:pt x="1554" y="1"/>
                    <a:pt x="0" y="811"/>
                    <a:pt x="0" y="2174"/>
                  </a:cubicBezTo>
                  <a:cubicBezTo>
                    <a:pt x="0" y="3776"/>
                    <a:pt x="1968" y="7512"/>
                    <a:pt x="2469" y="8012"/>
                  </a:cubicBezTo>
                  <a:cubicBezTo>
                    <a:pt x="2969" y="8512"/>
                    <a:pt x="6838" y="11448"/>
                    <a:pt x="7672" y="11648"/>
                  </a:cubicBezTo>
                  <a:cubicBezTo>
                    <a:pt x="7744" y="11665"/>
                    <a:pt x="7830" y="11673"/>
                    <a:pt x="7929" y="11673"/>
                  </a:cubicBezTo>
                  <a:cubicBezTo>
                    <a:pt x="8982" y="11673"/>
                    <a:pt x="11408" y="10781"/>
                    <a:pt x="11408" y="10781"/>
                  </a:cubicBezTo>
                  <a:lnTo>
                    <a:pt x="3736" y="40"/>
                  </a:lnTo>
                  <a:cubicBezTo>
                    <a:pt x="3539" y="14"/>
                    <a:pt x="3339" y="1"/>
                    <a:pt x="3140" y="1"/>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1"/>
            <p:cNvSpPr/>
            <p:nvPr/>
          </p:nvSpPr>
          <p:spPr>
            <a:xfrm>
              <a:off x="6859757" y="2173856"/>
              <a:ext cx="80534" cy="196371"/>
            </a:xfrm>
            <a:custGeom>
              <a:avLst/>
              <a:gdLst/>
              <a:ahLst/>
              <a:cxnLst/>
              <a:rect l="l" t="t" r="r" b="b"/>
              <a:pathLst>
                <a:path w="5938" h="14479" extrusionOk="0">
                  <a:moveTo>
                    <a:pt x="2732" y="0"/>
                  </a:moveTo>
                  <a:cubicBezTo>
                    <a:pt x="1815" y="0"/>
                    <a:pt x="777" y="492"/>
                    <a:pt x="0" y="1269"/>
                  </a:cubicBezTo>
                  <a:lnTo>
                    <a:pt x="367" y="14478"/>
                  </a:lnTo>
                  <a:cubicBezTo>
                    <a:pt x="367" y="14478"/>
                    <a:pt x="3336" y="13577"/>
                    <a:pt x="3903" y="12910"/>
                  </a:cubicBezTo>
                  <a:cubicBezTo>
                    <a:pt x="4437" y="12243"/>
                    <a:pt x="5771" y="7506"/>
                    <a:pt x="5838" y="6839"/>
                  </a:cubicBezTo>
                  <a:cubicBezTo>
                    <a:pt x="5938" y="6205"/>
                    <a:pt x="5271" y="1969"/>
                    <a:pt x="4303" y="735"/>
                  </a:cubicBezTo>
                  <a:cubicBezTo>
                    <a:pt x="3914" y="224"/>
                    <a:pt x="3350" y="0"/>
                    <a:pt x="2732"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1"/>
            <p:cNvSpPr/>
            <p:nvPr/>
          </p:nvSpPr>
          <p:spPr>
            <a:xfrm>
              <a:off x="6152636" y="1795856"/>
              <a:ext cx="753275" cy="856024"/>
            </a:xfrm>
            <a:custGeom>
              <a:avLst/>
              <a:gdLst/>
              <a:ahLst/>
              <a:cxnLst/>
              <a:rect l="l" t="t" r="r" b="b"/>
              <a:pathLst>
                <a:path w="55541" h="63117" extrusionOk="0">
                  <a:moveTo>
                    <a:pt x="30056" y="0"/>
                  </a:moveTo>
                  <a:cubicBezTo>
                    <a:pt x="28155" y="0"/>
                    <a:pt x="26101" y="235"/>
                    <a:pt x="23885" y="753"/>
                  </a:cubicBezTo>
                  <a:lnTo>
                    <a:pt x="18514" y="2554"/>
                  </a:lnTo>
                  <a:cubicBezTo>
                    <a:pt x="1" y="10726"/>
                    <a:pt x="5171" y="29073"/>
                    <a:pt x="8407" y="34343"/>
                  </a:cubicBezTo>
                  <a:cubicBezTo>
                    <a:pt x="12143" y="40481"/>
                    <a:pt x="13411" y="48487"/>
                    <a:pt x="19682" y="53991"/>
                  </a:cubicBezTo>
                  <a:cubicBezTo>
                    <a:pt x="25098" y="58795"/>
                    <a:pt x="30361" y="63117"/>
                    <a:pt x="38357" y="63117"/>
                  </a:cubicBezTo>
                  <a:cubicBezTo>
                    <a:pt x="39521" y="63117"/>
                    <a:pt x="40742" y="63025"/>
                    <a:pt x="42031" y="62830"/>
                  </a:cubicBezTo>
                  <a:cubicBezTo>
                    <a:pt x="50670" y="57960"/>
                    <a:pt x="52205" y="50755"/>
                    <a:pt x="53873" y="42583"/>
                  </a:cubicBezTo>
                  <a:cubicBezTo>
                    <a:pt x="55541" y="34410"/>
                    <a:pt x="51771" y="27272"/>
                    <a:pt x="51071" y="20133"/>
                  </a:cubicBezTo>
                  <a:cubicBezTo>
                    <a:pt x="50538" y="14626"/>
                    <a:pt x="45064" y="0"/>
                    <a:pt x="3005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1"/>
            <p:cNvSpPr/>
            <p:nvPr/>
          </p:nvSpPr>
          <p:spPr>
            <a:xfrm>
              <a:off x="6492851" y="2591432"/>
              <a:ext cx="386816" cy="465994"/>
            </a:xfrm>
            <a:custGeom>
              <a:avLst/>
              <a:gdLst/>
              <a:ahLst/>
              <a:cxnLst/>
              <a:rect l="l" t="t" r="r" b="b"/>
              <a:pathLst>
                <a:path w="28521" h="34359" extrusionOk="0">
                  <a:moveTo>
                    <a:pt x="27453" y="1"/>
                  </a:moveTo>
                  <a:lnTo>
                    <a:pt x="23984" y="2269"/>
                  </a:lnTo>
                  <a:lnTo>
                    <a:pt x="13343" y="6772"/>
                  </a:lnTo>
                  <a:lnTo>
                    <a:pt x="3003" y="12476"/>
                  </a:lnTo>
                  <a:cubicBezTo>
                    <a:pt x="2602" y="14711"/>
                    <a:pt x="1268" y="16312"/>
                    <a:pt x="1" y="17346"/>
                  </a:cubicBezTo>
                  <a:lnTo>
                    <a:pt x="968" y="33958"/>
                  </a:lnTo>
                  <a:lnTo>
                    <a:pt x="24551" y="34359"/>
                  </a:lnTo>
                  <a:lnTo>
                    <a:pt x="26086" y="27220"/>
                  </a:lnTo>
                  <a:cubicBezTo>
                    <a:pt x="26419" y="22150"/>
                    <a:pt x="26753" y="18948"/>
                    <a:pt x="26653" y="15712"/>
                  </a:cubicBezTo>
                  <a:cubicBezTo>
                    <a:pt x="26620" y="13477"/>
                    <a:pt x="27153" y="9674"/>
                    <a:pt x="28521" y="6605"/>
                  </a:cubicBezTo>
                  <a:cubicBezTo>
                    <a:pt x="28021" y="4838"/>
                    <a:pt x="27754" y="2869"/>
                    <a:pt x="27520" y="768"/>
                  </a:cubicBezTo>
                  <a:cubicBezTo>
                    <a:pt x="27487" y="501"/>
                    <a:pt x="27487" y="268"/>
                    <a:pt x="27453"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21"/>
            <p:cNvSpPr/>
            <p:nvPr/>
          </p:nvSpPr>
          <p:spPr>
            <a:xfrm>
              <a:off x="6490138" y="2586007"/>
              <a:ext cx="391793" cy="474131"/>
            </a:xfrm>
            <a:custGeom>
              <a:avLst/>
              <a:gdLst/>
              <a:ahLst/>
              <a:cxnLst/>
              <a:rect l="l" t="t" r="r" b="b"/>
              <a:pathLst>
                <a:path w="28888" h="34959" extrusionOk="0">
                  <a:moveTo>
                    <a:pt x="27453" y="768"/>
                  </a:moveTo>
                  <a:cubicBezTo>
                    <a:pt x="27453" y="901"/>
                    <a:pt x="27487" y="1035"/>
                    <a:pt x="27487" y="1168"/>
                  </a:cubicBezTo>
                  <a:cubicBezTo>
                    <a:pt x="27687" y="3436"/>
                    <a:pt x="28020" y="5371"/>
                    <a:pt x="28487" y="6939"/>
                  </a:cubicBezTo>
                  <a:cubicBezTo>
                    <a:pt x="27153" y="10041"/>
                    <a:pt x="26619" y="13877"/>
                    <a:pt x="26653" y="16112"/>
                  </a:cubicBezTo>
                  <a:cubicBezTo>
                    <a:pt x="26686" y="18414"/>
                    <a:pt x="26519" y="20715"/>
                    <a:pt x="26319" y="23617"/>
                  </a:cubicBezTo>
                  <a:cubicBezTo>
                    <a:pt x="26219" y="24852"/>
                    <a:pt x="26152" y="26186"/>
                    <a:pt x="26052" y="27587"/>
                  </a:cubicBezTo>
                  <a:lnTo>
                    <a:pt x="24618" y="34559"/>
                  </a:lnTo>
                  <a:lnTo>
                    <a:pt x="1335" y="34125"/>
                  </a:lnTo>
                  <a:lnTo>
                    <a:pt x="367" y="17847"/>
                  </a:lnTo>
                  <a:cubicBezTo>
                    <a:pt x="2002" y="16446"/>
                    <a:pt x="3036" y="14844"/>
                    <a:pt x="3369" y="13010"/>
                  </a:cubicBezTo>
                  <a:lnTo>
                    <a:pt x="13643" y="7372"/>
                  </a:lnTo>
                  <a:lnTo>
                    <a:pt x="24318" y="2836"/>
                  </a:lnTo>
                  <a:lnTo>
                    <a:pt x="27453" y="768"/>
                  </a:lnTo>
                  <a:close/>
                  <a:moveTo>
                    <a:pt x="27787" y="0"/>
                  </a:moveTo>
                  <a:lnTo>
                    <a:pt x="24118" y="2402"/>
                  </a:lnTo>
                  <a:lnTo>
                    <a:pt x="13443" y="6939"/>
                  </a:lnTo>
                  <a:lnTo>
                    <a:pt x="3003" y="12710"/>
                  </a:lnTo>
                  <a:lnTo>
                    <a:pt x="3003" y="12776"/>
                  </a:lnTo>
                  <a:cubicBezTo>
                    <a:pt x="2702" y="14611"/>
                    <a:pt x="1702" y="16212"/>
                    <a:pt x="100" y="17546"/>
                  </a:cubicBezTo>
                  <a:lnTo>
                    <a:pt x="0" y="17613"/>
                  </a:lnTo>
                  <a:lnTo>
                    <a:pt x="968" y="34559"/>
                  </a:lnTo>
                  <a:lnTo>
                    <a:pt x="24785" y="34959"/>
                  </a:lnTo>
                  <a:lnTo>
                    <a:pt x="24952" y="34959"/>
                  </a:lnTo>
                  <a:lnTo>
                    <a:pt x="26419" y="27587"/>
                  </a:lnTo>
                  <a:cubicBezTo>
                    <a:pt x="26519" y="26119"/>
                    <a:pt x="26619" y="24852"/>
                    <a:pt x="26686" y="23617"/>
                  </a:cubicBezTo>
                  <a:cubicBezTo>
                    <a:pt x="26886" y="20682"/>
                    <a:pt x="27053" y="18380"/>
                    <a:pt x="27020" y="16079"/>
                  </a:cubicBezTo>
                  <a:cubicBezTo>
                    <a:pt x="26986" y="13877"/>
                    <a:pt x="27520" y="10074"/>
                    <a:pt x="28854" y="7039"/>
                  </a:cubicBezTo>
                  <a:lnTo>
                    <a:pt x="28888" y="6939"/>
                  </a:lnTo>
                  <a:lnTo>
                    <a:pt x="28888" y="6872"/>
                  </a:lnTo>
                  <a:cubicBezTo>
                    <a:pt x="28454" y="5271"/>
                    <a:pt x="28120" y="3403"/>
                    <a:pt x="27887" y="1068"/>
                  </a:cubicBezTo>
                  <a:cubicBezTo>
                    <a:pt x="27854" y="834"/>
                    <a:pt x="27820" y="568"/>
                    <a:pt x="27820" y="334"/>
                  </a:cubicBezTo>
                  <a:lnTo>
                    <a:pt x="27787"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1"/>
            <p:cNvSpPr/>
            <p:nvPr/>
          </p:nvSpPr>
          <p:spPr>
            <a:xfrm>
              <a:off x="6408248" y="2846136"/>
              <a:ext cx="758700" cy="1522825"/>
            </a:xfrm>
            <a:custGeom>
              <a:avLst/>
              <a:gdLst/>
              <a:ahLst/>
              <a:cxnLst/>
              <a:rect l="l" t="t" r="r" b="b"/>
              <a:pathLst>
                <a:path w="55941" h="112282" extrusionOk="0">
                  <a:moveTo>
                    <a:pt x="43765" y="1"/>
                  </a:moveTo>
                  <a:cubicBezTo>
                    <a:pt x="43765" y="1"/>
                    <a:pt x="30022" y="10809"/>
                    <a:pt x="25386" y="12343"/>
                  </a:cubicBezTo>
                  <a:cubicBezTo>
                    <a:pt x="25119" y="12429"/>
                    <a:pt x="24815" y="12470"/>
                    <a:pt x="24479" y="12470"/>
                  </a:cubicBezTo>
                  <a:cubicBezTo>
                    <a:pt x="18969" y="12470"/>
                    <a:pt x="4804" y="1535"/>
                    <a:pt x="4804" y="1535"/>
                  </a:cubicBezTo>
                  <a:lnTo>
                    <a:pt x="1" y="8774"/>
                  </a:lnTo>
                  <a:lnTo>
                    <a:pt x="1" y="112281"/>
                  </a:lnTo>
                  <a:lnTo>
                    <a:pt x="55941" y="112281"/>
                  </a:lnTo>
                  <a:lnTo>
                    <a:pt x="52672"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21"/>
            <p:cNvSpPr/>
            <p:nvPr/>
          </p:nvSpPr>
          <p:spPr>
            <a:xfrm>
              <a:off x="6405536" y="2842976"/>
              <a:ext cx="765034" cy="1529145"/>
            </a:xfrm>
            <a:custGeom>
              <a:avLst/>
              <a:gdLst/>
              <a:ahLst/>
              <a:cxnLst/>
              <a:rect l="l" t="t" r="r" b="b"/>
              <a:pathLst>
                <a:path w="56408" h="112748" extrusionOk="0">
                  <a:moveTo>
                    <a:pt x="52672" y="467"/>
                  </a:moveTo>
                  <a:lnTo>
                    <a:pt x="55941" y="112347"/>
                  </a:lnTo>
                  <a:lnTo>
                    <a:pt x="401" y="112347"/>
                  </a:lnTo>
                  <a:lnTo>
                    <a:pt x="401" y="9074"/>
                  </a:lnTo>
                  <a:lnTo>
                    <a:pt x="5038" y="2068"/>
                  </a:lnTo>
                  <a:cubicBezTo>
                    <a:pt x="6772" y="3403"/>
                    <a:pt x="19448" y="12910"/>
                    <a:pt x="24718" y="12910"/>
                  </a:cubicBezTo>
                  <a:cubicBezTo>
                    <a:pt x="25085" y="12910"/>
                    <a:pt x="25385" y="12843"/>
                    <a:pt x="25652" y="12776"/>
                  </a:cubicBezTo>
                  <a:cubicBezTo>
                    <a:pt x="30155" y="11342"/>
                    <a:pt x="42965" y="1335"/>
                    <a:pt x="44065" y="467"/>
                  </a:cubicBezTo>
                  <a:close/>
                  <a:moveTo>
                    <a:pt x="43899" y="0"/>
                  </a:moveTo>
                  <a:lnTo>
                    <a:pt x="43865" y="67"/>
                  </a:lnTo>
                  <a:cubicBezTo>
                    <a:pt x="43732" y="167"/>
                    <a:pt x="30089" y="10908"/>
                    <a:pt x="25552" y="12343"/>
                  </a:cubicBezTo>
                  <a:cubicBezTo>
                    <a:pt x="25301" y="12423"/>
                    <a:pt x="25014" y="12461"/>
                    <a:pt x="24696" y="12461"/>
                  </a:cubicBezTo>
                  <a:cubicBezTo>
                    <a:pt x="19355" y="12461"/>
                    <a:pt x="5262" y="1727"/>
                    <a:pt x="5104" y="1601"/>
                  </a:cubicBezTo>
                  <a:lnTo>
                    <a:pt x="4937" y="1468"/>
                  </a:lnTo>
                  <a:lnTo>
                    <a:pt x="1" y="8940"/>
                  </a:lnTo>
                  <a:lnTo>
                    <a:pt x="1" y="112748"/>
                  </a:lnTo>
                  <a:lnTo>
                    <a:pt x="56408" y="112748"/>
                  </a:lnTo>
                  <a:lnTo>
                    <a:pt x="53072" y="234"/>
                  </a:lnTo>
                  <a:lnTo>
                    <a:pt x="53072"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1"/>
            <p:cNvSpPr/>
            <p:nvPr/>
          </p:nvSpPr>
          <p:spPr>
            <a:xfrm>
              <a:off x="6525428" y="3339946"/>
              <a:ext cx="536112" cy="289329"/>
            </a:xfrm>
            <a:custGeom>
              <a:avLst/>
              <a:gdLst/>
              <a:ahLst/>
              <a:cxnLst/>
              <a:rect l="l" t="t" r="r" b="b"/>
              <a:pathLst>
                <a:path w="39529" h="21333" extrusionOk="0">
                  <a:moveTo>
                    <a:pt x="37223" y="279"/>
                  </a:moveTo>
                  <a:cubicBezTo>
                    <a:pt x="37677" y="279"/>
                    <a:pt x="38095" y="422"/>
                    <a:pt x="38428" y="684"/>
                  </a:cubicBezTo>
                  <a:cubicBezTo>
                    <a:pt x="38828" y="1051"/>
                    <a:pt x="39095" y="1585"/>
                    <a:pt x="39095" y="2319"/>
                  </a:cubicBezTo>
                  <a:lnTo>
                    <a:pt x="39095" y="7889"/>
                  </a:lnTo>
                  <a:cubicBezTo>
                    <a:pt x="39095" y="8590"/>
                    <a:pt x="38828" y="9324"/>
                    <a:pt x="38394" y="9891"/>
                  </a:cubicBezTo>
                  <a:cubicBezTo>
                    <a:pt x="37927" y="10524"/>
                    <a:pt x="37294" y="10925"/>
                    <a:pt x="36593" y="11092"/>
                  </a:cubicBezTo>
                  <a:cubicBezTo>
                    <a:pt x="36357" y="11155"/>
                    <a:pt x="36128" y="11188"/>
                    <a:pt x="35914" y="11188"/>
                  </a:cubicBezTo>
                  <a:cubicBezTo>
                    <a:pt x="35674" y="11188"/>
                    <a:pt x="35452" y="11146"/>
                    <a:pt x="35259" y="11058"/>
                  </a:cubicBezTo>
                  <a:lnTo>
                    <a:pt x="35125" y="11025"/>
                  </a:lnTo>
                  <a:lnTo>
                    <a:pt x="35059" y="11092"/>
                  </a:lnTo>
                  <a:cubicBezTo>
                    <a:pt x="34658" y="11425"/>
                    <a:pt x="34225" y="11659"/>
                    <a:pt x="33758" y="11759"/>
                  </a:cubicBezTo>
                  <a:cubicBezTo>
                    <a:pt x="33580" y="11793"/>
                    <a:pt x="33406" y="11809"/>
                    <a:pt x="33238" y="11809"/>
                  </a:cubicBezTo>
                  <a:cubicBezTo>
                    <a:pt x="32746" y="11809"/>
                    <a:pt x="32305" y="11665"/>
                    <a:pt x="31956" y="11392"/>
                  </a:cubicBezTo>
                  <a:cubicBezTo>
                    <a:pt x="31723" y="11192"/>
                    <a:pt x="31556" y="10891"/>
                    <a:pt x="31423" y="10558"/>
                  </a:cubicBezTo>
                  <a:lnTo>
                    <a:pt x="31323" y="10258"/>
                  </a:lnTo>
                  <a:lnTo>
                    <a:pt x="31089" y="10491"/>
                  </a:lnTo>
                  <a:cubicBezTo>
                    <a:pt x="30422" y="11025"/>
                    <a:pt x="29655" y="11392"/>
                    <a:pt x="28888" y="11592"/>
                  </a:cubicBezTo>
                  <a:cubicBezTo>
                    <a:pt x="28521" y="11671"/>
                    <a:pt x="28178" y="11713"/>
                    <a:pt x="27850" y="11713"/>
                  </a:cubicBezTo>
                  <a:cubicBezTo>
                    <a:pt x="27491" y="11713"/>
                    <a:pt x="27151" y="11663"/>
                    <a:pt x="26819" y="11559"/>
                  </a:cubicBezTo>
                  <a:cubicBezTo>
                    <a:pt x="26252" y="11358"/>
                    <a:pt x="25752" y="11025"/>
                    <a:pt x="25385" y="10524"/>
                  </a:cubicBezTo>
                  <a:lnTo>
                    <a:pt x="25252" y="10358"/>
                  </a:lnTo>
                  <a:lnTo>
                    <a:pt x="25085" y="10491"/>
                  </a:lnTo>
                  <a:cubicBezTo>
                    <a:pt x="24951" y="10558"/>
                    <a:pt x="24885" y="10658"/>
                    <a:pt x="24751" y="10691"/>
                  </a:cubicBezTo>
                  <a:lnTo>
                    <a:pt x="24618" y="10725"/>
                  </a:lnTo>
                  <a:lnTo>
                    <a:pt x="24618" y="11392"/>
                  </a:lnTo>
                  <a:cubicBezTo>
                    <a:pt x="24618" y="12092"/>
                    <a:pt x="24384" y="12826"/>
                    <a:pt x="23917" y="13393"/>
                  </a:cubicBezTo>
                  <a:lnTo>
                    <a:pt x="23817" y="13493"/>
                  </a:lnTo>
                  <a:lnTo>
                    <a:pt x="23884" y="13627"/>
                  </a:lnTo>
                  <a:cubicBezTo>
                    <a:pt x="24084" y="14094"/>
                    <a:pt x="24218" y="14661"/>
                    <a:pt x="24218" y="15295"/>
                  </a:cubicBezTo>
                  <a:cubicBezTo>
                    <a:pt x="24218" y="16162"/>
                    <a:pt x="23984" y="16996"/>
                    <a:pt x="23550" y="17796"/>
                  </a:cubicBezTo>
                  <a:cubicBezTo>
                    <a:pt x="23117" y="18530"/>
                    <a:pt x="22550" y="19164"/>
                    <a:pt x="21883" y="19698"/>
                  </a:cubicBezTo>
                  <a:cubicBezTo>
                    <a:pt x="21215" y="20198"/>
                    <a:pt x="20482" y="20565"/>
                    <a:pt x="19714" y="20732"/>
                  </a:cubicBezTo>
                  <a:cubicBezTo>
                    <a:pt x="19314" y="20815"/>
                    <a:pt x="18939" y="20857"/>
                    <a:pt x="18580" y="20857"/>
                  </a:cubicBezTo>
                  <a:cubicBezTo>
                    <a:pt x="18222" y="20857"/>
                    <a:pt x="17880" y="20815"/>
                    <a:pt x="17546" y="20732"/>
                  </a:cubicBezTo>
                  <a:cubicBezTo>
                    <a:pt x="16879" y="20532"/>
                    <a:pt x="16312" y="20165"/>
                    <a:pt x="15912" y="19631"/>
                  </a:cubicBezTo>
                  <a:cubicBezTo>
                    <a:pt x="15478" y="19031"/>
                    <a:pt x="15278" y="18330"/>
                    <a:pt x="15278" y="17496"/>
                  </a:cubicBezTo>
                  <a:cubicBezTo>
                    <a:pt x="15278" y="16662"/>
                    <a:pt x="15545" y="15828"/>
                    <a:pt x="15945" y="15028"/>
                  </a:cubicBezTo>
                  <a:cubicBezTo>
                    <a:pt x="16012" y="14894"/>
                    <a:pt x="16078" y="14794"/>
                    <a:pt x="16178" y="14661"/>
                  </a:cubicBezTo>
                  <a:lnTo>
                    <a:pt x="16445" y="14227"/>
                  </a:lnTo>
                  <a:lnTo>
                    <a:pt x="16045" y="14361"/>
                  </a:lnTo>
                  <a:cubicBezTo>
                    <a:pt x="15825" y="14408"/>
                    <a:pt x="15610" y="14432"/>
                    <a:pt x="15403" y="14432"/>
                  </a:cubicBezTo>
                  <a:cubicBezTo>
                    <a:pt x="14890" y="14432"/>
                    <a:pt x="14424" y="14289"/>
                    <a:pt x="14044" y="14027"/>
                  </a:cubicBezTo>
                  <a:cubicBezTo>
                    <a:pt x="13877" y="13960"/>
                    <a:pt x="13743" y="13827"/>
                    <a:pt x="13610" y="13660"/>
                  </a:cubicBezTo>
                  <a:lnTo>
                    <a:pt x="13243" y="13193"/>
                  </a:lnTo>
                  <a:lnTo>
                    <a:pt x="13243" y="14160"/>
                  </a:lnTo>
                  <a:cubicBezTo>
                    <a:pt x="13243" y="14894"/>
                    <a:pt x="12943" y="15628"/>
                    <a:pt x="12442" y="16229"/>
                  </a:cubicBezTo>
                  <a:cubicBezTo>
                    <a:pt x="11942" y="16862"/>
                    <a:pt x="11308" y="17229"/>
                    <a:pt x="10641" y="17396"/>
                  </a:cubicBezTo>
                  <a:cubicBezTo>
                    <a:pt x="10414" y="17453"/>
                    <a:pt x="10195" y="17483"/>
                    <a:pt x="9985" y="17483"/>
                  </a:cubicBezTo>
                  <a:cubicBezTo>
                    <a:pt x="9581" y="17483"/>
                    <a:pt x="9215" y="17371"/>
                    <a:pt x="8907" y="17129"/>
                  </a:cubicBezTo>
                  <a:cubicBezTo>
                    <a:pt x="8640" y="16896"/>
                    <a:pt x="8473" y="16662"/>
                    <a:pt x="8373" y="16362"/>
                  </a:cubicBezTo>
                  <a:lnTo>
                    <a:pt x="8273" y="16195"/>
                  </a:lnTo>
                  <a:lnTo>
                    <a:pt x="8106" y="16229"/>
                  </a:lnTo>
                  <a:cubicBezTo>
                    <a:pt x="8073" y="16229"/>
                    <a:pt x="8039" y="16295"/>
                    <a:pt x="7973" y="16295"/>
                  </a:cubicBezTo>
                  <a:lnTo>
                    <a:pt x="7906" y="16295"/>
                  </a:lnTo>
                  <a:cubicBezTo>
                    <a:pt x="7721" y="16342"/>
                    <a:pt x="7538" y="16365"/>
                    <a:pt x="7361" y="16365"/>
                  </a:cubicBezTo>
                  <a:cubicBezTo>
                    <a:pt x="6900" y="16365"/>
                    <a:pt x="6475" y="16208"/>
                    <a:pt x="6138" y="15895"/>
                  </a:cubicBezTo>
                  <a:cubicBezTo>
                    <a:pt x="6038" y="15795"/>
                    <a:pt x="5938" y="15695"/>
                    <a:pt x="5804" y="15628"/>
                  </a:cubicBezTo>
                  <a:lnTo>
                    <a:pt x="5638" y="15495"/>
                  </a:lnTo>
                  <a:lnTo>
                    <a:pt x="5538" y="15661"/>
                  </a:lnTo>
                  <a:cubicBezTo>
                    <a:pt x="5371" y="15895"/>
                    <a:pt x="5137" y="16128"/>
                    <a:pt x="5037" y="16295"/>
                  </a:cubicBezTo>
                  <a:lnTo>
                    <a:pt x="4937" y="16362"/>
                  </a:lnTo>
                  <a:cubicBezTo>
                    <a:pt x="4303" y="17062"/>
                    <a:pt x="3536" y="17496"/>
                    <a:pt x="2769" y="17496"/>
                  </a:cubicBezTo>
                  <a:cubicBezTo>
                    <a:pt x="2718" y="17500"/>
                    <a:pt x="2667" y="17501"/>
                    <a:pt x="2617" y="17501"/>
                  </a:cubicBezTo>
                  <a:cubicBezTo>
                    <a:pt x="2175" y="17501"/>
                    <a:pt x="1767" y="17372"/>
                    <a:pt x="1468" y="17163"/>
                  </a:cubicBezTo>
                  <a:lnTo>
                    <a:pt x="1301" y="17029"/>
                  </a:lnTo>
                  <a:cubicBezTo>
                    <a:pt x="901" y="16629"/>
                    <a:pt x="701" y="16028"/>
                    <a:pt x="734" y="15328"/>
                  </a:cubicBezTo>
                  <a:cubicBezTo>
                    <a:pt x="767" y="14627"/>
                    <a:pt x="1101" y="13894"/>
                    <a:pt x="1635" y="13360"/>
                  </a:cubicBezTo>
                  <a:lnTo>
                    <a:pt x="1935" y="13060"/>
                  </a:lnTo>
                  <a:lnTo>
                    <a:pt x="2202" y="12826"/>
                  </a:lnTo>
                  <a:cubicBezTo>
                    <a:pt x="2435" y="12559"/>
                    <a:pt x="2702" y="12292"/>
                    <a:pt x="2902" y="12026"/>
                  </a:cubicBezTo>
                  <a:cubicBezTo>
                    <a:pt x="3036" y="11892"/>
                    <a:pt x="3069" y="11792"/>
                    <a:pt x="3136" y="11659"/>
                  </a:cubicBezTo>
                  <a:lnTo>
                    <a:pt x="3203" y="11525"/>
                  </a:lnTo>
                  <a:lnTo>
                    <a:pt x="3136" y="11492"/>
                  </a:lnTo>
                  <a:lnTo>
                    <a:pt x="3136" y="11325"/>
                  </a:lnTo>
                  <a:cubicBezTo>
                    <a:pt x="3069" y="10558"/>
                    <a:pt x="3369" y="9791"/>
                    <a:pt x="3903" y="9123"/>
                  </a:cubicBezTo>
                  <a:cubicBezTo>
                    <a:pt x="4403" y="8523"/>
                    <a:pt x="4970" y="8156"/>
                    <a:pt x="5638" y="7989"/>
                  </a:cubicBezTo>
                  <a:cubicBezTo>
                    <a:pt x="5819" y="7951"/>
                    <a:pt x="6000" y="7932"/>
                    <a:pt x="6177" y="7932"/>
                  </a:cubicBezTo>
                  <a:cubicBezTo>
                    <a:pt x="6620" y="7932"/>
                    <a:pt x="7039" y="8051"/>
                    <a:pt x="7372" y="8290"/>
                  </a:cubicBezTo>
                  <a:cubicBezTo>
                    <a:pt x="7572" y="8456"/>
                    <a:pt x="7772" y="8656"/>
                    <a:pt x="7906" y="8957"/>
                  </a:cubicBezTo>
                  <a:lnTo>
                    <a:pt x="8106" y="9457"/>
                  </a:lnTo>
                  <a:lnTo>
                    <a:pt x="8273" y="8957"/>
                  </a:lnTo>
                  <a:cubicBezTo>
                    <a:pt x="8406" y="8523"/>
                    <a:pt x="8606" y="8123"/>
                    <a:pt x="8907" y="7789"/>
                  </a:cubicBezTo>
                  <a:cubicBezTo>
                    <a:pt x="9407" y="7189"/>
                    <a:pt x="10041" y="6822"/>
                    <a:pt x="10708" y="6655"/>
                  </a:cubicBezTo>
                  <a:cubicBezTo>
                    <a:pt x="10936" y="6602"/>
                    <a:pt x="11140" y="6580"/>
                    <a:pt x="11324" y="6580"/>
                  </a:cubicBezTo>
                  <a:cubicBezTo>
                    <a:pt x="11839" y="6580"/>
                    <a:pt x="12188" y="6758"/>
                    <a:pt x="12409" y="6955"/>
                  </a:cubicBezTo>
                  <a:cubicBezTo>
                    <a:pt x="12576" y="7055"/>
                    <a:pt x="12709" y="7189"/>
                    <a:pt x="12776" y="7356"/>
                  </a:cubicBezTo>
                  <a:lnTo>
                    <a:pt x="13410" y="8323"/>
                  </a:lnTo>
                  <a:lnTo>
                    <a:pt x="13143" y="7222"/>
                  </a:lnTo>
                  <a:cubicBezTo>
                    <a:pt x="13110" y="7022"/>
                    <a:pt x="13076" y="6822"/>
                    <a:pt x="13076" y="6655"/>
                  </a:cubicBezTo>
                  <a:cubicBezTo>
                    <a:pt x="13076" y="5955"/>
                    <a:pt x="13310" y="5187"/>
                    <a:pt x="13810" y="4620"/>
                  </a:cubicBezTo>
                  <a:cubicBezTo>
                    <a:pt x="14310" y="3986"/>
                    <a:pt x="14944" y="3620"/>
                    <a:pt x="15611" y="3453"/>
                  </a:cubicBezTo>
                  <a:lnTo>
                    <a:pt x="18547" y="2719"/>
                  </a:lnTo>
                  <a:cubicBezTo>
                    <a:pt x="18794" y="2669"/>
                    <a:pt x="19021" y="2648"/>
                    <a:pt x="19228" y="2648"/>
                  </a:cubicBezTo>
                  <a:cubicBezTo>
                    <a:pt x="19859" y="2648"/>
                    <a:pt x="20305" y="2843"/>
                    <a:pt x="20582" y="3019"/>
                  </a:cubicBezTo>
                  <a:cubicBezTo>
                    <a:pt x="20949" y="3219"/>
                    <a:pt x="21215" y="3620"/>
                    <a:pt x="21315" y="4020"/>
                  </a:cubicBezTo>
                  <a:lnTo>
                    <a:pt x="21416" y="4220"/>
                  </a:lnTo>
                  <a:lnTo>
                    <a:pt x="21616" y="4120"/>
                  </a:lnTo>
                  <a:cubicBezTo>
                    <a:pt x="21816" y="3986"/>
                    <a:pt x="22049" y="3886"/>
                    <a:pt x="22283" y="3853"/>
                  </a:cubicBezTo>
                  <a:cubicBezTo>
                    <a:pt x="22511" y="3800"/>
                    <a:pt x="22718" y="3778"/>
                    <a:pt x="22904" y="3778"/>
                  </a:cubicBezTo>
                  <a:cubicBezTo>
                    <a:pt x="23427" y="3778"/>
                    <a:pt x="23787" y="3956"/>
                    <a:pt x="23984" y="4153"/>
                  </a:cubicBezTo>
                  <a:cubicBezTo>
                    <a:pt x="24218" y="4320"/>
                    <a:pt x="24384" y="4520"/>
                    <a:pt x="24484" y="4787"/>
                  </a:cubicBezTo>
                  <a:lnTo>
                    <a:pt x="24618" y="5054"/>
                  </a:lnTo>
                  <a:lnTo>
                    <a:pt x="24818" y="4820"/>
                  </a:lnTo>
                  <a:cubicBezTo>
                    <a:pt x="25285" y="4287"/>
                    <a:pt x="25885" y="3886"/>
                    <a:pt x="26486" y="3720"/>
                  </a:cubicBezTo>
                  <a:lnTo>
                    <a:pt x="26619" y="3686"/>
                  </a:lnTo>
                  <a:lnTo>
                    <a:pt x="26653" y="3553"/>
                  </a:lnTo>
                  <a:cubicBezTo>
                    <a:pt x="26786" y="3152"/>
                    <a:pt x="26986" y="2752"/>
                    <a:pt x="27286" y="2385"/>
                  </a:cubicBezTo>
                  <a:cubicBezTo>
                    <a:pt x="27787" y="1818"/>
                    <a:pt x="28421" y="1385"/>
                    <a:pt x="29088" y="1218"/>
                  </a:cubicBezTo>
                  <a:cubicBezTo>
                    <a:pt x="29296" y="1166"/>
                    <a:pt x="29501" y="1140"/>
                    <a:pt x="29698" y="1140"/>
                  </a:cubicBezTo>
                  <a:cubicBezTo>
                    <a:pt x="30131" y="1140"/>
                    <a:pt x="30524" y="1266"/>
                    <a:pt x="30822" y="1518"/>
                  </a:cubicBezTo>
                  <a:cubicBezTo>
                    <a:pt x="31089" y="1718"/>
                    <a:pt x="31289" y="2018"/>
                    <a:pt x="31423" y="2352"/>
                  </a:cubicBezTo>
                  <a:lnTo>
                    <a:pt x="31456" y="2519"/>
                  </a:lnTo>
                  <a:lnTo>
                    <a:pt x="31623" y="2485"/>
                  </a:lnTo>
                  <a:cubicBezTo>
                    <a:pt x="31723" y="2419"/>
                    <a:pt x="31756" y="2419"/>
                    <a:pt x="31823" y="2419"/>
                  </a:cubicBezTo>
                  <a:lnTo>
                    <a:pt x="31956" y="2352"/>
                  </a:lnTo>
                  <a:lnTo>
                    <a:pt x="31990" y="2252"/>
                  </a:lnTo>
                  <a:cubicBezTo>
                    <a:pt x="32457" y="1651"/>
                    <a:pt x="33124" y="1184"/>
                    <a:pt x="33824" y="1018"/>
                  </a:cubicBezTo>
                  <a:cubicBezTo>
                    <a:pt x="34057" y="971"/>
                    <a:pt x="34274" y="946"/>
                    <a:pt x="34478" y="946"/>
                  </a:cubicBezTo>
                  <a:cubicBezTo>
                    <a:pt x="34713" y="946"/>
                    <a:pt x="34929" y="979"/>
                    <a:pt x="35125" y="1051"/>
                  </a:cubicBezTo>
                  <a:lnTo>
                    <a:pt x="35259" y="1084"/>
                  </a:lnTo>
                  <a:lnTo>
                    <a:pt x="35325" y="1018"/>
                  </a:lnTo>
                  <a:cubicBezTo>
                    <a:pt x="35726" y="684"/>
                    <a:pt x="36159" y="484"/>
                    <a:pt x="36660" y="350"/>
                  </a:cubicBezTo>
                  <a:cubicBezTo>
                    <a:pt x="36851" y="303"/>
                    <a:pt x="37040" y="279"/>
                    <a:pt x="37223" y="279"/>
                  </a:cubicBezTo>
                  <a:close/>
                  <a:moveTo>
                    <a:pt x="37200" y="0"/>
                  </a:moveTo>
                  <a:cubicBezTo>
                    <a:pt x="36989" y="0"/>
                    <a:pt x="36774" y="28"/>
                    <a:pt x="36560" y="84"/>
                  </a:cubicBezTo>
                  <a:cubicBezTo>
                    <a:pt x="36026" y="217"/>
                    <a:pt x="35559" y="417"/>
                    <a:pt x="35125" y="751"/>
                  </a:cubicBezTo>
                  <a:cubicBezTo>
                    <a:pt x="34925" y="701"/>
                    <a:pt x="34708" y="676"/>
                    <a:pt x="34475" y="676"/>
                  </a:cubicBezTo>
                  <a:cubicBezTo>
                    <a:pt x="34241" y="676"/>
                    <a:pt x="33991" y="701"/>
                    <a:pt x="33724" y="751"/>
                  </a:cubicBezTo>
                  <a:cubicBezTo>
                    <a:pt x="32890" y="984"/>
                    <a:pt x="32190" y="1418"/>
                    <a:pt x="31623" y="2152"/>
                  </a:cubicBezTo>
                  <a:cubicBezTo>
                    <a:pt x="31456" y="1751"/>
                    <a:pt x="31256" y="1485"/>
                    <a:pt x="30956" y="1251"/>
                  </a:cubicBezTo>
                  <a:cubicBezTo>
                    <a:pt x="30576" y="966"/>
                    <a:pt x="30060" y="799"/>
                    <a:pt x="29506" y="799"/>
                  </a:cubicBezTo>
                  <a:cubicBezTo>
                    <a:pt x="29282" y="799"/>
                    <a:pt x="29051" y="827"/>
                    <a:pt x="28821" y="884"/>
                  </a:cubicBezTo>
                  <a:cubicBezTo>
                    <a:pt x="28087" y="1051"/>
                    <a:pt x="27386" y="1551"/>
                    <a:pt x="26819" y="2218"/>
                  </a:cubicBezTo>
                  <a:cubicBezTo>
                    <a:pt x="26553" y="2585"/>
                    <a:pt x="26286" y="3019"/>
                    <a:pt x="26152" y="3419"/>
                  </a:cubicBezTo>
                  <a:cubicBezTo>
                    <a:pt x="25552" y="3586"/>
                    <a:pt x="25051" y="3920"/>
                    <a:pt x="24584" y="4387"/>
                  </a:cubicBezTo>
                  <a:cubicBezTo>
                    <a:pt x="24451" y="4220"/>
                    <a:pt x="24284" y="4053"/>
                    <a:pt x="24117" y="3886"/>
                  </a:cubicBezTo>
                  <a:cubicBezTo>
                    <a:pt x="23849" y="3643"/>
                    <a:pt x="23439" y="3417"/>
                    <a:pt x="22821" y="3417"/>
                  </a:cubicBezTo>
                  <a:cubicBezTo>
                    <a:pt x="22593" y="3417"/>
                    <a:pt x="22337" y="3448"/>
                    <a:pt x="22049" y="3519"/>
                  </a:cubicBezTo>
                  <a:cubicBezTo>
                    <a:pt x="21816" y="3553"/>
                    <a:pt x="21616" y="3586"/>
                    <a:pt x="21449" y="3686"/>
                  </a:cubicBezTo>
                  <a:cubicBezTo>
                    <a:pt x="21282" y="3253"/>
                    <a:pt x="20982" y="2952"/>
                    <a:pt x="20648" y="2685"/>
                  </a:cubicBezTo>
                  <a:cubicBezTo>
                    <a:pt x="20335" y="2469"/>
                    <a:pt x="19847" y="2234"/>
                    <a:pt x="19160" y="2234"/>
                  </a:cubicBezTo>
                  <a:cubicBezTo>
                    <a:pt x="18897" y="2234"/>
                    <a:pt x="18604" y="2269"/>
                    <a:pt x="18280" y="2352"/>
                  </a:cubicBezTo>
                  <a:lnTo>
                    <a:pt x="15378" y="3052"/>
                  </a:lnTo>
                  <a:cubicBezTo>
                    <a:pt x="14611" y="3219"/>
                    <a:pt x="13910" y="3686"/>
                    <a:pt x="13376" y="4353"/>
                  </a:cubicBezTo>
                  <a:cubicBezTo>
                    <a:pt x="12776" y="5021"/>
                    <a:pt x="12509" y="5854"/>
                    <a:pt x="12509" y="6655"/>
                  </a:cubicBezTo>
                  <a:cubicBezTo>
                    <a:pt x="12217" y="6411"/>
                    <a:pt x="11782" y="6185"/>
                    <a:pt x="11166" y="6185"/>
                  </a:cubicBezTo>
                  <a:cubicBezTo>
                    <a:pt x="10938" y="6185"/>
                    <a:pt x="10686" y="6216"/>
                    <a:pt x="10408" y="6288"/>
                  </a:cubicBezTo>
                  <a:cubicBezTo>
                    <a:pt x="9640" y="6455"/>
                    <a:pt x="8940" y="6889"/>
                    <a:pt x="8406" y="7522"/>
                  </a:cubicBezTo>
                  <a:cubicBezTo>
                    <a:pt x="8173" y="7789"/>
                    <a:pt x="7939" y="8056"/>
                    <a:pt x="7806" y="8390"/>
                  </a:cubicBezTo>
                  <a:cubicBezTo>
                    <a:pt x="7706" y="8223"/>
                    <a:pt x="7539" y="8056"/>
                    <a:pt x="7372" y="7956"/>
                  </a:cubicBezTo>
                  <a:cubicBezTo>
                    <a:pt x="6990" y="7664"/>
                    <a:pt x="6548" y="7538"/>
                    <a:pt x="6055" y="7538"/>
                  </a:cubicBezTo>
                  <a:cubicBezTo>
                    <a:pt x="5816" y="7538"/>
                    <a:pt x="5566" y="7568"/>
                    <a:pt x="5304" y="7622"/>
                  </a:cubicBezTo>
                  <a:cubicBezTo>
                    <a:pt x="4570" y="7789"/>
                    <a:pt x="3870" y="8189"/>
                    <a:pt x="3303" y="8857"/>
                  </a:cubicBezTo>
                  <a:cubicBezTo>
                    <a:pt x="2702" y="9624"/>
                    <a:pt x="2369" y="10524"/>
                    <a:pt x="2435" y="11358"/>
                  </a:cubicBezTo>
                  <a:lnTo>
                    <a:pt x="2435" y="11525"/>
                  </a:lnTo>
                  <a:cubicBezTo>
                    <a:pt x="2402" y="11625"/>
                    <a:pt x="2369" y="11692"/>
                    <a:pt x="2269" y="11792"/>
                  </a:cubicBezTo>
                  <a:cubicBezTo>
                    <a:pt x="2068" y="12026"/>
                    <a:pt x="1802" y="12292"/>
                    <a:pt x="1601" y="12526"/>
                  </a:cubicBezTo>
                  <a:lnTo>
                    <a:pt x="1368" y="12793"/>
                  </a:lnTo>
                  <a:cubicBezTo>
                    <a:pt x="1268" y="12893"/>
                    <a:pt x="1134" y="12993"/>
                    <a:pt x="1068" y="13126"/>
                  </a:cubicBezTo>
                  <a:cubicBezTo>
                    <a:pt x="434" y="13727"/>
                    <a:pt x="100" y="14527"/>
                    <a:pt x="34" y="15328"/>
                  </a:cubicBezTo>
                  <a:cubicBezTo>
                    <a:pt x="0" y="16162"/>
                    <a:pt x="234" y="16896"/>
                    <a:pt x="767" y="17396"/>
                  </a:cubicBezTo>
                  <a:lnTo>
                    <a:pt x="934" y="17529"/>
                  </a:lnTo>
                  <a:cubicBezTo>
                    <a:pt x="1368" y="17830"/>
                    <a:pt x="1868" y="17963"/>
                    <a:pt x="2502" y="17963"/>
                  </a:cubicBezTo>
                  <a:cubicBezTo>
                    <a:pt x="3369" y="17963"/>
                    <a:pt x="4237" y="17496"/>
                    <a:pt x="4937" y="16696"/>
                  </a:cubicBezTo>
                  <a:lnTo>
                    <a:pt x="5037" y="16562"/>
                  </a:lnTo>
                  <a:lnTo>
                    <a:pt x="5404" y="16062"/>
                  </a:lnTo>
                  <a:cubicBezTo>
                    <a:pt x="5437" y="16128"/>
                    <a:pt x="5538" y="16162"/>
                    <a:pt x="5571" y="16195"/>
                  </a:cubicBezTo>
                  <a:cubicBezTo>
                    <a:pt x="5957" y="16557"/>
                    <a:pt x="6466" y="16745"/>
                    <a:pt x="7034" y="16745"/>
                  </a:cubicBezTo>
                  <a:cubicBezTo>
                    <a:pt x="7250" y="16745"/>
                    <a:pt x="7475" y="16717"/>
                    <a:pt x="7706" y="16662"/>
                  </a:cubicBezTo>
                  <a:lnTo>
                    <a:pt x="7739" y="16662"/>
                  </a:lnTo>
                  <a:cubicBezTo>
                    <a:pt x="7906" y="16962"/>
                    <a:pt x="8106" y="17196"/>
                    <a:pt x="8373" y="17396"/>
                  </a:cubicBezTo>
                  <a:cubicBezTo>
                    <a:pt x="8770" y="17723"/>
                    <a:pt x="9232" y="17886"/>
                    <a:pt x="9760" y="17886"/>
                  </a:cubicBezTo>
                  <a:cubicBezTo>
                    <a:pt x="9986" y="17886"/>
                    <a:pt x="10224" y="17856"/>
                    <a:pt x="10474" y="17796"/>
                  </a:cubicBezTo>
                  <a:cubicBezTo>
                    <a:pt x="11242" y="17630"/>
                    <a:pt x="11942" y="17163"/>
                    <a:pt x="12509" y="16495"/>
                  </a:cubicBezTo>
                  <a:cubicBezTo>
                    <a:pt x="13043" y="15862"/>
                    <a:pt x="13343" y="15061"/>
                    <a:pt x="13376" y="14294"/>
                  </a:cubicBezTo>
                  <a:cubicBezTo>
                    <a:pt x="13410" y="14327"/>
                    <a:pt x="13443" y="14327"/>
                    <a:pt x="13510" y="14361"/>
                  </a:cubicBezTo>
                  <a:cubicBezTo>
                    <a:pt x="13949" y="14697"/>
                    <a:pt x="14469" y="14872"/>
                    <a:pt x="15038" y="14872"/>
                  </a:cubicBezTo>
                  <a:cubicBezTo>
                    <a:pt x="15203" y="14872"/>
                    <a:pt x="15372" y="14858"/>
                    <a:pt x="15545" y="14828"/>
                  </a:cubicBezTo>
                  <a:lnTo>
                    <a:pt x="15545" y="14828"/>
                  </a:lnTo>
                  <a:cubicBezTo>
                    <a:pt x="15078" y="15661"/>
                    <a:pt x="14844" y="16562"/>
                    <a:pt x="14844" y="17496"/>
                  </a:cubicBezTo>
                  <a:cubicBezTo>
                    <a:pt x="14844" y="18397"/>
                    <a:pt x="15078" y="19231"/>
                    <a:pt x="15545" y="19864"/>
                  </a:cubicBezTo>
                  <a:cubicBezTo>
                    <a:pt x="16012" y="20498"/>
                    <a:pt x="16612" y="20965"/>
                    <a:pt x="17413" y="21165"/>
                  </a:cubicBezTo>
                  <a:cubicBezTo>
                    <a:pt x="17780" y="21299"/>
                    <a:pt x="18180" y="21332"/>
                    <a:pt x="18580" y="21332"/>
                  </a:cubicBezTo>
                  <a:cubicBezTo>
                    <a:pt x="19014" y="21332"/>
                    <a:pt x="19381" y="21299"/>
                    <a:pt x="19914" y="21165"/>
                  </a:cubicBezTo>
                  <a:cubicBezTo>
                    <a:pt x="20748" y="20932"/>
                    <a:pt x="21549" y="20565"/>
                    <a:pt x="22249" y="20031"/>
                  </a:cubicBezTo>
                  <a:cubicBezTo>
                    <a:pt x="22950" y="19498"/>
                    <a:pt x="23550" y="18764"/>
                    <a:pt x="24017" y="17996"/>
                  </a:cubicBezTo>
                  <a:cubicBezTo>
                    <a:pt x="24451" y="17096"/>
                    <a:pt x="24718" y="16195"/>
                    <a:pt x="24718" y="15261"/>
                  </a:cubicBezTo>
                  <a:cubicBezTo>
                    <a:pt x="24718" y="14661"/>
                    <a:pt x="24584" y="14060"/>
                    <a:pt x="24384" y="13560"/>
                  </a:cubicBezTo>
                  <a:cubicBezTo>
                    <a:pt x="24851" y="12926"/>
                    <a:pt x="25085" y="12192"/>
                    <a:pt x="25085" y="11425"/>
                  </a:cubicBezTo>
                  <a:lnTo>
                    <a:pt x="25085" y="11025"/>
                  </a:lnTo>
                  <a:cubicBezTo>
                    <a:pt x="25118" y="11025"/>
                    <a:pt x="25118" y="10991"/>
                    <a:pt x="25185" y="10991"/>
                  </a:cubicBezTo>
                  <a:cubicBezTo>
                    <a:pt x="25585" y="11492"/>
                    <a:pt x="26086" y="11825"/>
                    <a:pt x="26719" y="12026"/>
                  </a:cubicBezTo>
                  <a:cubicBezTo>
                    <a:pt x="27099" y="12134"/>
                    <a:pt x="27507" y="12193"/>
                    <a:pt x="27929" y="12193"/>
                  </a:cubicBezTo>
                  <a:cubicBezTo>
                    <a:pt x="28287" y="12193"/>
                    <a:pt x="28654" y="12151"/>
                    <a:pt x="29021" y="12059"/>
                  </a:cubicBezTo>
                  <a:cubicBezTo>
                    <a:pt x="29755" y="11892"/>
                    <a:pt x="30455" y="11559"/>
                    <a:pt x="31122" y="11058"/>
                  </a:cubicBezTo>
                  <a:cubicBezTo>
                    <a:pt x="31256" y="11358"/>
                    <a:pt x="31423" y="11592"/>
                    <a:pt x="31690" y="11825"/>
                  </a:cubicBezTo>
                  <a:cubicBezTo>
                    <a:pt x="32087" y="12176"/>
                    <a:pt x="32583" y="12363"/>
                    <a:pt x="33131" y="12363"/>
                  </a:cubicBezTo>
                  <a:cubicBezTo>
                    <a:pt x="33365" y="12363"/>
                    <a:pt x="33608" y="12329"/>
                    <a:pt x="33858" y="12259"/>
                  </a:cubicBezTo>
                  <a:cubicBezTo>
                    <a:pt x="34358" y="12159"/>
                    <a:pt x="34792" y="11925"/>
                    <a:pt x="35225" y="11592"/>
                  </a:cubicBezTo>
                  <a:cubicBezTo>
                    <a:pt x="35451" y="11686"/>
                    <a:pt x="35708" y="11727"/>
                    <a:pt x="35991" y="11727"/>
                  </a:cubicBezTo>
                  <a:cubicBezTo>
                    <a:pt x="36211" y="11727"/>
                    <a:pt x="36446" y="11702"/>
                    <a:pt x="36693" y="11659"/>
                  </a:cubicBezTo>
                  <a:cubicBezTo>
                    <a:pt x="37460" y="11425"/>
                    <a:pt x="38194" y="10991"/>
                    <a:pt x="38728" y="10258"/>
                  </a:cubicBezTo>
                  <a:cubicBezTo>
                    <a:pt x="39228" y="9590"/>
                    <a:pt x="39528" y="8823"/>
                    <a:pt x="39528" y="8023"/>
                  </a:cubicBezTo>
                  <a:lnTo>
                    <a:pt x="39528" y="2419"/>
                  </a:lnTo>
                  <a:cubicBezTo>
                    <a:pt x="39528" y="1651"/>
                    <a:pt x="39228" y="984"/>
                    <a:pt x="38695" y="517"/>
                  </a:cubicBezTo>
                  <a:cubicBezTo>
                    <a:pt x="38262" y="181"/>
                    <a:pt x="37743" y="0"/>
                    <a:pt x="37200"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21"/>
            <p:cNvSpPr/>
            <p:nvPr/>
          </p:nvSpPr>
          <p:spPr>
            <a:xfrm>
              <a:off x="6555279" y="3471367"/>
              <a:ext cx="88238" cy="83708"/>
            </a:xfrm>
            <a:custGeom>
              <a:avLst/>
              <a:gdLst/>
              <a:ahLst/>
              <a:cxnLst/>
              <a:rect l="l" t="t" r="r" b="b"/>
              <a:pathLst>
                <a:path w="6506" h="6172" extrusionOk="0">
                  <a:moveTo>
                    <a:pt x="3482" y="1"/>
                  </a:moveTo>
                  <a:cubicBezTo>
                    <a:pt x="3407" y="1"/>
                    <a:pt x="3325" y="12"/>
                    <a:pt x="3236" y="34"/>
                  </a:cubicBezTo>
                  <a:cubicBezTo>
                    <a:pt x="3003" y="101"/>
                    <a:pt x="2803" y="234"/>
                    <a:pt x="2636" y="468"/>
                  </a:cubicBezTo>
                  <a:cubicBezTo>
                    <a:pt x="2436" y="668"/>
                    <a:pt x="2369" y="935"/>
                    <a:pt x="2403" y="1168"/>
                  </a:cubicBezTo>
                  <a:cubicBezTo>
                    <a:pt x="2436" y="1635"/>
                    <a:pt x="2369" y="2035"/>
                    <a:pt x="2202" y="2402"/>
                  </a:cubicBezTo>
                  <a:cubicBezTo>
                    <a:pt x="2036" y="2803"/>
                    <a:pt x="1835" y="3136"/>
                    <a:pt x="1569" y="3403"/>
                  </a:cubicBezTo>
                  <a:cubicBezTo>
                    <a:pt x="1335" y="3703"/>
                    <a:pt x="1035" y="4003"/>
                    <a:pt x="768" y="4304"/>
                  </a:cubicBezTo>
                  <a:lnTo>
                    <a:pt x="535" y="4537"/>
                  </a:lnTo>
                  <a:lnTo>
                    <a:pt x="301" y="4804"/>
                  </a:lnTo>
                  <a:cubicBezTo>
                    <a:pt x="134" y="4971"/>
                    <a:pt x="1" y="5204"/>
                    <a:pt x="1" y="5438"/>
                  </a:cubicBezTo>
                  <a:cubicBezTo>
                    <a:pt x="1" y="5671"/>
                    <a:pt x="34" y="5871"/>
                    <a:pt x="201" y="6005"/>
                  </a:cubicBezTo>
                  <a:cubicBezTo>
                    <a:pt x="368" y="6138"/>
                    <a:pt x="535" y="6172"/>
                    <a:pt x="801" y="6172"/>
                  </a:cubicBezTo>
                  <a:cubicBezTo>
                    <a:pt x="1035" y="6172"/>
                    <a:pt x="1302" y="6038"/>
                    <a:pt x="1502" y="5805"/>
                  </a:cubicBezTo>
                  <a:cubicBezTo>
                    <a:pt x="1669" y="5605"/>
                    <a:pt x="1869" y="5338"/>
                    <a:pt x="2069" y="5037"/>
                  </a:cubicBezTo>
                  <a:cubicBezTo>
                    <a:pt x="2302" y="4771"/>
                    <a:pt x="2536" y="4470"/>
                    <a:pt x="2803" y="4170"/>
                  </a:cubicBezTo>
                  <a:cubicBezTo>
                    <a:pt x="3003" y="3903"/>
                    <a:pt x="3203" y="3737"/>
                    <a:pt x="3370" y="3737"/>
                  </a:cubicBezTo>
                  <a:cubicBezTo>
                    <a:pt x="3392" y="3732"/>
                    <a:pt x="3415" y="3730"/>
                    <a:pt x="3437" y="3730"/>
                  </a:cubicBezTo>
                  <a:cubicBezTo>
                    <a:pt x="3582" y="3730"/>
                    <a:pt x="3730" y="3817"/>
                    <a:pt x="3904" y="3903"/>
                  </a:cubicBezTo>
                  <a:cubicBezTo>
                    <a:pt x="4070" y="4037"/>
                    <a:pt x="4237" y="4204"/>
                    <a:pt x="4404" y="4337"/>
                  </a:cubicBezTo>
                  <a:cubicBezTo>
                    <a:pt x="4571" y="4470"/>
                    <a:pt x="4738" y="4637"/>
                    <a:pt x="5004" y="4804"/>
                  </a:cubicBezTo>
                  <a:cubicBezTo>
                    <a:pt x="5109" y="4908"/>
                    <a:pt x="5226" y="4960"/>
                    <a:pt x="5364" y="4960"/>
                  </a:cubicBezTo>
                  <a:cubicBezTo>
                    <a:pt x="5447" y="4960"/>
                    <a:pt x="5538" y="4942"/>
                    <a:pt x="5638" y="4904"/>
                  </a:cubicBezTo>
                  <a:cubicBezTo>
                    <a:pt x="5872" y="4837"/>
                    <a:pt x="6072" y="4704"/>
                    <a:pt x="6239" y="4504"/>
                  </a:cubicBezTo>
                  <a:cubicBezTo>
                    <a:pt x="6405" y="4304"/>
                    <a:pt x="6505" y="4037"/>
                    <a:pt x="6505" y="3737"/>
                  </a:cubicBezTo>
                  <a:cubicBezTo>
                    <a:pt x="6372" y="3503"/>
                    <a:pt x="6239" y="3303"/>
                    <a:pt x="6072" y="3203"/>
                  </a:cubicBezTo>
                  <a:cubicBezTo>
                    <a:pt x="6005" y="3169"/>
                    <a:pt x="5905" y="3136"/>
                    <a:pt x="5872" y="3103"/>
                  </a:cubicBezTo>
                  <a:cubicBezTo>
                    <a:pt x="5805" y="3036"/>
                    <a:pt x="5738" y="3003"/>
                    <a:pt x="5672" y="3003"/>
                  </a:cubicBezTo>
                  <a:cubicBezTo>
                    <a:pt x="5371" y="2836"/>
                    <a:pt x="5071" y="2669"/>
                    <a:pt x="4838" y="2536"/>
                  </a:cubicBezTo>
                  <a:cubicBezTo>
                    <a:pt x="4571" y="2369"/>
                    <a:pt x="4371" y="2169"/>
                    <a:pt x="4237" y="1869"/>
                  </a:cubicBezTo>
                  <a:cubicBezTo>
                    <a:pt x="4104" y="1568"/>
                    <a:pt x="4037" y="1201"/>
                    <a:pt x="4070" y="701"/>
                  </a:cubicBezTo>
                  <a:cubicBezTo>
                    <a:pt x="4104" y="468"/>
                    <a:pt x="4037" y="234"/>
                    <a:pt x="3870" y="134"/>
                  </a:cubicBezTo>
                  <a:cubicBezTo>
                    <a:pt x="3759" y="45"/>
                    <a:pt x="3633" y="1"/>
                    <a:pt x="3482"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21"/>
            <p:cNvSpPr/>
            <p:nvPr/>
          </p:nvSpPr>
          <p:spPr>
            <a:xfrm>
              <a:off x="6550302" y="3468465"/>
              <a:ext cx="94124" cy="89323"/>
            </a:xfrm>
            <a:custGeom>
              <a:avLst/>
              <a:gdLst/>
              <a:ahLst/>
              <a:cxnLst/>
              <a:rect l="l" t="t" r="r" b="b"/>
              <a:pathLst>
                <a:path w="6940" h="6586" extrusionOk="0">
                  <a:moveTo>
                    <a:pt x="3737" y="381"/>
                  </a:moveTo>
                  <a:cubicBezTo>
                    <a:pt x="3870" y="381"/>
                    <a:pt x="3937" y="415"/>
                    <a:pt x="4037" y="481"/>
                  </a:cubicBezTo>
                  <a:cubicBezTo>
                    <a:pt x="4104" y="548"/>
                    <a:pt x="4204" y="648"/>
                    <a:pt x="4171" y="882"/>
                  </a:cubicBezTo>
                  <a:cubicBezTo>
                    <a:pt x="4104" y="1415"/>
                    <a:pt x="4171" y="1816"/>
                    <a:pt x="4337" y="2149"/>
                  </a:cubicBezTo>
                  <a:cubicBezTo>
                    <a:pt x="4504" y="2483"/>
                    <a:pt x="4704" y="2716"/>
                    <a:pt x="5004" y="2883"/>
                  </a:cubicBezTo>
                  <a:cubicBezTo>
                    <a:pt x="5271" y="3050"/>
                    <a:pt x="5572" y="3217"/>
                    <a:pt x="5905" y="3383"/>
                  </a:cubicBezTo>
                  <a:cubicBezTo>
                    <a:pt x="5938" y="3417"/>
                    <a:pt x="6039" y="3417"/>
                    <a:pt x="6072" y="3484"/>
                  </a:cubicBezTo>
                  <a:lnTo>
                    <a:pt x="6339" y="3584"/>
                  </a:lnTo>
                  <a:cubicBezTo>
                    <a:pt x="6372" y="3584"/>
                    <a:pt x="6506" y="3684"/>
                    <a:pt x="6506" y="3984"/>
                  </a:cubicBezTo>
                  <a:cubicBezTo>
                    <a:pt x="6506" y="4184"/>
                    <a:pt x="6405" y="4384"/>
                    <a:pt x="6272" y="4551"/>
                  </a:cubicBezTo>
                  <a:cubicBezTo>
                    <a:pt x="6172" y="4751"/>
                    <a:pt x="6005" y="4885"/>
                    <a:pt x="5772" y="4918"/>
                  </a:cubicBezTo>
                  <a:cubicBezTo>
                    <a:pt x="5711" y="4948"/>
                    <a:pt x="5656" y="4960"/>
                    <a:pt x="5608" y="4960"/>
                  </a:cubicBezTo>
                  <a:cubicBezTo>
                    <a:pt x="5497" y="4960"/>
                    <a:pt x="5418" y="4898"/>
                    <a:pt x="5371" y="4851"/>
                  </a:cubicBezTo>
                  <a:cubicBezTo>
                    <a:pt x="5171" y="4684"/>
                    <a:pt x="5004" y="4518"/>
                    <a:pt x="4838" y="4384"/>
                  </a:cubicBezTo>
                  <a:cubicBezTo>
                    <a:pt x="4671" y="4217"/>
                    <a:pt x="4504" y="4084"/>
                    <a:pt x="4271" y="3917"/>
                  </a:cubicBezTo>
                  <a:cubicBezTo>
                    <a:pt x="4076" y="3778"/>
                    <a:pt x="3858" y="3709"/>
                    <a:pt x="3675" y="3709"/>
                  </a:cubicBezTo>
                  <a:cubicBezTo>
                    <a:pt x="3639" y="3709"/>
                    <a:pt x="3603" y="3711"/>
                    <a:pt x="3570" y="3717"/>
                  </a:cubicBezTo>
                  <a:cubicBezTo>
                    <a:pt x="3370" y="3750"/>
                    <a:pt x="3103" y="3917"/>
                    <a:pt x="2870" y="4217"/>
                  </a:cubicBezTo>
                  <a:cubicBezTo>
                    <a:pt x="2603" y="4518"/>
                    <a:pt x="2403" y="4818"/>
                    <a:pt x="2169" y="5085"/>
                  </a:cubicBezTo>
                  <a:cubicBezTo>
                    <a:pt x="1936" y="5385"/>
                    <a:pt x="1735" y="5652"/>
                    <a:pt x="1569" y="5852"/>
                  </a:cubicBezTo>
                  <a:cubicBezTo>
                    <a:pt x="1402" y="6052"/>
                    <a:pt x="1235" y="6152"/>
                    <a:pt x="1035" y="6152"/>
                  </a:cubicBezTo>
                  <a:cubicBezTo>
                    <a:pt x="835" y="6152"/>
                    <a:pt x="668" y="6085"/>
                    <a:pt x="568" y="6052"/>
                  </a:cubicBezTo>
                  <a:cubicBezTo>
                    <a:pt x="435" y="5985"/>
                    <a:pt x="401" y="5819"/>
                    <a:pt x="401" y="5652"/>
                  </a:cubicBezTo>
                  <a:cubicBezTo>
                    <a:pt x="401" y="5485"/>
                    <a:pt x="501" y="5318"/>
                    <a:pt x="668" y="5151"/>
                  </a:cubicBezTo>
                  <a:lnTo>
                    <a:pt x="902" y="4885"/>
                  </a:lnTo>
                  <a:lnTo>
                    <a:pt x="1202" y="4651"/>
                  </a:lnTo>
                  <a:cubicBezTo>
                    <a:pt x="1502" y="4317"/>
                    <a:pt x="1769" y="4017"/>
                    <a:pt x="2036" y="3717"/>
                  </a:cubicBezTo>
                  <a:cubicBezTo>
                    <a:pt x="2336" y="3417"/>
                    <a:pt x="2536" y="3050"/>
                    <a:pt x="2703" y="2683"/>
                  </a:cubicBezTo>
                  <a:cubicBezTo>
                    <a:pt x="2870" y="2249"/>
                    <a:pt x="2936" y="1816"/>
                    <a:pt x="2903" y="1315"/>
                  </a:cubicBezTo>
                  <a:cubicBezTo>
                    <a:pt x="2870" y="1082"/>
                    <a:pt x="2936" y="915"/>
                    <a:pt x="3070" y="748"/>
                  </a:cubicBezTo>
                  <a:cubicBezTo>
                    <a:pt x="3203" y="581"/>
                    <a:pt x="3370" y="481"/>
                    <a:pt x="3570" y="415"/>
                  </a:cubicBezTo>
                  <a:cubicBezTo>
                    <a:pt x="3603" y="381"/>
                    <a:pt x="3704" y="381"/>
                    <a:pt x="3737" y="381"/>
                  </a:cubicBezTo>
                  <a:close/>
                  <a:moveTo>
                    <a:pt x="3815" y="1"/>
                  </a:moveTo>
                  <a:cubicBezTo>
                    <a:pt x="3726" y="1"/>
                    <a:pt x="3633" y="16"/>
                    <a:pt x="3537" y="48"/>
                  </a:cubicBezTo>
                  <a:cubicBezTo>
                    <a:pt x="3237" y="81"/>
                    <a:pt x="3003" y="248"/>
                    <a:pt x="2770" y="515"/>
                  </a:cubicBezTo>
                  <a:cubicBezTo>
                    <a:pt x="2536" y="748"/>
                    <a:pt x="2436" y="1048"/>
                    <a:pt x="2503" y="1349"/>
                  </a:cubicBezTo>
                  <a:cubicBezTo>
                    <a:pt x="2536" y="1782"/>
                    <a:pt x="2436" y="2183"/>
                    <a:pt x="2336" y="2516"/>
                  </a:cubicBezTo>
                  <a:cubicBezTo>
                    <a:pt x="2202" y="2883"/>
                    <a:pt x="2002" y="3183"/>
                    <a:pt x="1735" y="3450"/>
                  </a:cubicBezTo>
                  <a:cubicBezTo>
                    <a:pt x="1502" y="3750"/>
                    <a:pt x="1202" y="4051"/>
                    <a:pt x="935" y="4351"/>
                  </a:cubicBezTo>
                  <a:lnTo>
                    <a:pt x="668" y="4584"/>
                  </a:lnTo>
                  <a:lnTo>
                    <a:pt x="401" y="4851"/>
                  </a:lnTo>
                  <a:cubicBezTo>
                    <a:pt x="168" y="5051"/>
                    <a:pt x="68" y="5318"/>
                    <a:pt x="34" y="5585"/>
                  </a:cubicBezTo>
                  <a:cubicBezTo>
                    <a:pt x="1" y="5885"/>
                    <a:pt x="68" y="6185"/>
                    <a:pt x="334" y="6386"/>
                  </a:cubicBezTo>
                  <a:cubicBezTo>
                    <a:pt x="535" y="6519"/>
                    <a:pt x="735" y="6586"/>
                    <a:pt x="1035" y="6586"/>
                  </a:cubicBezTo>
                  <a:cubicBezTo>
                    <a:pt x="1369" y="6586"/>
                    <a:pt x="1669" y="6419"/>
                    <a:pt x="1869" y="6219"/>
                  </a:cubicBezTo>
                  <a:cubicBezTo>
                    <a:pt x="2036" y="6019"/>
                    <a:pt x="2236" y="5752"/>
                    <a:pt x="2436" y="5452"/>
                  </a:cubicBezTo>
                  <a:cubicBezTo>
                    <a:pt x="2703" y="5185"/>
                    <a:pt x="2903" y="4885"/>
                    <a:pt x="3170" y="4584"/>
                  </a:cubicBezTo>
                  <a:cubicBezTo>
                    <a:pt x="3403" y="4284"/>
                    <a:pt x="3537" y="4217"/>
                    <a:pt x="3603" y="4217"/>
                  </a:cubicBezTo>
                  <a:cubicBezTo>
                    <a:pt x="3635" y="4210"/>
                    <a:pt x="3666" y="4205"/>
                    <a:pt x="3698" y="4205"/>
                  </a:cubicBezTo>
                  <a:cubicBezTo>
                    <a:pt x="3802" y="4205"/>
                    <a:pt x="3910" y="4249"/>
                    <a:pt x="4037" y="4351"/>
                  </a:cubicBezTo>
                  <a:cubicBezTo>
                    <a:pt x="4204" y="4451"/>
                    <a:pt x="4371" y="4618"/>
                    <a:pt x="4537" y="4751"/>
                  </a:cubicBezTo>
                  <a:cubicBezTo>
                    <a:pt x="4704" y="4885"/>
                    <a:pt x="4904" y="5051"/>
                    <a:pt x="5105" y="5218"/>
                  </a:cubicBezTo>
                  <a:cubicBezTo>
                    <a:pt x="5203" y="5317"/>
                    <a:pt x="5375" y="5434"/>
                    <a:pt x="5620" y="5434"/>
                  </a:cubicBezTo>
                  <a:cubicBezTo>
                    <a:pt x="5706" y="5434"/>
                    <a:pt x="5801" y="5420"/>
                    <a:pt x="5905" y="5385"/>
                  </a:cubicBezTo>
                  <a:cubicBezTo>
                    <a:pt x="6205" y="5285"/>
                    <a:pt x="6439" y="5118"/>
                    <a:pt x="6672" y="4885"/>
                  </a:cubicBezTo>
                  <a:cubicBezTo>
                    <a:pt x="6872" y="4618"/>
                    <a:pt x="6939" y="4351"/>
                    <a:pt x="6939" y="4017"/>
                  </a:cubicBezTo>
                  <a:cubicBezTo>
                    <a:pt x="6939" y="3550"/>
                    <a:pt x="6739" y="3350"/>
                    <a:pt x="6572" y="3250"/>
                  </a:cubicBezTo>
                  <a:cubicBezTo>
                    <a:pt x="6506" y="3217"/>
                    <a:pt x="6439" y="3183"/>
                    <a:pt x="6372" y="3117"/>
                  </a:cubicBezTo>
                  <a:cubicBezTo>
                    <a:pt x="6272" y="3083"/>
                    <a:pt x="6172" y="3050"/>
                    <a:pt x="6105" y="3050"/>
                  </a:cubicBezTo>
                  <a:cubicBezTo>
                    <a:pt x="5838" y="2916"/>
                    <a:pt x="5538" y="2750"/>
                    <a:pt x="5271" y="2583"/>
                  </a:cubicBezTo>
                  <a:cubicBezTo>
                    <a:pt x="5071" y="2416"/>
                    <a:pt x="4904" y="2249"/>
                    <a:pt x="4771" y="2016"/>
                  </a:cubicBezTo>
                  <a:cubicBezTo>
                    <a:pt x="4704" y="1749"/>
                    <a:pt x="4604" y="1415"/>
                    <a:pt x="4671" y="948"/>
                  </a:cubicBezTo>
                  <a:cubicBezTo>
                    <a:pt x="4704" y="515"/>
                    <a:pt x="4504" y="281"/>
                    <a:pt x="4337" y="181"/>
                  </a:cubicBezTo>
                  <a:cubicBezTo>
                    <a:pt x="4179" y="68"/>
                    <a:pt x="4005" y="1"/>
                    <a:pt x="3815"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21"/>
            <p:cNvSpPr/>
            <p:nvPr/>
          </p:nvSpPr>
          <p:spPr>
            <a:xfrm>
              <a:off x="6813157" y="3415354"/>
              <a:ext cx="49327" cy="100702"/>
            </a:xfrm>
            <a:custGeom>
              <a:avLst/>
              <a:gdLst/>
              <a:ahLst/>
              <a:cxnLst/>
              <a:rect l="l" t="t" r="r" b="b"/>
              <a:pathLst>
                <a:path w="3637" h="7425" extrusionOk="0">
                  <a:moveTo>
                    <a:pt x="1180" y="1"/>
                  </a:moveTo>
                  <a:cubicBezTo>
                    <a:pt x="1096" y="1"/>
                    <a:pt x="993" y="19"/>
                    <a:pt x="868" y="61"/>
                  </a:cubicBezTo>
                  <a:cubicBezTo>
                    <a:pt x="601" y="94"/>
                    <a:pt x="401" y="261"/>
                    <a:pt x="234" y="428"/>
                  </a:cubicBezTo>
                  <a:cubicBezTo>
                    <a:pt x="67" y="628"/>
                    <a:pt x="0" y="828"/>
                    <a:pt x="0" y="1128"/>
                  </a:cubicBezTo>
                  <a:lnTo>
                    <a:pt x="0" y="6699"/>
                  </a:lnTo>
                  <a:cubicBezTo>
                    <a:pt x="0" y="6966"/>
                    <a:pt x="67" y="7166"/>
                    <a:pt x="234" y="7299"/>
                  </a:cubicBezTo>
                  <a:cubicBezTo>
                    <a:pt x="335" y="7380"/>
                    <a:pt x="448" y="7424"/>
                    <a:pt x="581" y="7424"/>
                  </a:cubicBezTo>
                  <a:cubicBezTo>
                    <a:pt x="668" y="7424"/>
                    <a:pt x="762" y="7406"/>
                    <a:pt x="868" y="7366"/>
                  </a:cubicBezTo>
                  <a:cubicBezTo>
                    <a:pt x="1135" y="7333"/>
                    <a:pt x="1335" y="7166"/>
                    <a:pt x="1501" y="6966"/>
                  </a:cubicBezTo>
                  <a:cubicBezTo>
                    <a:pt x="1668" y="6766"/>
                    <a:pt x="1735" y="6499"/>
                    <a:pt x="1735" y="6265"/>
                  </a:cubicBezTo>
                  <a:lnTo>
                    <a:pt x="1735" y="4431"/>
                  </a:lnTo>
                  <a:cubicBezTo>
                    <a:pt x="1735" y="4131"/>
                    <a:pt x="1902" y="3930"/>
                    <a:pt x="2235" y="3830"/>
                  </a:cubicBezTo>
                  <a:lnTo>
                    <a:pt x="2802" y="3697"/>
                  </a:lnTo>
                  <a:cubicBezTo>
                    <a:pt x="3036" y="3664"/>
                    <a:pt x="3236" y="3497"/>
                    <a:pt x="3403" y="3330"/>
                  </a:cubicBezTo>
                  <a:cubicBezTo>
                    <a:pt x="3570" y="3130"/>
                    <a:pt x="3636" y="2930"/>
                    <a:pt x="3636" y="2663"/>
                  </a:cubicBezTo>
                  <a:cubicBezTo>
                    <a:pt x="3636" y="2463"/>
                    <a:pt x="3570" y="2296"/>
                    <a:pt x="3470" y="2129"/>
                  </a:cubicBezTo>
                  <a:cubicBezTo>
                    <a:pt x="3403" y="2096"/>
                    <a:pt x="3303" y="2079"/>
                    <a:pt x="3186" y="2079"/>
                  </a:cubicBezTo>
                  <a:cubicBezTo>
                    <a:pt x="3069" y="2079"/>
                    <a:pt x="2936" y="2096"/>
                    <a:pt x="2802" y="2129"/>
                  </a:cubicBezTo>
                  <a:lnTo>
                    <a:pt x="2235" y="2263"/>
                  </a:lnTo>
                  <a:cubicBezTo>
                    <a:pt x="2187" y="2272"/>
                    <a:pt x="2143" y="2277"/>
                    <a:pt x="2101" y="2277"/>
                  </a:cubicBezTo>
                  <a:cubicBezTo>
                    <a:pt x="1857" y="2277"/>
                    <a:pt x="1735" y="2109"/>
                    <a:pt x="1735" y="1796"/>
                  </a:cubicBezTo>
                  <a:lnTo>
                    <a:pt x="1735" y="728"/>
                  </a:lnTo>
                  <a:cubicBezTo>
                    <a:pt x="1735" y="628"/>
                    <a:pt x="1735" y="561"/>
                    <a:pt x="1702" y="428"/>
                  </a:cubicBezTo>
                  <a:cubicBezTo>
                    <a:pt x="1668" y="294"/>
                    <a:pt x="1568" y="161"/>
                    <a:pt x="1435" y="94"/>
                  </a:cubicBezTo>
                  <a:cubicBezTo>
                    <a:pt x="1377" y="36"/>
                    <a:pt x="1296" y="1"/>
                    <a:pt x="1180"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21"/>
            <p:cNvSpPr/>
            <p:nvPr/>
          </p:nvSpPr>
          <p:spPr>
            <a:xfrm>
              <a:off x="6809535" y="3412560"/>
              <a:ext cx="55660" cy="106778"/>
            </a:xfrm>
            <a:custGeom>
              <a:avLst/>
              <a:gdLst/>
              <a:ahLst/>
              <a:cxnLst/>
              <a:rect l="l" t="t" r="r" b="b"/>
              <a:pathLst>
                <a:path w="4104" h="7873" extrusionOk="0">
                  <a:moveTo>
                    <a:pt x="1402" y="434"/>
                  </a:moveTo>
                  <a:cubicBezTo>
                    <a:pt x="1468" y="434"/>
                    <a:pt x="1502" y="467"/>
                    <a:pt x="1535" y="467"/>
                  </a:cubicBezTo>
                  <a:cubicBezTo>
                    <a:pt x="1635" y="534"/>
                    <a:pt x="1668" y="634"/>
                    <a:pt x="1702" y="701"/>
                  </a:cubicBezTo>
                  <a:cubicBezTo>
                    <a:pt x="1768" y="834"/>
                    <a:pt x="1768" y="867"/>
                    <a:pt x="1768" y="934"/>
                  </a:cubicBezTo>
                  <a:lnTo>
                    <a:pt x="1768" y="1968"/>
                  </a:lnTo>
                  <a:cubicBezTo>
                    <a:pt x="1768" y="2268"/>
                    <a:pt x="1835" y="2435"/>
                    <a:pt x="1969" y="2535"/>
                  </a:cubicBezTo>
                  <a:cubicBezTo>
                    <a:pt x="2058" y="2624"/>
                    <a:pt x="2161" y="2654"/>
                    <a:pt x="2290" y="2654"/>
                  </a:cubicBezTo>
                  <a:cubicBezTo>
                    <a:pt x="2354" y="2654"/>
                    <a:pt x="2424" y="2646"/>
                    <a:pt x="2502" y="2635"/>
                  </a:cubicBezTo>
                  <a:lnTo>
                    <a:pt x="3036" y="2502"/>
                  </a:lnTo>
                  <a:cubicBezTo>
                    <a:pt x="3091" y="2488"/>
                    <a:pt x="3169" y="2480"/>
                    <a:pt x="3247" y="2480"/>
                  </a:cubicBezTo>
                  <a:cubicBezTo>
                    <a:pt x="3356" y="2480"/>
                    <a:pt x="3464" y="2496"/>
                    <a:pt x="3503" y="2535"/>
                  </a:cubicBezTo>
                  <a:cubicBezTo>
                    <a:pt x="3603" y="2635"/>
                    <a:pt x="3636" y="2769"/>
                    <a:pt x="3636" y="2936"/>
                  </a:cubicBezTo>
                  <a:cubicBezTo>
                    <a:pt x="3636" y="3136"/>
                    <a:pt x="3603" y="3302"/>
                    <a:pt x="3470" y="3469"/>
                  </a:cubicBezTo>
                  <a:cubicBezTo>
                    <a:pt x="3336" y="3636"/>
                    <a:pt x="3169" y="3769"/>
                    <a:pt x="2969" y="3803"/>
                  </a:cubicBezTo>
                  <a:lnTo>
                    <a:pt x="2436" y="3936"/>
                  </a:lnTo>
                  <a:cubicBezTo>
                    <a:pt x="2002" y="4036"/>
                    <a:pt x="1768" y="4303"/>
                    <a:pt x="1768" y="4703"/>
                  </a:cubicBezTo>
                  <a:lnTo>
                    <a:pt x="1768" y="6538"/>
                  </a:lnTo>
                  <a:cubicBezTo>
                    <a:pt x="1768" y="6772"/>
                    <a:pt x="1668" y="6972"/>
                    <a:pt x="1568" y="7139"/>
                  </a:cubicBezTo>
                  <a:cubicBezTo>
                    <a:pt x="1402" y="7305"/>
                    <a:pt x="1268" y="7439"/>
                    <a:pt x="1068" y="7472"/>
                  </a:cubicBezTo>
                  <a:cubicBezTo>
                    <a:pt x="1010" y="7480"/>
                    <a:pt x="960" y="7485"/>
                    <a:pt x="915" y="7485"/>
                  </a:cubicBezTo>
                  <a:cubicBezTo>
                    <a:pt x="782" y="7485"/>
                    <a:pt x="701" y="7447"/>
                    <a:pt x="601" y="7372"/>
                  </a:cubicBezTo>
                  <a:cubicBezTo>
                    <a:pt x="468" y="7305"/>
                    <a:pt x="434" y="7172"/>
                    <a:pt x="434" y="6972"/>
                  </a:cubicBezTo>
                  <a:lnTo>
                    <a:pt x="434" y="1368"/>
                  </a:lnTo>
                  <a:cubicBezTo>
                    <a:pt x="434" y="1134"/>
                    <a:pt x="501" y="967"/>
                    <a:pt x="634" y="801"/>
                  </a:cubicBezTo>
                  <a:cubicBezTo>
                    <a:pt x="801" y="634"/>
                    <a:pt x="968" y="500"/>
                    <a:pt x="1168" y="467"/>
                  </a:cubicBezTo>
                  <a:cubicBezTo>
                    <a:pt x="1268" y="434"/>
                    <a:pt x="1301" y="434"/>
                    <a:pt x="1402" y="434"/>
                  </a:cubicBezTo>
                  <a:close/>
                  <a:moveTo>
                    <a:pt x="1369" y="0"/>
                  </a:moveTo>
                  <a:cubicBezTo>
                    <a:pt x="1279" y="0"/>
                    <a:pt x="1179" y="11"/>
                    <a:pt x="1068" y="33"/>
                  </a:cubicBezTo>
                  <a:cubicBezTo>
                    <a:pt x="768" y="134"/>
                    <a:pt x="501" y="300"/>
                    <a:pt x="301" y="500"/>
                  </a:cubicBezTo>
                  <a:cubicBezTo>
                    <a:pt x="101" y="701"/>
                    <a:pt x="1" y="1001"/>
                    <a:pt x="1" y="1334"/>
                  </a:cubicBezTo>
                  <a:lnTo>
                    <a:pt x="1" y="6972"/>
                  </a:lnTo>
                  <a:cubicBezTo>
                    <a:pt x="1" y="7305"/>
                    <a:pt x="134" y="7539"/>
                    <a:pt x="334" y="7706"/>
                  </a:cubicBezTo>
                  <a:cubicBezTo>
                    <a:pt x="501" y="7839"/>
                    <a:pt x="668" y="7872"/>
                    <a:pt x="901" y="7872"/>
                  </a:cubicBezTo>
                  <a:cubicBezTo>
                    <a:pt x="968" y="7872"/>
                    <a:pt x="1068" y="7872"/>
                    <a:pt x="1168" y="7806"/>
                  </a:cubicBezTo>
                  <a:cubicBezTo>
                    <a:pt x="1435" y="7739"/>
                    <a:pt x="1668" y="7572"/>
                    <a:pt x="1902" y="7339"/>
                  </a:cubicBezTo>
                  <a:cubicBezTo>
                    <a:pt x="2102" y="7072"/>
                    <a:pt x="2169" y="6838"/>
                    <a:pt x="2169" y="6505"/>
                  </a:cubicBezTo>
                  <a:lnTo>
                    <a:pt x="2169" y="4670"/>
                  </a:lnTo>
                  <a:cubicBezTo>
                    <a:pt x="2169" y="4537"/>
                    <a:pt x="2235" y="4370"/>
                    <a:pt x="2569" y="4303"/>
                  </a:cubicBezTo>
                  <a:lnTo>
                    <a:pt x="3103" y="4170"/>
                  </a:lnTo>
                  <a:cubicBezTo>
                    <a:pt x="3436" y="4070"/>
                    <a:pt x="3670" y="3970"/>
                    <a:pt x="3837" y="3703"/>
                  </a:cubicBezTo>
                  <a:cubicBezTo>
                    <a:pt x="4003" y="3469"/>
                    <a:pt x="4103" y="3202"/>
                    <a:pt x="4103" y="2902"/>
                  </a:cubicBezTo>
                  <a:cubicBezTo>
                    <a:pt x="4103" y="2669"/>
                    <a:pt x="4003" y="2402"/>
                    <a:pt x="3837" y="2235"/>
                  </a:cubicBezTo>
                  <a:cubicBezTo>
                    <a:pt x="3697" y="2095"/>
                    <a:pt x="3509" y="2037"/>
                    <a:pt x="3283" y="2037"/>
                  </a:cubicBezTo>
                  <a:cubicBezTo>
                    <a:pt x="3185" y="2037"/>
                    <a:pt x="3080" y="2048"/>
                    <a:pt x="2969" y="2068"/>
                  </a:cubicBezTo>
                  <a:lnTo>
                    <a:pt x="2436" y="2202"/>
                  </a:lnTo>
                  <a:cubicBezTo>
                    <a:pt x="2386" y="2235"/>
                    <a:pt x="2344" y="2252"/>
                    <a:pt x="2311" y="2252"/>
                  </a:cubicBezTo>
                  <a:cubicBezTo>
                    <a:pt x="2277" y="2252"/>
                    <a:pt x="2252" y="2235"/>
                    <a:pt x="2235" y="2202"/>
                  </a:cubicBezTo>
                  <a:cubicBezTo>
                    <a:pt x="2235" y="2202"/>
                    <a:pt x="2169" y="2135"/>
                    <a:pt x="2169" y="1968"/>
                  </a:cubicBezTo>
                  <a:lnTo>
                    <a:pt x="2169" y="901"/>
                  </a:lnTo>
                  <a:cubicBezTo>
                    <a:pt x="2169" y="801"/>
                    <a:pt x="2135" y="701"/>
                    <a:pt x="2102" y="534"/>
                  </a:cubicBezTo>
                  <a:cubicBezTo>
                    <a:pt x="2069" y="367"/>
                    <a:pt x="1935" y="267"/>
                    <a:pt x="1802" y="134"/>
                  </a:cubicBezTo>
                  <a:cubicBezTo>
                    <a:pt x="1691" y="45"/>
                    <a:pt x="1550" y="0"/>
                    <a:pt x="1369"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21"/>
            <p:cNvSpPr/>
            <p:nvPr/>
          </p:nvSpPr>
          <p:spPr>
            <a:xfrm>
              <a:off x="6971946" y="3369106"/>
              <a:ext cx="60638" cy="110575"/>
            </a:xfrm>
            <a:custGeom>
              <a:avLst/>
              <a:gdLst/>
              <a:ahLst/>
              <a:cxnLst/>
              <a:rect l="l" t="t" r="r" b="b"/>
              <a:pathLst>
                <a:path w="4471" h="8153" extrusionOk="0">
                  <a:moveTo>
                    <a:pt x="3863" y="0"/>
                  </a:moveTo>
                  <a:cubicBezTo>
                    <a:pt x="3794" y="0"/>
                    <a:pt x="3719" y="12"/>
                    <a:pt x="3637" y="35"/>
                  </a:cubicBezTo>
                  <a:cubicBezTo>
                    <a:pt x="3370" y="68"/>
                    <a:pt x="3170" y="202"/>
                    <a:pt x="3036" y="369"/>
                  </a:cubicBezTo>
                  <a:cubicBezTo>
                    <a:pt x="2936" y="535"/>
                    <a:pt x="2836" y="669"/>
                    <a:pt x="2836" y="836"/>
                  </a:cubicBezTo>
                  <a:cubicBezTo>
                    <a:pt x="2803" y="969"/>
                    <a:pt x="2803" y="1069"/>
                    <a:pt x="2803" y="1169"/>
                  </a:cubicBezTo>
                  <a:lnTo>
                    <a:pt x="2803" y="2237"/>
                  </a:lnTo>
                  <a:cubicBezTo>
                    <a:pt x="2803" y="2370"/>
                    <a:pt x="2769" y="2504"/>
                    <a:pt x="2703" y="2670"/>
                  </a:cubicBezTo>
                  <a:cubicBezTo>
                    <a:pt x="2669" y="2837"/>
                    <a:pt x="2536" y="2904"/>
                    <a:pt x="2369" y="2971"/>
                  </a:cubicBezTo>
                  <a:lnTo>
                    <a:pt x="2102" y="3037"/>
                  </a:lnTo>
                  <a:cubicBezTo>
                    <a:pt x="2063" y="3045"/>
                    <a:pt x="2025" y="3049"/>
                    <a:pt x="1991" y="3049"/>
                  </a:cubicBezTo>
                  <a:cubicBezTo>
                    <a:pt x="1878" y="3049"/>
                    <a:pt x="1794" y="3006"/>
                    <a:pt x="1769" y="2904"/>
                  </a:cubicBezTo>
                  <a:cubicBezTo>
                    <a:pt x="1702" y="2804"/>
                    <a:pt x="1669" y="2670"/>
                    <a:pt x="1669" y="2537"/>
                  </a:cubicBezTo>
                  <a:lnTo>
                    <a:pt x="1669" y="1470"/>
                  </a:lnTo>
                  <a:cubicBezTo>
                    <a:pt x="1669" y="1369"/>
                    <a:pt x="1669" y="1303"/>
                    <a:pt x="1635" y="1169"/>
                  </a:cubicBezTo>
                  <a:cubicBezTo>
                    <a:pt x="1602" y="1036"/>
                    <a:pt x="1535" y="902"/>
                    <a:pt x="1435" y="836"/>
                  </a:cubicBezTo>
                  <a:cubicBezTo>
                    <a:pt x="1358" y="778"/>
                    <a:pt x="1258" y="742"/>
                    <a:pt x="1135" y="742"/>
                  </a:cubicBezTo>
                  <a:cubicBezTo>
                    <a:pt x="1047" y="742"/>
                    <a:pt x="946" y="760"/>
                    <a:pt x="835" y="802"/>
                  </a:cubicBezTo>
                  <a:cubicBezTo>
                    <a:pt x="601" y="836"/>
                    <a:pt x="368" y="1002"/>
                    <a:pt x="201" y="1169"/>
                  </a:cubicBezTo>
                  <a:cubicBezTo>
                    <a:pt x="101" y="1369"/>
                    <a:pt x="1" y="1570"/>
                    <a:pt x="1" y="1870"/>
                  </a:cubicBezTo>
                  <a:lnTo>
                    <a:pt x="1" y="7407"/>
                  </a:lnTo>
                  <a:cubicBezTo>
                    <a:pt x="1" y="7674"/>
                    <a:pt x="101" y="7874"/>
                    <a:pt x="201" y="8008"/>
                  </a:cubicBezTo>
                  <a:cubicBezTo>
                    <a:pt x="328" y="8109"/>
                    <a:pt x="456" y="8153"/>
                    <a:pt x="628" y="8153"/>
                  </a:cubicBezTo>
                  <a:cubicBezTo>
                    <a:pt x="681" y="8153"/>
                    <a:pt x="738" y="8149"/>
                    <a:pt x="801" y="8141"/>
                  </a:cubicBezTo>
                  <a:cubicBezTo>
                    <a:pt x="1035" y="8074"/>
                    <a:pt x="1268" y="7907"/>
                    <a:pt x="1435" y="7707"/>
                  </a:cubicBezTo>
                  <a:cubicBezTo>
                    <a:pt x="1602" y="7507"/>
                    <a:pt x="1635" y="7240"/>
                    <a:pt x="1635" y="7007"/>
                  </a:cubicBezTo>
                  <a:lnTo>
                    <a:pt x="1635" y="5072"/>
                  </a:lnTo>
                  <a:cubicBezTo>
                    <a:pt x="1635" y="4939"/>
                    <a:pt x="1669" y="4839"/>
                    <a:pt x="1702" y="4739"/>
                  </a:cubicBezTo>
                  <a:cubicBezTo>
                    <a:pt x="1802" y="4605"/>
                    <a:pt x="1869" y="4572"/>
                    <a:pt x="2002" y="4505"/>
                  </a:cubicBezTo>
                  <a:lnTo>
                    <a:pt x="2269" y="4405"/>
                  </a:lnTo>
                  <a:cubicBezTo>
                    <a:pt x="2311" y="4397"/>
                    <a:pt x="2346" y="4392"/>
                    <a:pt x="2377" y="4392"/>
                  </a:cubicBezTo>
                  <a:cubicBezTo>
                    <a:pt x="2471" y="4392"/>
                    <a:pt x="2528" y="4430"/>
                    <a:pt x="2603" y="4505"/>
                  </a:cubicBezTo>
                  <a:cubicBezTo>
                    <a:pt x="2669" y="4572"/>
                    <a:pt x="2703" y="4705"/>
                    <a:pt x="2703" y="4772"/>
                  </a:cubicBezTo>
                  <a:lnTo>
                    <a:pt x="2703" y="6740"/>
                  </a:lnTo>
                  <a:cubicBezTo>
                    <a:pt x="2703" y="7007"/>
                    <a:pt x="2803" y="7207"/>
                    <a:pt x="2936" y="7340"/>
                  </a:cubicBezTo>
                  <a:cubicBezTo>
                    <a:pt x="3056" y="7412"/>
                    <a:pt x="3194" y="7467"/>
                    <a:pt x="3349" y="7467"/>
                  </a:cubicBezTo>
                  <a:cubicBezTo>
                    <a:pt x="3409" y="7467"/>
                    <a:pt x="3471" y="7459"/>
                    <a:pt x="3537" y="7440"/>
                  </a:cubicBezTo>
                  <a:cubicBezTo>
                    <a:pt x="3803" y="7407"/>
                    <a:pt x="3970" y="7274"/>
                    <a:pt x="4137" y="7074"/>
                  </a:cubicBezTo>
                  <a:cubicBezTo>
                    <a:pt x="4304" y="6873"/>
                    <a:pt x="4371" y="6607"/>
                    <a:pt x="4371" y="6373"/>
                  </a:cubicBezTo>
                  <a:lnTo>
                    <a:pt x="4371" y="769"/>
                  </a:lnTo>
                  <a:cubicBezTo>
                    <a:pt x="4471" y="402"/>
                    <a:pt x="4371" y="235"/>
                    <a:pt x="4204" y="102"/>
                  </a:cubicBezTo>
                  <a:cubicBezTo>
                    <a:pt x="4096" y="37"/>
                    <a:pt x="3988" y="0"/>
                    <a:pt x="3863"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1"/>
            <p:cNvSpPr/>
            <p:nvPr/>
          </p:nvSpPr>
          <p:spPr>
            <a:xfrm>
              <a:off x="6968786" y="3365064"/>
              <a:ext cx="66510" cy="116719"/>
            </a:xfrm>
            <a:custGeom>
              <a:avLst/>
              <a:gdLst/>
              <a:ahLst/>
              <a:cxnLst/>
              <a:rect l="l" t="t" r="r" b="b"/>
              <a:pathLst>
                <a:path w="4904" h="8606" extrusionOk="0">
                  <a:moveTo>
                    <a:pt x="4070" y="445"/>
                  </a:moveTo>
                  <a:cubicBezTo>
                    <a:pt x="4157" y="445"/>
                    <a:pt x="4231" y="461"/>
                    <a:pt x="4270" y="500"/>
                  </a:cubicBezTo>
                  <a:cubicBezTo>
                    <a:pt x="4403" y="600"/>
                    <a:pt x="4437" y="700"/>
                    <a:pt x="4437" y="934"/>
                  </a:cubicBezTo>
                  <a:lnTo>
                    <a:pt x="4437" y="6504"/>
                  </a:lnTo>
                  <a:cubicBezTo>
                    <a:pt x="4437" y="6704"/>
                    <a:pt x="4370" y="6938"/>
                    <a:pt x="4237" y="7105"/>
                  </a:cubicBezTo>
                  <a:cubicBezTo>
                    <a:pt x="4103" y="7271"/>
                    <a:pt x="3970" y="7372"/>
                    <a:pt x="3770" y="7438"/>
                  </a:cubicBezTo>
                  <a:cubicBezTo>
                    <a:pt x="3701" y="7458"/>
                    <a:pt x="3641" y="7466"/>
                    <a:pt x="3590" y="7466"/>
                  </a:cubicBezTo>
                  <a:cubicBezTo>
                    <a:pt x="3467" y="7466"/>
                    <a:pt x="3393" y="7419"/>
                    <a:pt x="3369" y="7372"/>
                  </a:cubicBezTo>
                  <a:cubicBezTo>
                    <a:pt x="3236" y="7271"/>
                    <a:pt x="3203" y="7138"/>
                    <a:pt x="3203" y="6938"/>
                  </a:cubicBezTo>
                  <a:lnTo>
                    <a:pt x="3203" y="4970"/>
                  </a:lnTo>
                  <a:cubicBezTo>
                    <a:pt x="3203" y="4836"/>
                    <a:pt x="3169" y="4670"/>
                    <a:pt x="3036" y="4536"/>
                  </a:cubicBezTo>
                  <a:cubicBezTo>
                    <a:pt x="2961" y="4487"/>
                    <a:pt x="2850" y="4400"/>
                    <a:pt x="2675" y="4400"/>
                  </a:cubicBezTo>
                  <a:cubicBezTo>
                    <a:pt x="2614" y="4400"/>
                    <a:pt x="2546" y="4410"/>
                    <a:pt x="2469" y="4436"/>
                  </a:cubicBezTo>
                  <a:lnTo>
                    <a:pt x="2202" y="4503"/>
                  </a:lnTo>
                  <a:cubicBezTo>
                    <a:pt x="2035" y="4603"/>
                    <a:pt x="1868" y="4670"/>
                    <a:pt x="1768" y="4836"/>
                  </a:cubicBezTo>
                  <a:cubicBezTo>
                    <a:pt x="1701" y="4970"/>
                    <a:pt x="1635" y="5137"/>
                    <a:pt x="1635" y="5303"/>
                  </a:cubicBezTo>
                  <a:lnTo>
                    <a:pt x="1635" y="7205"/>
                  </a:lnTo>
                  <a:cubicBezTo>
                    <a:pt x="1635" y="7438"/>
                    <a:pt x="1601" y="7638"/>
                    <a:pt x="1501" y="7805"/>
                  </a:cubicBezTo>
                  <a:cubicBezTo>
                    <a:pt x="1368" y="7972"/>
                    <a:pt x="1201" y="8105"/>
                    <a:pt x="1001" y="8139"/>
                  </a:cubicBezTo>
                  <a:cubicBezTo>
                    <a:pt x="959" y="8147"/>
                    <a:pt x="918" y="8151"/>
                    <a:pt x="877" y="8151"/>
                  </a:cubicBezTo>
                  <a:cubicBezTo>
                    <a:pt x="755" y="8151"/>
                    <a:pt x="642" y="8114"/>
                    <a:pt x="567" y="8039"/>
                  </a:cubicBezTo>
                  <a:cubicBezTo>
                    <a:pt x="434" y="7939"/>
                    <a:pt x="401" y="7805"/>
                    <a:pt x="401" y="7605"/>
                  </a:cubicBezTo>
                  <a:lnTo>
                    <a:pt x="401" y="2034"/>
                  </a:lnTo>
                  <a:cubicBezTo>
                    <a:pt x="401" y="1801"/>
                    <a:pt x="434" y="1634"/>
                    <a:pt x="567" y="1467"/>
                  </a:cubicBezTo>
                  <a:cubicBezTo>
                    <a:pt x="701" y="1334"/>
                    <a:pt x="868" y="1200"/>
                    <a:pt x="1068" y="1167"/>
                  </a:cubicBezTo>
                  <a:cubicBezTo>
                    <a:pt x="1201" y="1134"/>
                    <a:pt x="1268" y="1134"/>
                    <a:pt x="1335" y="1134"/>
                  </a:cubicBezTo>
                  <a:cubicBezTo>
                    <a:pt x="1401" y="1134"/>
                    <a:pt x="1435" y="1167"/>
                    <a:pt x="1401" y="1200"/>
                  </a:cubicBezTo>
                  <a:cubicBezTo>
                    <a:pt x="1501" y="1234"/>
                    <a:pt x="1568" y="1334"/>
                    <a:pt x="1568" y="1401"/>
                  </a:cubicBezTo>
                  <a:cubicBezTo>
                    <a:pt x="1601" y="1534"/>
                    <a:pt x="1601" y="1634"/>
                    <a:pt x="1601" y="1667"/>
                  </a:cubicBezTo>
                  <a:lnTo>
                    <a:pt x="1601" y="2768"/>
                  </a:lnTo>
                  <a:cubicBezTo>
                    <a:pt x="1601" y="2935"/>
                    <a:pt x="1635" y="3035"/>
                    <a:pt x="1701" y="3202"/>
                  </a:cubicBezTo>
                  <a:cubicBezTo>
                    <a:pt x="1731" y="3290"/>
                    <a:pt x="1837" y="3481"/>
                    <a:pt x="2134" y="3481"/>
                  </a:cubicBezTo>
                  <a:cubicBezTo>
                    <a:pt x="2175" y="3481"/>
                    <a:pt x="2220" y="3477"/>
                    <a:pt x="2269" y="3469"/>
                  </a:cubicBezTo>
                  <a:lnTo>
                    <a:pt x="2569" y="3369"/>
                  </a:lnTo>
                  <a:cubicBezTo>
                    <a:pt x="2802" y="3335"/>
                    <a:pt x="2969" y="3169"/>
                    <a:pt x="3069" y="2968"/>
                  </a:cubicBezTo>
                  <a:cubicBezTo>
                    <a:pt x="3136" y="2802"/>
                    <a:pt x="3203" y="2635"/>
                    <a:pt x="3203" y="2468"/>
                  </a:cubicBezTo>
                  <a:lnTo>
                    <a:pt x="3203" y="1367"/>
                  </a:lnTo>
                  <a:cubicBezTo>
                    <a:pt x="3203" y="1334"/>
                    <a:pt x="3203" y="1267"/>
                    <a:pt x="3236" y="1100"/>
                  </a:cubicBezTo>
                  <a:cubicBezTo>
                    <a:pt x="3236" y="967"/>
                    <a:pt x="3303" y="833"/>
                    <a:pt x="3403" y="700"/>
                  </a:cubicBezTo>
                  <a:cubicBezTo>
                    <a:pt x="3503" y="600"/>
                    <a:pt x="3636" y="500"/>
                    <a:pt x="3870" y="467"/>
                  </a:cubicBezTo>
                  <a:cubicBezTo>
                    <a:pt x="3939" y="453"/>
                    <a:pt x="4008" y="445"/>
                    <a:pt x="4070" y="445"/>
                  </a:cubicBezTo>
                  <a:close/>
                  <a:moveTo>
                    <a:pt x="4125" y="1"/>
                  </a:moveTo>
                  <a:cubicBezTo>
                    <a:pt x="4038" y="1"/>
                    <a:pt x="3942" y="12"/>
                    <a:pt x="3836" y="33"/>
                  </a:cubicBezTo>
                  <a:cubicBezTo>
                    <a:pt x="3503" y="133"/>
                    <a:pt x="3269" y="266"/>
                    <a:pt x="3102" y="467"/>
                  </a:cubicBezTo>
                  <a:cubicBezTo>
                    <a:pt x="3002" y="667"/>
                    <a:pt x="2902" y="833"/>
                    <a:pt x="2869" y="1000"/>
                  </a:cubicBezTo>
                  <a:cubicBezTo>
                    <a:pt x="2836" y="1167"/>
                    <a:pt x="2836" y="1300"/>
                    <a:pt x="2836" y="1367"/>
                  </a:cubicBezTo>
                  <a:lnTo>
                    <a:pt x="2836" y="2468"/>
                  </a:lnTo>
                  <a:cubicBezTo>
                    <a:pt x="2836" y="2535"/>
                    <a:pt x="2769" y="2668"/>
                    <a:pt x="2736" y="2802"/>
                  </a:cubicBezTo>
                  <a:cubicBezTo>
                    <a:pt x="2702" y="2868"/>
                    <a:pt x="2602" y="2935"/>
                    <a:pt x="2535" y="2968"/>
                  </a:cubicBezTo>
                  <a:lnTo>
                    <a:pt x="2235" y="3035"/>
                  </a:lnTo>
                  <a:lnTo>
                    <a:pt x="2168" y="3035"/>
                  </a:lnTo>
                  <a:cubicBezTo>
                    <a:pt x="2102" y="2968"/>
                    <a:pt x="2102" y="2835"/>
                    <a:pt x="2102" y="2768"/>
                  </a:cubicBezTo>
                  <a:lnTo>
                    <a:pt x="2102" y="1667"/>
                  </a:lnTo>
                  <a:cubicBezTo>
                    <a:pt x="2102" y="1601"/>
                    <a:pt x="2102" y="1467"/>
                    <a:pt x="2068" y="1334"/>
                  </a:cubicBezTo>
                  <a:cubicBezTo>
                    <a:pt x="2035" y="1167"/>
                    <a:pt x="1935" y="1000"/>
                    <a:pt x="1768" y="867"/>
                  </a:cubicBezTo>
                  <a:cubicBezTo>
                    <a:pt x="1647" y="786"/>
                    <a:pt x="1514" y="742"/>
                    <a:pt x="1353" y="742"/>
                  </a:cubicBezTo>
                  <a:cubicBezTo>
                    <a:pt x="1249" y="742"/>
                    <a:pt x="1133" y="761"/>
                    <a:pt x="1001" y="800"/>
                  </a:cubicBezTo>
                  <a:cubicBezTo>
                    <a:pt x="667" y="867"/>
                    <a:pt x="401" y="1000"/>
                    <a:pt x="234" y="1234"/>
                  </a:cubicBezTo>
                  <a:cubicBezTo>
                    <a:pt x="67" y="1501"/>
                    <a:pt x="0" y="1801"/>
                    <a:pt x="0" y="2068"/>
                  </a:cubicBezTo>
                  <a:lnTo>
                    <a:pt x="0" y="7638"/>
                  </a:lnTo>
                  <a:cubicBezTo>
                    <a:pt x="0" y="7972"/>
                    <a:pt x="67" y="8205"/>
                    <a:pt x="267" y="8372"/>
                  </a:cubicBezTo>
                  <a:cubicBezTo>
                    <a:pt x="401" y="8506"/>
                    <a:pt x="567" y="8606"/>
                    <a:pt x="834" y="8606"/>
                  </a:cubicBezTo>
                  <a:cubicBezTo>
                    <a:pt x="868" y="8606"/>
                    <a:pt x="1001" y="8539"/>
                    <a:pt x="1101" y="8472"/>
                  </a:cubicBezTo>
                  <a:cubicBezTo>
                    <a:pt x="1435" y="8372"/>
                    <a:pt x="1701" y="8205"/>
                    <a:pt x="1868" y="7972"/>
                  </a:cubicBezTo>
                  <a:cubicBezTo>
                    <a:pt x="2035" y="7705"/>
                    <a:pt x="2102" y="7472"/>
                    <a:pt x="2102" y="7138"/>
                  </a:cubicBezTo>
                  <a:lnTo>
                    <a:pt x="2102" y="5203"/>
                  </a:lnTo>
                  <a:cubicBezTo>
                    <a:pt x="2102" y="5137"/>
                    <a:pt x="2168" y="5037"/>
                    <a:pt x="2202" y="4970"/>
                  </a:cubicBezTo>
                  <a:cubicBezTo>
                    <a:pt x="2235" y="4936"/>
                    <a:pt x="2269" y="4870"/>
                    <a:pt x="2369" y="4836"/>
                  </a:cubicBezTo>
                  <a:lnTo>
                    <a:pt x="2602" y="4770"/>
                  </a:lnTo>
                  <a:cubicBezTo>
                    <a:pt x="2635" y="4747"/>
                    <a:pt x="2661" y="4740"/>
                    <a:pt x="2681" y="4740"/>
                  </a:cubicBezTo>
                  <a:cubicBezTo>
                    <a:pt x="2721" y="4740"/>
                    <a:pt x="2736" y="4770"/>
                    <a:pt x="2736" y="4770"/>
                  </a:cubicBezTo>
                  <a:cubicBezTo>
                    <a:pt x="2836" y="4803"/>
                    <a:pt x="2836" y="4870"/>
                    <a:pt x="2836" y="4936"/>
                  </a:cubicBezTo>
                  <a:lnTo>
                    <a:pt x="2836" y="6871"/>
                  </a:lnTo>
                  <a:cubicBezTo>
                    <a:pt x="2836" y="7205"/>
                    <a:pt x="2902" y="7472"/>
                    <a:pt x="3102" y="7638"/>
                  </a:cubicBezTo>
                  <a:cubicBezTo>
                    <a:pt x="3265" y="7778"/>
                    <a:pt x="3428" y="7836"/>
                    <a:pt x="3625" y="7836"/>
                  </a:cubicBezTo>
                  <a:cubicBezTo>
                    <a:pt x="3710" y="7836"/>
                    <a:pt x="3802" y="7825"/>
                    <a:pt x="3903" y="7805"/>
                  </a:cubicBezTo>
                  <a:cubicBezTo>
                    <a:pt x="4203" y="7772"/>
                    <a:pt x="4403" y="7605"/>
                    <a:pt x="4604" y="7338"/>
                  </a:cubicBezTo>
                  <a:cubicBezTo>
                    <a:pt x="4837" y="7105"/>
                    <a:pt x="4904" y="6838"/>
                    <a:pt x="4904" y="6504"/>
                  </a:cubicBezTo>
                  <a:lnTo>
                    <a:pt x="4904" y="934"/>
                  </a:lnTo>
                  <a:cubicBezTo>
                    <a:pt x="4904" y="600"/>
                    <a:pt x="4837" y="333"/>
                    <a:pt x="4604" y="166"/>
                  </a:cubicBezTo>
                  <a:cubicBezTo>
                    <a:pt x="4467" y="52"/>
                    <a:pt x="4314" y="1"/>
                    <a:pt x="4125"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1"/>
            <p:cNvSpPr/>
            <p:nvPr/>
          </p:nvSpPr>
          <p:spPr>
            <a:xfrm>
              <a:off x="6872872" y="3379196"/>
              <a:ext cx="89594" cy="97677"/>
            </a:xfrm>
            <a:custGeom>
              <a:avLst/>
              <a:gdLst/>
              <a:ahLst/>
              <a:cxnLst/>
              <a:rect l="l" t="t" r="r" b="b"/>
              <a:pathLst>
                <a:path w="6606" h="7202" extrusionOk="0">
                  <a:moveTo>
                    <a:pt x="3533" y="3574"/>
                  </a:moveTo>
                  <a:cubicBezTo>
                    <a:pt x="3685" y="3574"/>
                    <a:pt x="3831" y="3597"/>
                    <a:pt x="3937" y="3661"/>
                  </a:cubicBezTo>
                  <a:cubicBezTo>
                    <a:pt x="4137" y="3794"/>
                    <a:pt x="4237" y="3995"/>
                    <a:pt x="4237" y="4295"/>
                  </a:cubicBezTo>
                  <a:cubicBezTo>
                    <a:pt x="4237" y="4628"/>
                    <a:pt x="4103" y="4895"/>
                    <a:pt x="3937" y="5095"/>
                  </a:cubicBezTo>
                  <a:cubicBezTo>
                    <a:pt x="3737" y="5295"/>
                    <a:pt x="3503" y="5462"/>
                    <a:pt x="3270" y="5496"/>
                  </a:cubicBezTo>
                  <a:cubicBezTo>
                    <a:pt x="3195" y="5514"/>
                    <a:pt x="3126" y="5522"/>
                    <a:pt x="3060" y="5522"/>
                  </a:cubicBezTo>
                  <a:cubicBezTo>
                    <a:pt x="2891" y="5522"/>
                    <a:pt x="2747" y="5468"/>
                    <a:pt x="2602" y="5396"/>
                  </a:cubicBezTo>
                  <a:cubicBezTo>
                    <a:pt x="2369" y="5262"/>
                    <a:pt x="2302" y="5062"/>
                    <a:pt x="2302" y="4795"/>
                  </a:cubicBezTo>
                  <a:cubicBezTo>
                    <a:pt x="2302" y="4495"/>
                    <a:pt x="2369" y="4228"/>
                    <a:pt x="2602" y="3995"/>
                  </a:cubicBezTo>
                  <a:cubicBezTo>
                    <a:pt x="2803" y="3794"/>
                    <a:pt x="3003" y="3661"/>
                    <a:pt x="3270" y="3594"/>
                  </a:cubicBezTo>
                  <a:cubicBezTo>
                    <a:pt x="3355" y="3582"/>
                    <a:pt x="3445" y="3574"/>
                    <a:pt x="3533" y="3574"/>
                  </a:cubicBezTo>
                  <a:close/>
                  <a:moveTo>
                    <a:pt x="3530" y="0"/>
                  </a:moveTo>
                  <a:cubicBezTo>
                    <a:pt x="3449" y="0"/>
                    <a:pt x="3362" y="19"/>
                    <a:pt x="3270" y="58"/>
                  </a:cubicBezTo>
                  <a:cubicBezTo>
                    <a:pt x="3003" y="92"/>
                    <a:pt x="2836" y="258"/>
                    <a:pt x="2669" y="459"/>
                  </a:cubicBezTo>
                  <a:cubicBezTo>
                    <a:pt x="2502" y="659"/>
                    <a:pt x="2436" y="926"/>
                    <a:pt x="2436" y="1159"/>
                  </a:cubicBezTo>
                  <a:lnTo>
                    <a:pt x="2436" y="1793"/>
                  </a:lnTo>
                  <a:cubicBezTo>
                    <a:pt x="2436" y="1926"/>
                    <a:pt x="2369" y="2060"/>
                    <a:pt x="2302" y="2127"/>
                  </a:cubicBezTo>
                  <a:cubicBezTo>
                    <a:pt x="2202" y="2227"/>
                    <a:pt x="2135" y="2260"/>
                    <a:pt x="2102" y="2260"/>
                  </a:cubicBezTo>
                  <a:lnTo>
                    <a:pt x="801" y="2560"/>
                  </a:lnTo>
                  <a:cubicBezTo>
                    <a:pt x="534" y="2594"/>
                    <a:pt x="334" y="2727"/>
                    <a:pt x="201" y="2927"/>
                  </a:cubicBezTo>
                  <a:cubicBezTo>
                    <a:pt x="34" y="3094"/>
                    <a:pt x="1" y="3327"/>
                    <a:pt x="1" y="3594"/>
                  </a:cubicBezTo>
                  <a:cubicBezTo>
                    <a:pt x="1" y="3828"/>
                    <a:pt x="101" y="4061"/>
                    <a:pt x="201" y="4161"/>
                  </a:cubicBezTo>
                  <a:cubicBezTo>
                    <a:pt x="312" y="4250"/>
                    <a:pt x="423" y="4295"/>
                    <a:pt x="564" y="4295"/>
                  </a:cubicBezTo>
                  <a:cubicBezTo>
                    <a:pt x="634" y="4295"/>
                    <a:pt x="712" y="4284"/>
                    <a:pt x="801" y="4261"/>
                  </a:cubicBezTo>
                  <a:lnTo>
                    <a:pt x="935" y="4195"/>
                  </a:lnTo>
                  <a:lnTo>
                    <a:pt x="935" y="4195"/>
                  </a:lnTo>
                  <a:cubicBezTo>
                    <a:pt x="868" y="4328"/>
                    <a:pt x="834" y="4462"/>
                    <a:pt x="801" y="4662"/>
                  </a:cubicBezTo>
                  <a:cubicBezTo>
                    <a:pt x="768" y="4828"/>
                    <a:pt x="768" y="5029"/>
                    <a:pt x="768" y="5229"/>
                  </a:cubicBezTo>
                  <a:cubicBezTo>
                    <a:pt x="768" y="5729"/>
                    <a:pt x="868" y="6096"/>
                    <a:pt x="1101" y="6430"/>
                  </a:cubicBezTo>
                  <a:cubicBezTo>
                    <a:pt x="1335" y="6763"/>
                    <a:pt x="1635" y="6963"/>
                    <a:pt x="2002" y="7097"/>
                  </a:cubicBezTo>
                  <a:cubicBezTo>
                    <a:pt x="2199" y="7168"/>
                    <a:pt x="2414" y="7201"/>
                    <a:pt x="2644" y="7201"/>
                  </a:cubicBezTo>
                  <a:cubicBezTo>
                    <a:pt x="2843" y="7201"/>
                    <a:pt x="3053" y="7177"/>
                    <a:pt x="3270" y="7130"/>
                  </a:cubicBezTo>
                  <a:cubicBezTo>
                    <a:pt x="3970" y="6963"/>
                    <a:pt x="4604" y="6596"/>
                    <a:pt x="5104" y="5996"/>
                  </a:cubicBezTo>
                  <a:cubicBezTo>
                    <a:pt x="5605" y="5429"/>
                    <a:pt x="5838" y="4762"/>
                    <a:pt x="5838" y="4061"/>
                  </a:cubicBezTo>
                  <a:cubicBezTo>
                    <a:pt x="5838" y="3828"/>
                    <a:pt x="5805" y="3661"/>
                    <a:pt x="5771" y="3494"/>
                  </a:cubicBezTo>
                  <a:cubicBezTo>
                    <a:pt x="5705" y="3327"/>
                    <a:pt x="5638" y="3261"/>
                    <a:pt x="5605" y="3161"/>
                  </a:cubicBezTo>
                  <a:lnTo>
                    <a:pt x="5705" y="3127"/>
                  </a:lnTo>
                  <a:cubicBezTo>
                    <a:pt x="5971" y="3094"/>
                    <a:pt x="6172" y="2927"/>
                    <a:pt x="6338" y="2760"/>
                  </a:cubicBezTo>
                  <a:cubicBezTo>
                    <a:pt x="6505" y="2560"/>
                    <a:pt x="6605" y="2327"/>
                    <a:pt x="6605" y="2093"/>
                  </a:cubicBezTo>
                  <a:cubicBezTo>
                    <a:pt x="6605" y="1826"/>
                    <a:pt x="6505" y="1626"/>
                    <a:pt x="6338" y="1493"/>
                  </a:cubicBezTo>
                  <a:cubicBezTo>
                    <a:pt x="6236" y="1391"/>
                    <a:pt x="6122" y="1351"/>
                    <a:pt x="5987" y="1351"/>
                  </a:cubicBezTo>
                  <a:cubicBezTo>
                    <a:pt x="5901" y="1351"/>
                    <a:pt x="5808" y="1367"/>
                    <a:pt x="5705" y="1393"/>
                  </a:cubicBezTo>
                  <a:lnTo>
                    <a:pt x="4470" y="1660"/>
                  </a:lnTo>
                  <a:cubicBezTo>
                    <a:pt x="4437" y="1660"/>
                    <a:pt x="4337" y="1660"/>
                    <a:pt x="4270" y="1626"/>
                  </a:cubicBezTo>
                  <a:cubicBezTo>
                    <a:pt x="4170" y="1593"/>
                    <a:pt x="4137" y="1493"/>
                    <a:pt x="4137" y="1326"/>
                  </a:cubicBezTo>
                  <a:lnTo>
                    <a:pt x="4137" y="692"/>
                  </a:lnTo>
                  <a:cubicBezTo>
                    <a:pt x="4137" y="459"/>
                    <a:pt x="4037" y="258"/>
                    <a:pt x="3870" y="125"/>
                  </a:cubicBezTo>
                  <a:cubicBezTo>
                    <a:pt x="3769" y="44"/>
                    <a:pt x="3656" y="0"/>
                    <a:pt x="3530"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21"/>
            <p:cNvSpPr/>
            <p:nvPr/>
          </p:nvSpPr>
          <p:spPr>
            <a:xfrm>
              <a:off x="6870160" y="3376958"/>
              <a:ext cx="95466" cy="102560"/>
            </a:xfrm>
            <a:custGeom>
              <a:avLst/>
              <a:gdLst/>
              <a:ahLst/>
              <a:cxnLst/>
              <a:rect l="l" t="t" r="r" b="b"/>
              <a:pathLst>
                <a:path w="7039" h="7562" extrusionOk="0">
                  <a:moveTo>
                    <a:pt x="3703" y="3993"/>
                  </a:moveTo>
                  <a:cubicBezTo>
                    <a:pt x="3836" y="3993"/>
                    <a:pt x="3937" y="3993"/>
                    <a:pt x="4037" y="4093"/>
                  </a:cubicBezTo>
                  <a:cubicBezTo>
                    <a:pt x="4137" y="4126"/>
                    <a:pt x="4237" y="4226"/>
                    <a:pt x="4237" y="4560"/>
                  </a:cubicBezTo>
                  <a:cubicBezTo>
                    <a:pt x="4237" y="4760"/>
                    <a:pt x="4170" y="4960"/>
                    <a:pt x="4003" y="5127"/>
                  </a:cubicBezTo>
                  <a:cubicBezTo>
                    <a:pt x="3836" y="5327"/>
                    <a:pt x="3636" y="5460"/>
                    <a:pt x="3403" y="5494"/>
                  </a:cubicBezTo>
                  <a:cubicBezTo>
                    <a:pt x="3364" y="5513"/>
                    <a:pt x="3319" y="5521"/>
                    <a:pt x="3272" y="5521"/>
                  </a:cubicBezTo>
                  <a:cubicBezTo>
                    <a:pt x="3158" y="5521"/>
                    <a:pt x="3030" y="5474"/>
                    <a:pt x="2936" y="5427"/>
                  </a:cubicBezTo>
                  <a:cubicBezTo>
                    <a:pt x="2802" y="5327"/>
                    <a:pt x="2702" y="5227"/>
                    <a:pt x="2702" y="4993"/>
                  </a:cubicBezTo>
                  <a:cubicBezTo>
                    <a:pt x="2702" y="4760"/>
                    <a:pt x="2802" y="4560"/>
                    <a:pt x="2969" y="4393"/>
                  </a:cubicBezTo>
                  <a:cubicBezTo>
                    <a:pt x="3136" y="4226"/>
                    <a:pt x="3303" y="4093"/>
                    <a:pt x="3503" y="4059"/>
                  </a:cubicBezTo>
                  <a:cubicBezTo>
                    <a:pt x="3603" y="3993"/>
                    <a:pt x="3636" y="3993"/>
                    <a:pt x="3703" y="3993"/>
                  </a:cubicBezTo>
                  <a:close/>
                  <a:moveTo>
                    <a:pt x="3715" y="3594"/>
                  </a:moveTo>
                  <a:cubicBezTo>
                    <a:pt x="3622" y="3594"/>
                    <a:pt x="3519" y="3605"/>
                    <a:pt x="3403" y="3626"/>
                  </a:cubicBezTo>
                  <a:cubicBezTo>
                    <a:pt x="3169" y="3726"/>
                    <a:pt x="2869" y="3826"/>
                    <a:pt x="2669" y="4093"/>
                  </a:cubicBezTo>
                  <a:cubicBezTo>
                    <a:pt x="2435" y="4326"/>
                    <a:pt x="2302" y="4627"/>
                    <a:pt x="2302" y="4993"/>
                  </a:cubicBezTo>
                  <a:cubicBezTo>
                    <a:pt x="2302" y="5327"/>
                    <a:pt x="2402" y="5594"/>
                    <a:pt x="2669" y="5761"/>
                  </a:cubicBezTo>
                  <a:cubicBezTo>
                    <a:pt x="2836" y="5894"/>
                    <a:pt x="3003" y="5927"/>
                    <a:pt x="3203" y="5927"/>
                  </a:cubicBezTo>
                  <a:cubicBezTo>
                    <a:pt x="3303" y="5927"/>
                    <a:pt x="3369" y="5927"/>
                    <a:pt x="3503" y="5961"/>
                  </a:cubicBezTo>
                  <a:cubicBezTo>
                    <a:pt x="3803" y="5894"/>
                    <a:pt x="4070" y="5727"/>
                    <a:pt x="4303" y="5460"/>
                  </a:cubicBezTo>
                  <a:cubicBezTo>
                    <a:pt x="4504" y="5227"/>
                    <a:pt x="4637" y="4927"/>
                    <a:pt x="4637" y="4593"/>
                  </a:cubicBezTo>
                  <a:cubicBezTo>
                    <a:pt x="4637" y="4160"/>
                    <a:pt x="4504" y="3926"/>
                    <a:pt x="4237" y="3759"/>
                  </a:cubicBezTo>
                  <a:cubicBezTo>
                    <a:pt x="4077" y="3645"/>
                    <a:pt x="3918" y="3594"/>
                    <a:pt x="3715" y="3594"/>
                  </a:cubicBezTo>
                  <a:close/>
                  <a:moveTo>
                    <a:pt x="3663" y="396"/>
                  </a:moveTo>
                  <a:cubicBezTo>
                    <a:pt x="3781" y="396"/>
                    <a:pt x="3876" y="443"/>
                    <a:pt x="3970" y="490"/>
                  </a:cubicBezTo>
                  <a:cubicBezTo>
                    <a:pt x="4070" y="590"/>
                    <a:pt x="4137" y="690"/>
                    <a:pt x="4137" y="924"/>
                  </a:cubicBezTo>
                  <a:lnTo>
                    <a:pt x="4137" y="1524"/>
                  </a:lnTo>
                  <a:cubicBezTo>
                    <a:pt x="4137" y="1825"/>
                    <a:pt x="4237" y="1958"/>
                    <a:pt x="4370" y="1991"/>
                  </a:cubicBezTo>
                  <a:cubicBezTo>
                    <a:pt x="4462" y="2014"/>
                    <a:pt x="4554" y="2053"/>
                    <a:pt x="4624" y="2053"/>
                  </a:cubicBezTo>
                  <a:cubicBezTo>
                    <a:pt x="4656" y="2053"/>
                    <a:pt x="4683" y="2045"/>
                    <a:pt x="4704" y="2025"/>
                  </a:cubicBezTo>
                  <a:lnTo>
                    <a:pt x="5971" y="1758"/>
                  </a:lnTo>
                  <a:cubicBezTo>
                    <a:pt x="6054" y="1744"/>
                    <a:pt x="6126" y="1736"/>
                    <a:pt x="6188" y="1736"/>
                  </a:cubicBezTo>
                  <a:cubicBezTo>
                    <a:pt x="6276" y="1736"/>
                    <a:pt x="6346" y="1752"/>
                    <a:pt x="6405" y="1791"/>
                  </a:cubicBezTo>
                  <a:cubicBezTo>
                    <a:pt x="6472" y="1825"/>
                    <a:pt x="6572" y="1925"/>
                    <a:pt x="6572" y="2191"/>
                  </a:cubicBezTo>
                  <a:cubicBezTo>
                    <a:pt x="6572" y="2425"/>
                    <a:pt x="6505" y="2592"/>
                    <a:pt x="6372" y="2759"/>
                  </a:cubicBezTo>
                  <a:cubicBezTo>
                    <a:pt x="6238" y="2925"/>
                    <a:pt x="6071" y="3025"/>
                    <a:pt x="5871" y="3092"/>
                  </a:cubicBezTo>
                  <a:lnTo>
                    <a:pt x="5404" y="3226"/>
                  </a:lnTo>
                  <a:lnTo>
                    <a:pt x="5638" y="3459"/>
                  </a:lnTo>
                  <a:cubicBezTo>
                    <a:pt x="5671" y="3559"/>
                    <a:pt x="5704" y="3626"/>
                    <a:pt x="5738" y="3759"/>
                  </a:cubicBezTo>
                  <a:cubicBezTo>
                    <a:pt x="5805" y="3893"/>
                    <a:pt x="5805" y="4059"/>
                    <a:pt x="5805" y="4226"/>
                  </a:cubicBezTo>
                  <a:cubicBezTo>
                    <a:pt x="5805" y="4893"/>
                    <a:pt x="5538" y="5494"/>
                    <a:pt x="5071" y="6061"/>
                  </a:cubicBezTo>
                  <a:cubicBezTo>
                    <a:pt x="4637" y="6628"/>
                    <a:pt x="4037" y="6962"/>
                    <a:pt x="3369" y="7128"/>
                  </a:cubicBezTo>
                  <a:cubicBezTo>
                    <a:pt x="3184" y="7175"/>
                    <a:pt x="2991" y="7200"/>
                    <a:pt x="2804" y="7200"/>
                  </a:cubicBezTo>
                  <a:cubicBezTo>
                    <a:pt x="2588" y="7200"/>
                    <a:pt x="2381" y="7166"/>
                    <a:pt x="2202" y="7095"/>
                  </a:cubicBezTo>
                  <a:cubicBezTo>
                    <a:pt x="1868" y="6962"/>
                    <a:pt x="1568" y="6795"/>
                    <a:pt x="1368" y="6495"/>
                  </a:cubicBezTo>
                  <a:cubicBezTo>
                    <a:pt x="1201" y="6228"/>
                    <a:pt x="1068" y="5827"/>
                    <a:pt x="1068" y="5427"/>
                  </a:cubicBezTo>
                  <a:cubicBezTo>
                    <a:pt x="1068" y="5260"/>
                    <a:pt x="1068" y="5094"/>
                    <a:pt x="1135" y="4927"/>
                  </a:cubicBezTo>
                  <a:cubicBezTo>
                    <a:pt x="1168" y="4760"/>
                    <a:pt x="1201" y="4593"/>
                    <a:pt x="1268" y="4493"/>
                  </a:cubicBezTo>
                  <a:lnTo>
                    <a:pt x="1468" y="4093"/>
                  </a:lnTo>
                  <a:lnTo>
                    <a:pt x="901" y="4193"/>
                  </a:lnTo>
                  <a:cubicBezTo>
                    <a:pt x="826" y="4223"/>
                    <a:pt x="751" y="4239"/>
                    <a:pt x="685" y="4239"/>
                  </a:cubicBezTo>
                  <a:cubicBezTo>
                    <a:pt x="605" y="4239"/>
                    <a:pt x="537" y="4215"/>
                    <a:pt x="501" y="4160"/>
                  </a:cubicBezTo>
                  <a:cubicBezTo>
                    <a:pt x="367" y="4093"/>
                    <a:pt x="334" y="3959"/>
                    <a:pt x="334" y="3759"/>
                  </a:cubicBezTo>
                  <a:cubicBezTo>
                    <a:pt x="334" y="3526"/>
                    <a:pt x="367" y="3359"/>
                    <a:pt x="501" y="3192"/>
                  </a:cubicBezTo>
                  <a:cubicBezTo>
                    <a:pt x="634" y="3025"/>
                    <a:pt x="801" y="2959"/>
                    <a:pt x="1001" y="2925"/>
                  </a:cubicBezTo>
                  <a:lnTo>
                    <a:pt x="2302" y="2625"/>
                  </a:lnTo>
                  <a:cubicBezTo>
                    <a:pt x="2402" y="2592"/>
                    <a:pt x="2502" y="2492"/>
                    <a:pt x="2636" y="2425"/>
                  </a:cubicBezTo>
                  <a:cubicBezTo>
                    <a:pt x="2736" y="2325"/>
                    <a:pt x="2802" y="2158"/>
                    <a:pt x="2802" y="1958"/>
                  </a:cubicBezTo>
                  <a:lnTo>
                    <a:pt x="2802" y="1324"/>
                  </a:lnTo>
                  <a:cubicBezTo>
                    <a:pt x="2802" y="1124"/>
                    <a:pt x="2869" y="924"/>
                    <a:pt x="3003" y="757"/>
                  </a:cubicBezTo>
                  <a:cubicBezTo>
                    <a:pt x="3169" y="590"/>
                    <a:pt x="3303" y="457"/>
                    <a:pt x="3503" y="423"/>
                  </a:cubicBezTo>
                  <a:cubicBezTo>
                    <a:pt x="3562" y="404"/>
                    <a:pt x="3614" y="396"/>
                    <a:pt x="3663" y="396"/>
                  </a:cubicBezTo>
                  <a:close/>
                  <a:moveTo>
                    <a:pt x="3810" y="0"/>
                  </a:moveTo>
                  <a:cubicBezTo>
                    <a:pt x="3706" y="0"/>
                    <a:pt x="3595" y="19"/>
                    <a:pt x="3470" y="57"/>
                  </a:cubicBezTo>
                  <a:cubicBezTo>
                    <a:pt x="3169" y="90"/>
                    <a:pt x="2969" y="257"/>
                    <a:pt x="2769" y="490"/>
                  </a:cubicBezTo>
                  <a:cubicBezTo>
                    <a:pt x="2536" y="757"/>
                    <a:pt x="2469" y="1057"/>
                    <a:pt x="2469" y="1324"/>
                  </a:cubicBezTo>
                  <a:lnTo>
                    <a:pt x="2469" y="1958"/>
                  </a:lnTo>
                  <a:cubicBezTo>
                    <a:pt x="2469" y="2058"/>
                    <a:pt x="2469" y="2091"/>
                    <a:pt x="2435" y="2125"/>
                  </a:cubicBezTo>
                  <a:cubicBezTo>
                    <a:pt x="2335" y="2225"/>
                    <a:pt x="2302" y="2225"/>
                    <a:pt x="2302" y="2225"/>
                  </a:cubicBezTo>
                  <a:lnTo>
                    <a:pt x="1001" y="2492"/>
                  </a:lnTo>
                  <a:cubicBezTo>
                    <a:pt x="701" y="2558"/>
                    <a:pt x="467" y="2725"/>
                    <a:pt x="301" y="2925"/>
                  </a:cubicBezTo>
                  <a:cubicBezTo>
                    <a:pt x="100" y="3125"/>
                    <a:pt x="0" y="3392"/>
                    <a:pt x="0" y="3726"/>
                  </a:cubicBezTo>
                  <a:cubicBezTo>
                    <a:pt x="0" y="4059"/>
                    <a:pt x="100" y="4293"/>
                    <a:pt x="301" y="4460"/>
                  </a:cubicBezTo>
                  <a:cubicBezTo>
                    <a:pt x="467" y="4593"/>
                    <a:pt x="634" y="4627"/>
                    <a:pt x="834" y="4627"/>
                  </a:cubicBezTo>
                  <a:cubicBezTo>
                    <a:pt x="834" y="4660"/>
                    <a:pt x="801" y="4727"/>
                    <a:pt x="801" y="4760"/>
                  </a:cubicBezTo>
                  <a:cubicBezTo>
                    <a:pt x="768" y="4960"/>
                    <a:pt x="701" y="5160"/>
                    <a:pt x="701" y="5327"/>
                  </a:cubicBezTo>
                  <a:cubicBezTo>
                    <a:pt x="701" y="5894"/>
                    <a:pt x="834" y="6328"/>
                    <a:pt x="1101" y="6661"/>
                  </a:cubicBezTo>
                  <a:cubicBezTo>
                    <a:pt x="1335" y="7062"/>
                    <a:pt x="1702" y="7295"/>
                    <a:pt x="2135" y="7429"/>
                  </a:cubicBezTo>
                  <a:cubicBezTo>
                    <a:pt x="2335" y="7495"/>
                    <a:pt x="2569" y="7562"/>
                    <a:pt x="2836" y="7562"/>
                  </a:cubicBezTo>
                  <a:cubicBezTo>
                    <a:pt x="3036" y="7562"/>
                    <a:pt x="3269" y="7562"/>
                    <a:pt x="3536" y="7495"/>
                  </a:cubicBezTo>
                  <a:cubicBezTo>
                    <a:pt x="4337" y="7328"/>
                    <a:pt x="4971" y="6928"/>
                    <a:pt x="5504" y="6294"/>
                  </a:cubicBezTo>
                  <a:cubicBezTo>
                    <a:pt x="6005" y="5661"/>
                    <a:pt x="6305" y="4960"/>
                    <a:pt x="6305" y="4226"/>
                  </a:cubicBezTo>
                  <a:cubicBezTo>
                    <a:pt x="6305" y="3993"/>
                    <a:pt x="6272" y="3793"/>
                    <a:pt x="6205" y="3626"/>
                  </a:cubicBezTo>
                  <a:cubicBezTo>
                    <a:pt x="6205" y="3559"/>
                    <a:pt x="6171" y="3492"/>
                    <a:pt x="6171" y="3459"/>
                  </a:cubicBezTo>
                  <a:cubicBezTo>
                    <a:pt x="6372" y="3392"/>
                    <a:pt x="6605" y="3259"/>
                    <a:pt x="6772" y="3059"/>
                  </a:cubicBezTo>
                  <a:cubicBezTo>
                    <a:pt x="6972" y="2825"/>
                    <a:pt x="7039" y="2558"/>
                    <a:pt x="7039" y="2258"/>
                  </a:cubicBezTo>
                  <a:cubicBezTo>
                    <a:pt x="7039" y="1925"/>
                    <a:pt x="6939" y="1658"/>
                    <a:pt x="6705" y="1491"/>
                  </a:cubicBezTo>
                  <a:cubicBezTo>
                    <a:pt x="6580" y="1387"/>
                    <a:pt x="6416" y="1335"/>
                    <a:pt x="6245" y="1335"/>
                  </a:cubicBezTo>
                  <a:cubicBezTo>
                    <a:pt x="6143" y="1335"/>
                    <a:pt x="6038" y="1353"/>
                    <a:pt x="5938" y="1391"/>
                  </a:cubicBezTo>
                  <a:lnTo>
                    <a:pt x="4670" y="1658"/>
                  </a:lnTo>
                  <a:lnTo>
                    <a:pt x="4637" y="1658"/>
                  </a:lnTo>
                  <a:lnTo>
                    <a:pt x="4637" y="1558"/>
                  </a:lnTo>
                  <a:lnTo>
                    <a:pt x="4637" y="924"/>
                  </a:lnTo>
                  <a:cubicBezTo>
                    <a:pt x="4637" y="590"/>
                    <a:pt x="4504" y="323"/>
                    <a:pt x="4303" y="157"/>
                  </a:cubicBezTo>
                  <a:cubicBezTo>
                    <a:pt x="4137" y="52"/>
                    <a:pt x="3983" y="0"/>
                    <a:pt x="3810"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21"/>
            <p:cNvSpPr/>
            <p:nvPr/>
          </p:nvSpPr>
          <p:spPr>
            <a:xfrm>
              <a:off x="6200593" y="1793333"/>
              <a:ext cx="700340" cy="861002"/>
            </a:xfrm>
            <a:custGeom>
              <a:avLst/>
              <a:gdLst/>
              <a:ahLst/>
              <a:cxnLst/>
              <a:rect l="l" t="t" r="r" b="b"/>
              <a:pathLst>
                <a:path w="51638" h="63484" extrusionOk="0">
                  <a:moveTo>
                    <a:pt x="26527" y="396"/>
                  </a:moveTo>
                  <a:cubicBezTo>
                    <a:pt x="30775" y="396"/>
                    <a:pt x="34560" y="1575"/>
                    <a:pt x="37828" y="3974"/>
                  </a:cubicBezTo>
                  <a:cubicBezTo>
                    <a:pt x="44066" y="8511"/>
                    <a:pt x="46901" y="16250"/>
                    <a:pt x="47268" y="20353"/>
                  </a:cubicBezTo>
                  <a:cubicBezTo>
                    <a:pt x="47535" y="22854"/>
                    <a:pt x="48169" y="25289"/>
                    <a:pt x="48769" y="27858"/>
                  </a:cubicBezTo>
                  <a:cubicBezTo>
                    <a:pt x="49936" y="32595"/>
                    <a:pt x="51171" y="37465"/>
                    <a:pt x="50070" y="42769"/>
                  </a:cubicBezTo>
                  <a:cubicBezTo>
                    <a:pt x="48369" y="50941"/>
                    <a:pt x="46901" y="58013"/>
                    <a:pt x="38362" y="62850"/>
                  </a:cubicBezTo>
                  <a:cubicBezTo>
                    <a:pt x="37083" y="63044"/>
                    <a:pt x="35872" y="63136"/>
                    <a:pt x="34717" y="63136"/>
                  </a:cubicBezTo>
                  <a:cubicBezTo>
                    <a:pt x="27131" y="63136"/>
                    <a:pt x="21973" y="59167"/>
                    <a:pt x="16212" y="54043"/>
                  </a:cubicBezTo>
                  <a:cubicBezTo>
                    <a:pt x="12210" y="50474"/>
                    <a:pt x="10208" y="45837"/>
                    <a:pt x="8340" y="41368"/>
                  </a:cubicBezTo>
                  <a:cubicBezTo>
                    <a:pt x="7339" y="38899"/>
                    <a:pt x="6339" y="36564"/>
                    <a:pt x="5038" y="34463"/>
                  </a:cubicBezTo>
                  <a:cubicBezTo>
                    <a:pt x="2870" y="30960"/>
                    <a:pt x="468" y="23088"/>
                    <a:pt x="2736" y="15683"/>
                  </a:cubicBezTo>
                  <a:cubicBezTo>
                    <a:pt x="4504" y="10012"/>
                    <a:pt x="8640" y="5775"/>
                    <a:pt x="15012" y="2940"/>
                  </a:cubicBezTo>
                  <a:lnTo>
                    <a:pt x="20382" y="1139"/>
                  </a:lnTo>
                  <a:cubicBezTo>
                    <a:pt x="22525" y="645"/>
                    <a:pt x="24575" y="396"/>
                    <a:pt x="26527" y="396"/>
                  </a:cubicBezTo>
                  <a:close/>
                  <a:moveTo>
                    <a:pt x="26527" y="1"/>
                  </a:moveTo>
                  <a:cubicBezTo>
                    <a:pt x="24539" y="1"/>
                    <a:pt x="22455" y="257"/>
                    <a:pt x="20282" y="772"/>
                  </a:cubicBezTo>
                  <a:lnTo>
                    <a:pt x="14845" y="2540"/>
                  </a:lnTo>
                  <a:cubicBezTo>
                    <a:pt x="8340" y="5442"/>
                    <a:pt x="4137" y="9812"/>
                    <a:pt x="2336" y="15582"/>
                  </a:cubicBezTo>
                  <a:cubicBezTo>
                    <a:pt x="1" y="23088"/>
                    <a:pt x="2469" y="31094"/>
                    <a:pt x="4671" y="34663"/>
                  </a:cubicBezTo>
                  <a:cubicBezTo>
                    <a:pt x="5972" y="36764"/>
                    <a:pt x="6939" y="39066"/>
                    <a:pt x="7973" y="41501"/>
                  </a:cubicBezTo>
                  <a:cubicBezTo>
                    <a:pt x="9875" y="46004"/>
                    <a:pt x="11843" y="50674"/>
                    <a:pt x="15979" y="54310"/>
                  </a:cubicBezTo>
                  <a:cubicBezTo>
                    <a:pt x="21816" y="59481"/>
                    <a:pt x="27020" y="63483"/>
                    <a:pt x="34792" y="63483"/>
                  </a:cubicBezTo>
                  <a:cubicBezTo>
                    <a:pt x="35960" y="63483"/>
                    <a:pt x="37194" y="63383"/>
                    <a:pt x="38495" y="63283"/>
                  </a:cubicBezTo>
                  <a:lnTo>
                    <a:pt x="38562" y="63217"/>
                  </a:lnTo>
                  <a:cubicBezTo>
                    <a:pt x="47335" y="58313"/>
                    <a:pt x="48869" y="50808"/>
                    <a:pt x="50504" y="42835"/>
                  </a:cubicBezTo>
                  <a:cubicBezTo>
                    <a:pt x="51638" y="37465"/>
                    <a:pt x="50370" y="32528"/>
                    <a:pt x="49203" y="27791"/>
                  </a:cubicBezTo>
                  <a:cubicBezTo>
                    <a:pt x="48535" y="25189"/>
                    <a:pt x="47968" y="22788"/>
                    <a:pt x="47702" y="20319"/>
                  </a:cubicBezTo>
                  <a:cubicBezTo>
                    <a:pt x="47335" y="16150"/>
                    <a:pt x="44466" y="8210"/>
                    <a:pt x="38061" y="3641"/>
                  </a:cubicBezTo>
                  <a:cubicBezTo>
                    <a:pt x="34724" y="1218"/>
                    <a:pt x="30854" y="1"/>
                    <a:pt x="26527"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1"/>
            <p:cNvSpPr/>
            <p:nvPr/>
          </p:nvSpPr>
          <p:spPr>
            <a:xfrm>
              <a:off x="6707749" y="2243079"/>
              <a:ext cx="72844" cy="37636"/>
            </a:xfrm>
            <a:custGeom>
              <a:avLst/>
              <a:gdLst/>
              <a:ahLst/>
              <a:cxnLst/>
              <a:rect l="l" t="t" r="r" b="b"/>
              <a:pathLst>
                <a:path w="5371" h="2775" extrusionOk="0">
                  <a:moveTo>
                    <a:pt x="5371" y="1"/>
                  </a:moveTo>
                  <a:lnTo>
                    <a:pt x="0" y="2703"/>
                  </a:lnTo>
                  <a:cubicBezTo>
                    <a:pt x="0" y="2703"/>
                    <a:pt x="348" y="2775"/>
                    <a:pt x="879" y="2775"/>
                  </a:cubicBezTo>
                  <a:cubicBezTo>
                    <a:pt x="2080" y="2775"/>
                    <a:pt x="4214" y="2406"/>
                    <a:pt x="5371"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1"/>
            <p:cNvSpPr/>
            <p:nvPr/>
          </p:nvSpPr>
          <p:spPr>
            <a:xfrm>
              <a:off x="6699598" y="2236298"/>
              <a:ext cx="88238" cy="47062"/>
            </a:xfrm>
            <a:custGeom>
              <a:avLst/>
              <a:gdLst/>
              <a:ahLst/>
              <a:cxnLst/>
              <a:rect l="l" t="t" r="r" b="b"/>
              <a:pathLst>
                <a:path w="6506" h="3470" extrusionOk="0">
                  <a:moveTo>
                    <a:pt x="5438" y="968"/>
                  </a:moveTo>
                  <a:lnTo>
                    <a:pt x="5438" y="968"/>
                  </a:lnTo>
                  <a:cubicBezTo>
                    <a:pt x="4303" y="2733"/>
                    <a:pt x="2572" y="3039"/>
                    <a:pt x="1512" y="3039"/>
                  </a:cubicBezTo>
                  <a:cubicBezTo>
                    <a:pt x="1451" y="3039"/>
                    <a:pt x="1392" y="3038"/>
                    <a:pt x="1335" y="3036"/>
                  </a:cubicBezTo>
                  <a:lnTo>
                    <a:pt x="5438" y="968"/>
                  </a:lnTo>
                  <a:close/>
                  <a:moveTo>
                    <a:pt x="6505" y="0"/>
                  </a:moveTo>
                  <a:lnTo>
                    <a:pt x="1" y="3269"/>
                  </a:lnTo>
                  <a:lnTo>
                    <a:pt x="568" y="3369"/>
                  </a:lnTo>
                  <a:cubicBezTo>
                    <a:pt x="568" y="3436"/>
                    <a:pt x="901" y="3469"/>
                    <a:pt x="1402" y="3469"/>
                  </a:cubicBezTo>
                  <a:cubicBezTo>
                    <a:pt x="2636" y="3469"/>
                    <a:pt x="4938" y="3069"/>
                    <a:pt x="6205" y="534"/>
                  </a:cubicBezTo>
                  <a:lnTo>
                    <a:pt x="6505"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1"/>
            <p:cNvSpPr/>
            <p:nvPr/>
          </p:nvSpPr>
          <p:spPr>
            <a:xfrm>
              <a:off x="6678332" y="2203463"/>
              <a:ext cx="109951" cy="76533"/>
            </a:xfrm>
            <a:custGeom>
              <a:avLst/>
              <a:gdLst/>
              <a:ahLst/>
              <a:cxnLst/>
              <a:rect l="l" t="t" r="r" b="b"/>
              <a:pathLst>
                <a:path w="8107" h="5643" extrusionOk="0">
                  <a:moveTo>
                    <a:pt x="5615" y="0"/>
                  </a:moveTo>
                  <a:cubicBezTo>
                    <a:pt x="5009" y="0"/>
                    <a:pt x="4342" y="77"/>
                    <a:pt x="3637" y="253"/>
                  </a:cubicBezTo>
                  <a:cubicBezTo>
                    <a:pt x="1569" y="753"/>
                    <a:pt x="1" y="2621"/>
                    <a:pt x="401" y="5257"/>
                  </a:cubicBezTo>
                  <a:cubicBezTo>
                    <a:pt x="881" y="5467"/>
                    <a:pt x="1685" y="5643"/>
                    <a:pt x="2603" y="5643"/>
                  </a:cubicBezTo>
                  <a:cubicBezTo>
                    <a:pt x="3727" y="5643"/>
                    <a:pt x="5022" y="5379"/>
                    <a:pt x="6105" y="4590"/>
                  </a:cubicBezTo>
                  <a:cubicBezTo>
                    <a:pt x="8040" y="3189"/>
                    <a:pt x="8107" y="1220"/>
                    <a:pt x="8007" y="520"/>
                  </a:cubicBezTo>
                  <a:cubicBezTo>
                    <a:pt x="7446" y="208"/>
                    <a:pt x="6614" y="0"/>
                    <a:pt x="5615"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21"/>
            <p:cNvSpPr/>
            <p:nvPr/>
          </p:nvSpPr>
          <p:spPr>
            <a:xfrm>
              <a:off x="6675619" y="2200588"/>
              <a:ext cx="117641" cy="82324"/>
            </a:xfrm>
            <a:custGeom>
              <a:avLst/>
              <a:gdLst/>
              <a:ahLst/>
              <a:cxnLst/>
              <a:rect l="l" t="t" r="r" b="b"/>
              <a:pathLst>
                <a:path w="8674" h="6070" extrusionOk="0">
                  <a:moveTo>
                    <a:pt x="5823" y="352"/>
                  </a:moveTo>
                  <a:cubicBezTo>
                    <a:pt x="6677" y="352"/>
                    <a:pt x="7437" y="507"/>
                    <a:pt x="8040" y="799"/>
                  </a:cubicBezTo>
                  <a:cubicBezTo>
                    <a:pt x="8040" y="1332"/>
                    <a:pt x="8040" y="3200"/>
                    <a:pt x="6172" y="4601"/>
                  </a:cubicBezTo>
                  <a:cubicBezTo>
                    <a:pt x="5124" y="5369"/>
                    <a:pt x="3865" y="5611"/>
                    <a:pt x="2786" y="5611"/>
                  </a:cubicBezTo>
                  <a:cubicBezTo>
                    <a:pt x="1942" y="5611"/>
                    <a:pt x="1207" y="5463"/>
                    <a:pt x="768" y="5302"/>
                  </a:cubicBezTo>
                  <a:cubicBezTo>
                    <a:pt x="434" y="2667"/>
                    <a:pt x="2102" y="1099"/>
                    <a:pt x="3870" y="599"/>
                  </a:cubicBezTo>
                  <a:cubicBezTo>
                    <a:pt x="4553" y="431"/>
                    <a:pt x="5212" y="352"/>
                    <a:pt x="5823" y="352"/>
                  </a:cubicBezTo>
                  <a:close/>
                  <a:moveTo>
                    <a:pt x="5853" y="1"/>
                  </a:moveTo>
                  <a:cubicBezTo>
                    <a:pt x="5202" y="1"/>
                    <a:pt x="4508" y="89"/>
                    <a:pt x="3804" y="265"/>
                  </a:cubicBezTo>
                  <a:cubicBezTo>
                    <a:pt x="1435" y="832"/>
                    <a:pt x="1" y="2967"/>
                    <a:pt x="368" y="5502"/>
                  </a:cubicBezTo>
                  <a:lnTo>
                    <a:pt x="368" y="5635"/>
                  </a:lnTo>
                  <a:lnTo>
                    <a:pt x="501" y="5669"/>
                  </a:lnTo>
                  <a:cubicBezTo>
                    <a:pt x="968" y="5836"/>
                    <a:pt x="1802" y="6069"/>
                    <a:pt x="2803" y="6069"/>
                  </a:cubicBezTo>
                  <a:cubicBezTo>
                    <a:pt x="3937" y="6069"/>
                    <a:pt x="5305" y="5802"/>
                    <a:pt x="6405" y="4968"/>
                  </a:cubicBezTo>
                  <a:cubicBezTo>
                    <a:pt x="8674" y="3334"/>
                    <a:pt x="8474" y="965"/>
                    <a:pt x="8407" y="699"/>
                  </a:cubicBezTo>
                  <a:lnTo>
                    <a:pt x="8407" y="599"/>
                  </a:lnTo>
                  <a:lnTo>
                    <a:pt x="8340" y="565"/>
                  </a:lnTo>
                  <a:cubicBezTo>
                    <a:pt x="7667" y="189"/>
                    <a:pt x="6805" y="1"/>
                    <a:pt x="5853"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21"/>
            <p:cNvSpPr/>
            <p:nvPr/>
          </p:nvSpPr>
          <p:spPr>
            <a:xfrm>
              <a:off x="6695529" y="2203721"/>
              <a:ext cx="77822" cy="69318"/>
            </a:xfrm>
            <a:custGeom>
              <a:avLst/>
              <a:gdLst/>
              <a:ahLst/>
              <a:cxnLst/>
              <a:rect l="l" t="t" r="r" b="b"/>
              <a:pathLst>
                <a:path w="5738" h="5111" extrusionOk="0">
                  <a:moveTo>
                    <a:pt x="4370" y="1"/>
                  </a:moveTo>
                  <a:cubicBezTo>
                    <a:pt x="3370" y="67"/>
                    <a:pt x="1702" y="267"/>
                    <a:pt x="401" y="1035"/>
                  </a:cubicBezTo>
                  <a:cubicBezTo>
                    <a:pt x="234" y="1368"/>
                    <a:pt x="134" y="1735"/>
                    <a:pt x="67" y="2169"/>
                  </a:cubicBezTo>
                  <a:cubicBezTo>
                    <a:pt x="1" y="3703"/>
                    <a:pt x="1168" y="5004"/>
                    <a:pt x="2702" y="5104"/>
                  </a:cubicBezTo>
                  <a:cubicBezTo>
                    <a:pt x="2764" y="5108"/>
                    <a:pt x="2825" y="5110"/>
                    <a:pt x="2886" y="5110"/>
                  </a:cubicBezTo>
                  <a:cubicBezTo>
                    <a:pt x="4339" y="5110"/>
                    <a:pt x="5543" y="3975"/>
                    <a:pt x="5671" y="2502"/>
                  </a:cubicBezTo>
                  <a:cubicBezTo>
                    <a:pt x="5738" y="1502"/>
                    <a:pt x="5204" y="534"/>
                    <a:pt x="4370"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1"/>
            <p:cNvSpPr/>
            <p:nvPr/>
          </p:nvSpPr>
          <p:spPr>
            <a:xfrm>
              <a:off x="6695977" y="2204168"/>
              <a:ext cx="77374" cy="51592"/>
            </a:xfrm>
            <a:custGeom>
              <a:avLst/>
              <a:gdLst/>
              <a:ahLst/>
              <a:cxnLst/>
              <a:rect l="l" t="t" r="r" b="b"/>
              <a:pathLst>
                <a:path w="5705" h="3804" extrusionOk="0">
                  <a:moveTo>
                    <a:pt x="4337" y="1"/>
                  </a:moveTo>
                  <a:cubicBezTo>
                    <a:pt x="3337" y="68"/>
                    <a:pt x="1669" y="301"/>
                    <a:pt x="368" y="1035"/>
                  </a:cubicBezTo>
                  <a:cubicBezTo>
                    <a:pt x="201" y="1369"/>
                    <a:pt x="101" y="1736"/>
                    <a:pt x="34" y="2169"/>
                  </a:cubicBezTo>
                  <a:cubicBezTo>
                    <a:pt x="1" y="2736"/>
                    <a:pt x="168" y="3337"/>
                    <a:pt x="468" y="3804"/>
                  </a:cubicBezTo>
                  <a:cubicBezTo>
                    <a:pt x="835" y="3070"/>
                    <a:pt x="1435" y="2503"/>
                    <a:pt x="2269" y="2169"/>
                  </a:cubicBezTo>
                  <a:cubicBezTo>
                    <a:pt x="2735" y="1962"/>
                    <a:pt x="3220" y="1866"/>
                    <a:pt x="3689" y="1866"/>
                  </a:cubicBezTo>
                  <a:cubicBezTo>
                    <a:pt x="4429" y="1866"/>
                    <a:pt x="5128" y="2107"/>
                    <a:pt x="5638" y="2536"/>
                  </a:cubicBezTo>
                  <a:lnTo>
                    <a:pt x="5638" y="2503"/>
                  </a:lnTo>
                  <a:cubicBezTo>
                    <a:pt x="5705" y="1469"/>
                    <a:pt x="5171" y="501"/>
                    <a:pt x="4337"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1"/>
            <p:cNvSpPr/>
            <p:nvPr/>
          </p:nvSpPr>
          <p:spPr>
            <a:xfrm>
              <a:off x="6693264" y="2200561"/>
              <a:ext cx="82351" cy="60624"/>
            </a:xfrm>
            <a:custGeom>
              <a:avLst/>
              <a:gdLst/>
              <a:ahLst/>
              <a:cxnLst/>
              <a:rect l="l" t="t" r="r" b="b"/>
              <a:pathLst>
                <a:path w="6072" h="4470" extrusionOk="0">
                  <a:moveTo>
                    <a:pt x="4504" y="434"/>
                  </a:moveTo>
                  <a:cubicBezTo>
                    <a:pt x="5171" y="834"/>
                    <a:pt x="5538" y="1568"/>
                    <a:pt x="5605" y="2335"/>
                  </a:cubicBezTo>
                  <a:cubicBezTo>
                    <a:pt x="5124" y="2050"/>
                    <a:pt x="4559" y="1908"/>
                    <a:pt x="3963" y="1908"/>
                  </a:cubicBezTo>
                  <a:cubicBezTo>
                    <a:pt x="3442" y="1908"/>
                    <a:pt x="2898" y="2017"/>
                    <a:pt x="2369" y="2235"/>
                  </a:cubicBezTo>
                  <a:cubicBezTo>
                    <a:pt x="1669" y="2502"/>
                    <a:pt x="1068" y="3002"/>
                    <a:pt x="701" y="3603"/>
                  </a:cubicBezTo>
                  <a:cubicBezTo>
                    <a:pt x="534" y="3269"/>
                    <a:pt x="468" y="2835"/>
                    <a:pt x="501" y="2435"/>
                  </a:cubicBezTo>
                  <a:cubicBezTo>
                    <a:pt x="501" y="2068"/>
                    <a:pt x="568" y="1735"/>
                    <a:pt x="735" y="1434"/>
                  </a:cubicBezTo>
                  <a:cubicBezTo>
                    <a:pt x="2002" y="767"/>
                    <a:pt x="3570" y="500"/>
                    <a:pt x="4504" y="434"/>
                  </a:cubicBezTo>
                  <a:close/>
                  <a:moveTo>
                    <a:pt x="4504" y="0"/>
                  </a:moveTo>
                  <a:cubicBezTo>
                    <a:pt x="3570" y="100"/>
                    <a:pt x="1835" y="300"/>
                    <a:pt x="468" y="1101"/>
                  </a:cubicBezTo>
                  <a:lnTo>
                    <a:pt x="401" y="1134"/>
                  </a:lnTo>
                  <a:lnTo>
                    <a:pt x="368" y="1168"/>
                  </a:lnTo>
                  <a:cubicBezTo>
                    <a:pt x="168" y="1568"/>
                    <a:pt x="67" y="1968"/>
                    <a:pt x="34" y="2402"/>
                  </a:cubicBezTo>
                  <a:cubicBezTo>
                    <a:pt x="1" y="3002"/>
                    <a:pt x="168" y="3603"/>
                    <a:pt x="501" y="4136"/>
                  </a:cubicBezTo>
                  <a:lnTo>
                    <a:pt x="701" y="4470"/>
                  </a:lnTo>
                  <a:lnTo>
                    <a:pt x="801" y="4136"/>
                  </a:lnTo>
                  <a:cubicBezTo>
                    <a:pt x="1135" y="3503"/>
                    <a:pt x="1702" y="2969"/>
                    <a:pt x="2469" y="2635"/>
                  </a:cubicBezTo>
                  <a:cubicBezTo>
                    <a:pt x="2907" y="2450"/>
                    <a:pt x="3361" y="2359"/>
                    <a:pt x="3801" y="2359"/>
                  </a:cubicBezTo>
                  <a:cubicBezTo>
                    <a:pt x="4467" y="2359"/>
                    <a:pt x="5102" y="2567"/>
                    <a:pt x="5605" y="2969"/>
                  </a:cubicBezTo>
                  <a:lnTo>
                    <a:pt x="5972" y="3169"/>
                  </a:lnTo>
                  <a:lnTo>
                    <a:pt x="6005" y="2769"/>
                  </a:lnTo>
                  <a:cubicBezTo>
                    <a:pt x="6072" y="1668"/>
                    <a:pt x="5538" y="634"/>
                    <a:pt x="4637" y="67"/>
                  </a:cubicBezTo>
                  <a:lnTo>
                    <a:pt x="4571"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21"/>
            <p:cNvSpPr/>
            <p:nvPr/>
          </p:nvSpPr>
          <p:spPr>
            <a:xfrm>
              <a:off x="6716334" y="2217731"/>
              <a:ext cx="37568" cy="36239"/>
            </a:xfrm>
            <a:custGeom>
              <a:avLst/>
              <a:gdLst/>
              <a:ahLst/>
              <a:cxnLst/>
              <a:rect l="l" t="t" r="r" b="b"/>
              <a:pathLst>
                <a:path w="2770" h="2672" extrusionOk="0">
                  <a:moveTo>
                    <a:pt x="1401" y="0"/>
                  </a:moveTo>
                  <a:cubicBezTo>
                    <a:pt x="666" y="0"/>
                    <a:pt x="99" y="524"/>
                    <a:pt x="34" y="1236"/>
                  </a:cubicBezTo>
                  <a:cubicBezTo>
                    <a:pt x="1" y="2003"/>
                    <a:pt x="535" y="2637"/>
                    <a:pt x="1302" y="2670"/>
                  </a:cubicBezTo>
                  <a:cubicBezTo>
                    <a:pt x="1324" y="2671"/>
                    <a:pt x="1345" y="2672"/>
                    <a:pt x="1367" y="2672"/>
                  </a:cubicBezTo>
                  <a:cubicBezTo>
                    <a:pt x="2073" y="2672"/>
                    <a:pt x="2671" y="2147"/>
                    <a:pt x="2703" y="1403"/>
                  </a:cubicBezTo>
                  <a:cubicBezTo>
                    <a:pt x="2770" y="669"/>
                    <a:pt x="2169" y="35"/>
                    <a:pt x="1469" y="2"/>
                  </a:cubicBezTo>
                  <a:cubicBezTo>
                    <a:pt x="1446" y="1"/>
                    <a:pt x="1423" y="0"/>
                    <a:pt x="1401"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1"/>
            <p:cNvSpPr/>
            <p:nvPr/>
          </p:nvSpPr>
          <p:spPr>
            <a:xfrm>
              <a:off x="6713174" y="2214801"/>
              <a:ext cx="42993" cy="41867"/>
            </a:xfrm>
            <a:custGeom>
              <a:avLst/>
              <a:gdLst/>
              <a:ahLst/>
              <a:cxnLst/>
              <a:rect l="l" t="t" r="r" b="b"/>
              <a:pathLst>
                <a:path w="3170" h="3087" extrusionOk="0">
                  <a:moveTo>
                    <a:pt x="1568" y="384"/>
                  </a:moveTo>
                  <a:cubicBezTo>
                    <a:pt x="1602" y="384"/>
                    <a:pt x="1602" y="384"/>
                    <a:pt x="1702" y="418"/>
                  </a:cubicBezTo>
                  <a:cubicBezTo>
                    <a:pt x="2269" y="451"/>
                    <a:pt x="2769" y="1018"/>
                    <a:pt x="2736" y="1619"/>
                  </a:cubicBezTo>
                  <a:cubicBezTo>
                    <a:pt x="2703" y="2200"/>
                    <a:pt x="2171" y="2688"/>
                    <a:pt x="1592" y="2688"/>
                  </a:cubicBezTo>
                  <a:cubicBezTo>
                    <a:pt x="1573" y="2688"/>
                    <a:pt x="1554" y="2687"/>
                    <a:pt x="1535" y="2686"/>
                  </a:cubicBezTo>
                  <a:cubicBezTo>
                    <a:pt x="1201" y="2686"/>
                    <a:pt x="934" y="2519"/>
                    <a:pt x="734" y="2286"/>
                  </a:cubicBezTo>
                  <a:cubicBezTo>
                    <a:pt x="534" y="2052"/>
                    <a:pt x="434" y="1752"/>
                    <a:pt x="434" y="1452"/>
                  </a:cubicBezTo>
                  <a:cubicBezTo>
                    <a:pt x="434" y="1118"/>
                    <a:pt x="601" y="885"/>
                    <a:pt x="801" y="685"/>
                  </a:cubicBezTo>
                  <a:cubicBezTo>
                    <a:pt x="1035" y="451"/>
                    <a:pt x="1268" y="384"/>
                    <a:pt x="1568" y="384"/>
                  </a:cubicBezTo>
                  <a:close/>
                  <a:moveTo>
                    <a:pt x="1430" y="1"/>
                  </a:moveTo>
                  <a:cubicBezTo>
                    <a:pt x="1093" y="1"/>
                    <a:pt x="756" y="135"/>
                    <a:pt x="534" y="384"/>
                  </a:cubicBezTo>
                  <a:cubicBezTo>
                    <a:pt x="234" y="685"/>
                    <a:pt x="67" y="1052"/>
                    <a:pt x="34" y="1452"/>
                  </a:cubicBezTo>
                  <a:cubicBezTo>
                    <a:pt x="0" y="1886"/>
                    <a:pt x="101" y="2286"/>
                    <a:pt x="401" y="2586"/>
                  </a:cubicBezTo>
                  <a:cubicBezTo>
                    <a:pt x="701" y="2886"/>
                    <a:pt x="1068" y="3053"/>
                    <a:pt x="1502" y="3086"/>
                  </a:cubicBezTo>
                  <a:lnTo>
                    <a:pt x="1568" y="3086"/>
                  </a:lnTo>
                  <a:cubicBezTo>
                    <a:pt x="2402" y="3086"/>
                    <a:pt x="3069" y="2453"/>
                    <a:pt x="3103" y="1619"/>
                  </a:cubicBezTo>
                  <a:cubicBezTo>
                    <a:pt x="3169" y="785"/>
                    <a:pt x="2469" y="51"/>
                    <a:pt x="1635" y="18"/>
                  </a:cubicBezTo>
                  <a:cubicBezTo>
                    <a:pt x="1567" y="6"/>
                    <a:pt x="1499" y="1"/>
                    <a:pt x="1430"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21"/>
            <p:cNvSpPr/>
            <p:nvPr/>
          </p:nvSpPr>
          <p:spPr>
            <a:xfrm>
              <a:off x="6741221" y="2215900"/>
              <a:ext cx="16750" cy="15922"/>
            </a:xfrm>
            <a:custGeom>
              <a:avLst/>
              <a:gdLst/>
              <a:ahLst/>
              <a:cxnLst/>
              <a:rect l="l" t="t" r="r" b="b"/>
              <a:pathLst>
                <a:path w="1235" h="1174" extrusionOk="0">
                  <a:moveTo>
                    <a:pt x="604" y="0"/>
                  </a:moveTo>
                  <a:cubicBezTo>
                    <a:pt x="297" y="0"/>
                    <a:pt x="34" y="225"/>
                    <a:pt x="34" y="537"/>
                  </a:cubicBezTo>
                  <a:cubicBezTo>
                    <a:pt x="1" y="871"/>
                    <a:pt x="267" y="1171"/>
                    <a:pt x="601" y="1171"/>
                  </a:cubicBezTo>
                  <a:cubicBezTo>
                    <a:pt x="622" y="1173"/>
                    <a:pt x="643" y="1174"/>
                    <a:pt x="664" y="1174"/>
                  </a:cubicBezTo>
                  <a:cubicBezTo>
                    <a:pt x="968" y="1174"/>
                    <a:pt x="1201" y="949"/>
                    <a:pt x="1201" y="637"/>
                  </a:cubicBezTo>
                  <a:cubicBezTo>
                    <a:pt x="1235" y="303"/>
                    <a:pt x="968" y="37"/>
                    <a:pt x="668" y="3"/>
                  </a:cubicBezTo>
                  <a:cubicBezTo>
                    <a:pt x="646" y="1"/>
                    <a:pt x="625" y="0"/>
                    <a:pt x="604"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1"/>
            <p:cNvSpPr/>
            <p:nvPr/>
          </p:nvSpPr>
          <p:spPr>
            <a:xfrm>
              <a:off x="6738956" y="2213676"/>
              <a:ext cx="22188" cy="21727"/>
            </a:xfrm>
            <a:custGeom>
              <a:avLst/>
              <a:gdLst/>
              <a:ahLst/>
              <a:cxnLst/>
              <a:rect l="l" t="t" r="r" b="b"/>
              <a:pathLst>
                <a:path w="1636" h="1602" extrusionOk="0">
                  <a:moveTo>
                    <a:pt x="801" y="367"/>
                  </a:moveTo>
                  <a:cubicBezTo>
                    <a:pt x="1002" y="367"/>
                    <a:pt x="1168" y="601"/>
                    <a:pt x="1168" y="801"/>
                  </a:cubicBezTo>
                  <a:cubicBezTo>
                    <a:pt x="1168" y="868"/>
                    <a:pt x="1135" y="968"/>
                    <a:pt x="1035" y="1035"/>
                  </a:cubicBezTo>
                  <a:cubicBezTo>
                    <a:pt x="968" y="1101"/>
                    <a:pt x="868" y="1135"/>
                    <a:pt x="735" y="1135"/>
                  </a:cubicBezTo>
                  <a:cubicBezTo>
                    <a:pt x="668" y="1135"/>
                    <a:pt x="568" y="1101"/>
                    <a:pt x="501" y="1001"/>
                  </a:cubicBezTo>
                  <a:cubicBezTo>
                    <a:pt x="468" y="934"/>
                    <a:pt x="401" y="834"/>
                    <a:pt x="401" y="701"/>
                  </a:cubicBezTo>
                  <a:cubicBezTo>
                    <a:pt x="401" y="634"/>
                    <a:pt x="468" y="534"/>
                    <a:pt x="535" y="467"/>
                  </a:cubicBezTo>
                  <a:cubicBezTo>
                    <a:pt x="635" y="434"/>
                    <a:pt x="701" y="367"/>
                    <a:pt x="801" y="367"/>
                  </a:cubicBezTo>
                  <a:close/>
                  <a:moveTo>
                    <a:pt x="835" y="0"/>
                  </a:moveTo>
                  <a:cubicBezTo>
                    <a:pt x="635" y="0"/>
                    <a:pt x="401" y="101"/>
                    <a:pt x="234" y="201"/>
                  </a:cubicBezTo>
                  <a:cubicBezTo>
                    <a:pt x="134" y="334"/>
                    <a:pt x="1" y="534"/>
                    <a:pt x="1" y="768"/>
                  </a:cubicBezTo>
                  <a:cubicBezTo>
                    <a:pt x="1" y="968"/>
                    <a:pt x="68" y="1201"/>
                    <a:pt x="201" y="1335"/>
                  </a:cubicBezTo>
                  <a:cubicBezTo>
                    <a:pt x="334" y="1468"/>
                    <a:pt x="535" y="1602"/>
                    <a:pt x="735" y="1602"/>
                  </a:cubicBezTo>
                  <a:lnTo>
                    <a:pt x="801" y="1602"/>
                  </a:lnTo>
                  <a:cubicBezTo>
                    <a:pt x="968" y="1602"/>
                    <a:pt x="1168" y="1502"/>
                    <a:pt x="1335" y="1368"/>
                  </a:cubicBezTo>
                  <a:cubicBezTo>
                    <a:pt x="1469" y="1268"/>
                    <a:pt x="1569" y="1035"/>
                    <a:pt x="1569" y="834"/>
                  </a:cubicBezTo>
                  <a:cubicBezTo>
                    <a:pt x="1635" y="434"/>
                    <a:pt x="1302" y="34"/>
                    <a:pt x="835"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21"/>
            <p:cNvSpPr/>
            <p:nvPr/>
          </p:nvSpPr>
          <p:spPr>
            <a:xfrm>
              <a:off x="6674724" y="2196573"/>
              <a:ext cx="125331" cy="77740"/>
            </a:xfrm>
            <a:custGeom>
              <a:avLst/>
              <a:gdLst/>
              <a:ahLst/>
              <a:cxnLst/>
              <a:rect l="l" t="t" r="r" b="b"/>
              <a:pathLst>
                <a:path w="9241" h="5732" extrusionOk="0">
                  <a:moveTo>
                    <a:pt x="5933" y="1"/>
                  </a:moveTo>
                  <a:cubicBezTo>
                    <a:pt x="5082" y="1"/>
                    <a:pt x="4141" y="144"/>
                    <a:pt x="3202" y="561"/>
                  </a:cubicBezTo>
                  <a:cubicBezTo>
                    <a:pt x="200" y="1929"/>
                    <a:pt x="33" y="4464"/>
                    <a:pt x="0" y="5731"/>
                  </a:cubicBezTo>
                  <a:cubicBezTo>
                    <a:pt x="0" y="5731"/>
                    <a:pt x="734" y="2596"/>
                    <a:pt x="3369" y="1462"/>
                  </a:cubicBezTo>
                  <a:cubicBezTo>
                    <a:pt x="4307" y="1052"/>
                    <a:pt x="5199" y="915"/>
                    <a:pt x="5956" y="915"/>
                  </a:cubicBezTo>
                  <a:cubicBezTo>
                    <a:pt x="7109" y="915"/>
                    <a:pt x="7951" y="1234"/>
                    <a:pt x="8173" y="1395"/>
                  </a:cubicBezTo>
                  <a:cubicBezTo>
                    <a:pt x="8173" y="1395"/>
                    <a:pt x="8239" y="1962"/>
                    <a:pt x="8206" y="2262"/>
                  </a:cubicBezTo>
                  <a:cubicBezTo>
                    <a:pt x="8740" y="1662"/>
                    <a:pt x="9240" y="694"/>
                    <a:pt x="9240" y="694"/>
                  </a:cubicBezTo>
                  <a:cubicBezTo>
                    <a:pt x="9240" y="694"/>
                    <a:pt x="7805" y="1"/>
                    <a:pt x="593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1"/>
            <p:cNvSpPr/>
            <p:nvPr/>
          </p:nvSpPr>
          <p:spPr>
            <a:xfrm>
              <a:off x="6681505" y="2185222"/>
              <a:ext cx="57925" cy="28915"/>
            </a:xfrm>
            <a:custGeom>
              <a:avLst/>
              <a:gdLst/>
              <a:ahLst/>
              <a:cxnLst/>
              <a:rect l="l" t="t" r="r" b="b"/>
              <a:pathLst>
                <a:path w="4271" h="2132" extrusionOk="0">
                  <a:moveTo>
                    <a:pt x="3895" y="1"/>
                  </a:moveTo>
                  <a:cubicBezTo>
                    <a:pt x="3781" y="1"/>
                    <a:pt x="3648" y="8"/>
                    <a:pt x="3503" y="30"/>
                  </a:cubicBezTo>
                  <a:cubicBezTo>
                    <a:pt x="3370" y="30"/>
                    <a:pt x="3236" y="30"/>
                    <a:pt x="3103" y="64"/>
                  </a:cubicBezTo>
                  <a:cubicBezTo>
                    <a:pt x="3003" y="64"/>
                    <a:pt x="2836" y="97"/>
                    <a:pt x="2702" y="130"/>
                  </a:cubicBezTo>
                  <a:cubicBezTo>
                    <a:pt x="2536" y="197"/>
                    <a:pt x="2402" y="230"/>
                    <a:pt x="2235" y="264"/>
                  </a:cubicBezTo>
                  <a:cubicBezTo>
                    <a:pt x="2102" y="364"/>
                    <a:pt x="1935" y="397"/>
                    <a:pt x="1835" y="464"/>
                  </a:cubicBezTo>
                  <a:cubicBezTo>
                    <a:pt x="1702" y="564"/>
                    <a:pt x="1535" y="597"/>
                    <a:pt x="1401" y="697"/>
                  </a:cubicBezTo>
                  <a:lnTo>
                    <a:pt x="1035" y="931"/>
                  </a:lnTo>
                  <a:cubicBezTo>
                    <a:pt x="901" y="1031"/>
                    <a:pt x="768" y="1131"/>
                    <a:pt x="701" y="1231"/>
                  </a:cubicBezTo>
                  <a:cubicBezTo>
                    <a:pt x="568" y="1298"/>
                    <a:pt x="501" y="1398"/>
                    <a:pt x="401" y="1465"/>
                  </a:cubicBezTo>
                  <a:cubicBezTo>
                    <a:pt x="334" y="1565"/>
                    <a:pt x="234" y="1631"/>
                    <a:pt x="201" y="1732"/>
                  </a:cubicBezTo>
                  <a:cubicBezTo>
                    <a:pt x="167" y="1798"/>
                    <a:pt x="101" y="1898"/>
                    <a:pt x="67" y="1932"/>
                  </a:cubicBezTo>
                  <a:cubicBezTo>
                    <a:pt x="34" y="2065"/>
                    <a:pt x="0" y="2132"/>
                    <a:pt x="0" y="2132"/>
                  </a:cubicBezTo>
                  <a:cubicBezTo>
                    <a:pt x="0" y="2132"/>
                    <a:pt x="34" y="2065"/>
                    <a:pt x="134" y="1932"/>
                  </a:cubicBezTo>
                  <a:cubicBezTo>
                    <a:pt x="234" y="1865"/>
                    <a:pt x="401" y="1732"/>
                    <a:pt x="568" y="1598"/>
                  </a:cubicBezTo>
                  <a:cubicBezTo>
                    <a:pt x="634" y="1531"/>
                    <a:pt x="768" y="1465"/>
                    <a:pt x="868" y="1398"/>
                  </a:cubicBezTo>
                  <a:cubicBezTo>
                    <a:pt x="934" y="1365"/>
                    <a:pt x="1068" y="1265"/>
                    <a:pt x="1201" y="1198"/>
                  </a:cubicBezTo>
                  <a:cubicBezTo>
                    <a:pt x="1301" y="1098"/>
                    <a:pt x="1435" y="1064"/>
                    <a:pt x="1568" y="964"/>
                  </a:cubicBezTo>
                  <a:cubicBezTo>
                    <a:pt x="1702" y="898"/>
                    <a:pt x="1868" y="864"/>
                    <a:pt x="1969" y="764"/>
                  </a:cubicBezTo>
                  <a:cubicBezTo>
                    <a:pt x="2135" y="697"/>
                    <a:pt x="2269" y="631"/>
                    <a:pt x="2402" y="564"/>
                  </a:cubicBezTo>
                  <a:cubicBezTo>
                    <a:pt x="2569" y="531"/>
                    <a:pt x="2702" y="464"/>
                    <a:pt x="2802" y="431"/>
                  </a:cubicBezTo>
                  <a:lnTo>
                    <a:pt x="3203" y="297"/>
                  </a:lnTo>
                  <a:cubicBezTo>
                    <a:pt x="3269" y="264"/>
                    <a:pt x="3403" y="264"/>
                    <a:pt x="3536" y="230"/>
                  </a:cubicBezTo>
                  <a:cubicBezTo>
                    <a:pt x="3970" y="130"/>
                    <a:pt x="4270" y="30"/>
                    <a:pt x="4270" y="30"/>
                  </a:cubicBezTo>
                  <a:cubicBezTo>
                    <a:pt x="4270" y="30"/>
                    <a:pt x="4122" y="1"/>
                    <a:pt x="3895"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1"/>
            <p:cNvSpPr/>
            <p:nvPr/>
          </p:nvSpPr>
          <p:spPr>
            <a:xfrm>
              <a:off x="6630836" y="2135773"/>
              <a:ext cx="155182" cy="66605"/>
            </a:xfrm>
            <a:custGeom>
              <a:avLst/>
              <a:gdLst/>
              <a:ahLst/>
              <a:cxnLst/>
              <a:rect l="l" t="t" r="r" b="b"/>
              <a:pathLst>
                <a:path w="11442" h="4911" extrusionOk="0">
                  <a:moveTo>
                    <a:pt x="8049" y="0"/>
                  </a:moveTo>
                  <a:cubicBezTo>
                    <a:pt x="7608" y="0"/>
                    <a:pt x="7202" y="32"/>
                    <a:pt x="6839" y="74"/>
                  </a:cubicBezTo>
                  <a:cubicBezTo>
                    <a:pt x="5671" y="241"/>
                    <a:pt x="1068" y="2042"/>
                    <a:pt x="568" y="2576"/>
                  </a:cubicBezTo>
                  <a:cubicBezTo>
                    <a:pt x="0" y="3109"/>
                    <a:pt x="101" y="4277"/>
                    <a:pt x="167" y="4911"/>
                  </a:cubicBezTo>
                  <a:cubicBezTo>
                    <a:pt x="167" y="4911"/>
                    <a:pt x="5971" y="1208"/>
                    <a:pt x="7106" y="874"/>
                  </a:cubicBezTo>
                  <a:cubicBezTo>
                    <a:pt x="7810" y="688"/>
                    <a:pt x="8875" y="579"/>
                    <a:pt x="9853" y="579"/>
                  </a:cubicBezTo>
                  <a:cubicBezTo>
                    <a:pt x="10449" y="579"/>
                    <a:pt x="11012" y="619"/>
                    <a:pt x="11442" y="708"/>
                  </a:cubicBezTo>
                  <a:cubicBezTo>
                    <a:pt x="10178" y="156"/>
                    <a:pt x="9026" y="0"/>
                    <a:pt x="8049"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21"/>
            <p:cNvSpPr/>
            <p:nvPr/>
          </p:nvSpPr>
          <p:spPr>
            <a:xfrm>
              <a:off x="6627662" y="2133047"/>
              <a:ext cx="184152" cy="73861"/>
            </a:xfrm>
            <a:custGeom>
              <a:avLst/>
              <a:gdLst/>
              <a:ahLst/>
              <a:cxnLst/>
              <a:rect l="l" t="t" r="r" b="b"/>
              <a:pathLst>
                <a:path w="13578" h="5446" extrusionOk="0">
                  <a:moveTo>
                    <a:pt x="8307" y="442"/>
                  </a:moveTo>
                  <a:cubicBezTo>
                    <a:pt x="8841" y="442"/>
                    <a:pt x="9374" y="475"/>
                    <a:pt x="9908" y="608"/>
                  </a:cubicBezTo>
                  <a:cubicBezTo>
                    <a:pt x="8941" y="608"/>
                    <a:pt x="7940" y="742"/>
                    <a:pt x="7306" y="909"/>
                  </a:cubicBezTo>
                  <a:cubicBezTo>
                    <a:pt x="6339" y="1209"/>
                    <a:pt x="1802" y="4044"/>
                    <a:pt x="635" y="4778"/>
                  </a:cubicBezTo>
                  <a:cubicBezTo>
                    <a:pt x="535" y="4244"/>
                    <a:pt x="535" y="3310"/>
                    <a:pt x="902" y="2943"/>
                  </a:cubicBezTo>
                  <a:cubicBezTo>
                    <a:pt x="1369" y="2476"/>
                    <a:pt x="5972" y="708"/>
                    <a:pt x="7073" y="542"/>
                  </a:cubicBezTo>
                  <a:cubicBezTo>
                    <a:pt x="7506" y="475"/>
                    <a:pt x="7873" y="442"/>
                    <a:pt x="8307" y="442"/>
                  </a:cubicBezTo>
                  <a:close/>
                  <a:moveTo>
                    <a:pt x="8221" y="0"/>
                  </a:moveTo>
                  <a:cubicBezTo>
                    <a:pt x="7823" y="0"/>
                    <a:pt x="7419" y="25"/>
                    <a:pt x="7006" y="75"/>
                  </a:cubicBezTo>
                  <a:cubicBezTo>
                    <a:pt x="5872" y="241"/>
                    <a:pt x="1168" y="2043"/>
                    <a:pt x="568" y="2610"/>
                  </a:cubicBezTo>
                  <a:cubicBezTo>
                    <a:pt x="1" y="3210"/>
                    <a:pt x="68" y="4444"/>
                    <a:pt x="201" y="5112"/>
                  </a:cubicBezTo>
                  <a:lnTo>
                    <a:pt x="234" y="5445"/>
                  </a:lnTo>
                  <a:lnTo>
                    <a:pt x="535" y="5245"/>
                  </a:lnTo>
                  <a:cubicBezTo>
                    <a:pt x="2536" y="3944"/>
                    <a:pt x="6539" y="1476"/>
                    <a:pt x="7373" y="1242"/>
                  </a:cubicBezTo>
                  <a:cubicBezTo>
                    <a:pt x="8010" y="1057"/>
                    <a:pt x="9064" y="961"/>
                    <a:pt x="10021" y="961"/>
                  </a:cubicBezTo>
                  <a:cubicBezTo>
                    <a:pt x="10619" y="961"/>
                    <a:pt x="11179" y="998"/>
                    <a:pt x="11576" y="1075"/>
                  </a:cubicBezTo>
                  <a:lnTo>
                    <a:pt x="13577" y="1476"/>
                  </a:lnTo>
                  <a:lnTo>
                    <a:pt x="11709" y="708"/>
                  </a:lnTo>
                  <a:cubicBezTo>
                    <a:pt x="10580" y="231"/>
                    <a:pt x="9431" y="0"/>
                    <a:pt x="8221"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21"/>
            <p:cNvSpPr/>
            <p:nvPr/>
          </p:nvSpPr>
          <p:spPr>
            <a:xfrm>
              <a:off x="6392421" y="2348487"/>
              <a:ext cx="80995" cy="20818"/>
            </a:xfrm>
            <a:custGeom>
              <a:avLst/>
              <a:gdLst/>
              <a:ahLst/>
              <a:cxnLst/>
              <a:rect l="l" t="t" r="r" b="b"/>
              <a:pathLst>
                <a:path w="5972" h="1535" extrusionOk="0">
                  <a:moveTo>
                    <a:pt x="5971" y="1"/>
                  </a:moveTo>
                  <a:lnTo>
                    <a:pt x="0" y="902"/>
                  </a:lnTo>
                  <a:cubicBezTo>
                    <a:pt x="846" y="1362"/>
                    <a:pt x="1644" y="1535"/>
                    <a:pt x="2364" y="1535"/>
                  </a:cubicBezTo>
                  <a:cubicBezTo>
                    <a:pt x="4512" y="1535"/>
                    <a:pt x="5971" y="1"/>
                    <a:pt x="5971"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21"/>
            <p:cNvSpPr/>
            <p:nvPr/>
          </p:nvSpPr>
          <p:spPr>
            <a:xfrm>
              <a:off x="6383822" y="2343971"/>
              <a:ext cx="97284" cy="28061"/>
            </a:xfrm>
            <a:custGeom>
              <a:avLst/>
              <a:gdLst/>
              <a:ahLst/>
              <a:cxnLst/>
              <a:rect l="l" t="t" r="r" b="b"/>
              <a:pathLst>
                <a:path w="7173" h="2069" extrusionOk="0">
                  <a:moveTo>
                    <a:pt x="5938" y="601"/>
                  </a:moveTo>
                  <a:lnTo>
                    <a:pt x="5938" y="601"/>
                  </a:lnTo>
                  <a:cubicBezTo>
                    <a:pt x="5337" y="1058"/>
                    <a:pt x="4303" y="1636"/>
                    <a:pt x="2985" y="1636"/>
                  </a:cubicBezTo>
                  <a:cubicBezTo>
                    <a:pt x="2475" y="1636"/>
                    <a:pt x="1922" y="1549"/>
                    <a:pt x="1335" y="1335"/>
                  </a:cubicBezTo>
                  <a:lnTo>
                    <a:pt x="5938" y="601"/>
                  </a:lnTo>
                  <a:close/>
                  <a:moveTo>
                    <a:pt x="7172" y="0"/>
                  </a:moveTo>
                  <a:lnTo>
                    <a:pt x="0" y="1101"/>
                  </a:lnTo>
                  <a:lnTo>
                    <a:pt x="534" y="1401"/>
                  </a:lnTo>
                  <a:cubicBezTo>
                    <a:pt x="1368" y="1902"/>
                    <a:pt x="2202" y="2068"/>
                    <a:pt x="2969" y="2068"/>
                  </a:cubicBezTo>
                  <a:cubicBezTo>
                    <a:pt x="5204" y="2068"/>
                    <a:pt x="6772" y="501"/>
                    <a:pt x="6739" y="434"/>
                  </a:cubicBezTo>
                  <a:lnTo>
                    <a:pt x="7172"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21"/>
            <p:cNvSpPr/>
            <p:nvPr/>
          </p:nvSpPr>
          <p:spPr>
            <a:xfrm>
              <a:off x="6367981" y="2295620"/>
              <a:ext cx="122171" cy="71881"/>
            </a:xfrm>
            <a:custGeom>
              <a:avLst/>
              <a:gdLst/>
              <a:ahLst/>
              <a:cxnLst/>
              <a:rect l="l" t="t" r="r" b="b"/>
              <a:pathLst>
                <a:path w="9008" h="5300" extrusionOk="0">
                  <a:moveTo>
                    <a:pt x="5149" y="0"/>
                  </a:moveTo>
                  <a:cubicBezTo>
                    <a:pt x="4584" y="0"/>
                    <a:pt x="4015" y="112"/>
                    <a:pt x="3470" y="330"/>
                  </a:cubicBezTo>
                  <a:cubicBezTo>
                    <a:pt x="1635" y="1097"/>
                    <a:pt x="501" y="2164"/>
                    <a:pt x="1" y="3098"/>
                  </a:cubicBezTo>
                  <a:cubicBezTo>
                    <a:pt x="335" y="3699"/>
                    <a:pt x="1535" y="5300"/>
                    <a:pt x="3970" y="5300"/>
                  </a:cubicBezTo>
                  <a:cubicBezTo>
                    <a:pt x="6372" y="5300"/>
                    <a:pt x="8374" y="3499"/>
                    <a:pt x="9007" y="2498"/>
                  </a:cubicBezTo>
                  <a:cubicBezTo>
                    <a:pt x="8133" y="798"/>
                    <a:pt x="6659" y="0"/>
                    <a:pt x="5149"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21"/>
            <p:cNvSpPr/>
            <p:nvPr/>
          </p:nvSpPr>
          <p:spPr>
            <a:xfrm>
              <a:off x="6365269" y="2293152"/>
              <a:ext cx="128505" cy="77076"/>
            </a:xfrm>
            <a:custGeom>
              <a:avLst/>
              <a:gdLst/>
              <a:ahLst/>
              <a:cxnLst/>
              <a:rect l="l" t="t" r="r" b="b"/>
              <a:pathLst>
                <a:path w="9475" h="5683" extrusionOk="0">
                  <a:moveTo>
                    <a:pt x="5400" y="375"/>
                  </a:moveTo>
                  <a:cubicBezTo>
                    <a:pt x="6754" y="375"/>
                    <a:pt x="8166" y="1024"/>
                    <a:pt x="9041" y="2680"/>
                  </a:cubicBezTo>
                  <a:cubicBezTo>
                    <a:pt x="8407" y="3581"/>
                    <a:pt x="6539" y="5282"/>
                    <a:pt x="4237" y="5282"/>
                  </a:cubicBezTo>
                  <a:lnTo>
                    <a:pt x="4204" y="5282"/>
                  </a:lnTo>
                  <a:cubicBezTo>
                    <a:pt x="1869" y="5215"/>
                    <a:pt x="735" y="3681"/>
                    <a:pt x="501" y="3280"/>
                  </a:cubicBezTo>
                  <a:cubicBezTo>
                    <a:pt x="1035" y="2280"/>
                    <a:pt x="2202" y="1346"/>
                    <a:pt x="3804" y="678"/>
                  </a:cubicBezTo>
                  <a:cubicBezTo>
                    <a:pt x="4299" y="484"/>
                    <a:pt x="4844" y="375"/>
                    <a:pt x="5400" y="375"/>
                  </a:cubicBezTo>
                  <a:close/>
                  <a:moveTo>
                    <a:pt x="5325" y="1"/>
                  </a:moveTo>
                  <a:cubicBezTo>
                    <a:pt x="4746" y="1"/>
                    <a:pt x="4154" y="113"/>
                    <a:pt x="3570" y="345"/>
                  </a:cubicBezTo>
                  <a:cubicBezTo>
                    <a:pt x="1902" y="1079"/>
                    <a:pt x="635" y="2113"/>
                    <a:pt x="34" y="3247"/>
                  </a:cubicBezTo>
                  <a:lnTo>
                    <a:pt x="1" y="3314"/>
                  </a:lnTo>
                  <a:lnTo>
                    <a:pt x="34" y="3414"/>
                  </a:lnTo>
                  <a:cubicBezTo>
                    <a:pt x="168" y="3614"/>
                    <a:pt x="1368" y="5682"/>
                    <a:pt x="4204" y="5682"/>
                  </a:cubicBezTo>
                  <a:cubicBezTo>
                    <a:pt x="6806" y="5682"/>
                    <a:pt x="8840" y="3781"/>
                    <a:pt x="9408" y="2847"/>
                  </a:cubicBezTo>
                  <a:lnTo>
                    <a:pt x="9474" y="2780"/>
                  </a:lnTo>
                  <a:lnTo>
                    <a:pt x="9408" y="2647"/>
                  </a:lnTo>
                  <a:cubicBezTo>
                    <a:pt x="8541" y="937"/>
                    <a:pt x="6993" y="1"/>
                    <a:pt x="5325"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21"/>
            <p:cNvSpPr/>
            <p:nvPr/>
          </p:nvSpPr>
          <p:spPr>
            <a:xfrm>
              <a:off x="6385626" y="2294210"/>
              <a:ext cx="82351" cy="71474"/>
            </a:xfrm>
            <a:custGeom>
              <a:avLst/>
              <a:gdLst/>
              <a:ahLst/>
              <a:cxnLst/>
              <a:rect l="l" t="t" r="r" b="b"/>
              <a:pathLst>
                <a:path w="6072" h="5270" extrusionOk="0">
                  <a:moveTo>
                    <a:pt x="4204" y="0"/>
                  </a:moveTo>
                  <a:cubicBezTo>
                    <a:pt x="2703" y="167"/>
                    <a:pt x="1202" y="934"/>
                    <a:pt x="368" y="1434"/>
                  </a:cubicBezTo>
                  <a:cubicBezTo>
                    <a:pt x="1" y="2368"/>
                    <a:pt x="134" y="3402"/>
                    <a:pt x="768" y="4236"/>
                  </a:cubicBezTo>
                  <a:cubicBezTo>
                    <a:pt x="1320" y="4921"/>
                    <a:pt x="2131" y="5270"/>
                    <a:pt x="2950" y="5270"/>
                  </a:cubicBezTo>
                  <a:cubicBezTo>
                    <a:pt x="3567" y="5270"/>
                    <a:pt x="4188" y="5072"/>
                    <a:pt x="4704" y="4670"/>
                  </a:cubicBezTo>
                  <a:cubicBezTo>
                    <a:pt x="5905" y="3703"/>
                    <a:pt x="6072" y="1935"/>
                    <a:pt x="5138" y="734"/>
                  </a:cubicBezTo>
                  <a:cubicBezTo>
                    <a:pt x="4871" y="400"/>
                    <a:pt x="4537" y="167"/>
                    <a:pt x="4204"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21"/>
            <p:cNvSpPr/>
            <p:nvPr/>
          </p:nvSpPr>
          <p:spPr>
            <a:xfrm>
              <a:off x="6385626" y="2293301"/>
              <a:ext cx="77835" cy="58373"/>
            </a:xfrm>
            <a:custGeom>
              <a:avLst/>
              <a:gdLst/>
              <a:ahLst/>
              <a:cxnLst/>
              <a:rect l="l" t="t" r="r" b="b"/>
              <a:pathLst>
                <a:path w="5739" h="4304" extrusionOk="0">
                  <a:moveTo>
                    <a:pt x="4204" y="0"/>
                  </a:moveTo>
                  <a:cubicBezTo>
                    <a:pt x="2703" y="167"/>
                    <a:pt x="1202" y="968"/>
                    <a:pt x="368" y="1468"/>
                  </a:cubicBezTo>
                  <a:cubicBezTo>
                    <a:pt x="1" y="2402"/>
                    <a:pt x="134" y="3436"/>
                    <a:pt x="801" y="4270"/>
                  </a:cubicBezTo>
                  <a:lnTo>
                    <a:pt x="835" y="4303"/>
                  </a:lnTo>
                  <a:cubicBezTo>
                    <a:pt x="1135" y="3269"/>
                    <a:pt x="2069" y="2335"/>
                    <a:pt x="3370" y="2068"/>
                  </a:cubicBezTo>
                  <a:cubicBezTo>
                    <a:pt x="3636" y="2015"/>
                    <a:pt x="3905" y="1989"/>
                    <a:pt x="4170" y="1989"/>
                  </a:cubicBezTo>
                  <a:cubicBezTo>
                    <a:pt x="4737" y="1989"/>
                    <a:pt x="5284" y="2108"/>
                    <a:pt x="5738" y="2335"/>
                  </a:cubicBezTo>
                  <a:cubicBezTo>
                    <a:pt x="5705" y="1768"/>
                    <a:pt x="5505" y="1235"/>
                    <a:pt x="5138" y="768"/>
                  </a:cubicBezTo>
                  <a:cubicBezTo>
                    <a:pt x="4871" y="434"/>
                    <a:pt x="4537" y="167"/>
                    <a:pt x="4204"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21"/>
            <p:cNvSpPr/>
            <p:nvPr/>
          </p:nvSpPr>
          <p:spPr>
            <a:xfrm>
              <a:off x="6382913" y="2291945"/>
              <a:ext cx="83708" cy="66510"/>
            </a:xfrm>
            <a:custGeom>
              <a:avLst/>
              <a:gdLst/>
              <a:ahLst/>
              <a:cxnLst/>
              <a:rect l="l" t="t" r="r" b="b"/>
              <a:pathLst>
                <a:path w="6172" h="4904" extrusionOk="0">
                  <a:moveTo>
                    <a:pt x="4404" y="367"/>
                  </a:moveTo>
                  <a:cubicBezTo>
                    <a:pt x="4704" y="534"/>
                    <a:pt x="5004" y="767"/>
                    <a:pt x="5204" y="1034"/>
                  </a:cubicBezTo>
                  <a:cubicBezTo>
                    <a:pt x="5438" y="1368"/>
                    <a:pt x="5605" y="1701"/>
                    <a:pt x="5705" y="2102"/>
                  </a:cubicBezTo>
                  <a:cubicBezTo>
                    <a:pt x="5266" y="1948"/>
                    <a:pt x="4783" y="1852"/>
                    <a:pt x="4295" y="1852"/>
                  </a:cubicBezTo>
                  <a:cubicBezTo>
                    <a:pt x="4042" y="1852"/>
                    <a:pt x="3787" y="1878"/>
                    <a:pt x="3537" y="1935"/>
                  </a:cubicBezTo>
                  <a:cubicBezTo>
                    <a:pt x="2336" y="2202"/>
                    <a:pt x="1368" y="2936"/>
                    <a:pt x="935" y="3936"/>
                  </a:cubicBezTo>
                  <a:cubicBezTo>
                    <a:pt x="534" y="3269"/>
                    <a:pt x="434" y="2502"/>
                    <a:pt x="735" y="1735"/>
                  </a:cubicBezTo>
                  <a:cubicBezTo>
                    <a:pt x="1535" y="1268"/>
                    <a:pt x="2936" y="534"/>
                    <a:pt x="4404" y="367"/>
                  </a:cubicBezTo>
                  <a:close/>
                  <a:moveTo>
                    <a:pt x="4404" y="0"/>
                  </a:moveTo>
                  <a:cubicBezTo>
                    <a:pt x="2869" y="100"/>
                    <a:pt x="1268" y="934"/>
                    <a:pt x="501" y="1435"/>
                  </a:cubicBezTo>
                  <a:lnTo>
                    <a:pt x="434" y="1501"/>
                  </a:lnTo>
                  <a:lnTo>
                    <a:pt x="401" y="1568"/>
                  </a:lnTo>
                  <a:cubicBezTo>
                    <a:pt x="1" y="2569"/>
                    <a:pt x="168" y="3703"/>
                    <a:pt x="868" y="4570"/>
                  </a:cubicBezTo>
                  <a:lnTo>
                    <a:pt x="1102" y="4904"/>
                  </a:lnTo>
                  <a:lnTo>
                    <a:pt x="1235" y="4437"/>
                  </a:lnTo>
                  <a:cubicBezTo>
                    <a:pt x="1502" y="3436"/>
                    <a:pt x="2436" y="2602"/>
                    <a:pt x="3603" y="2369"/>
                  </a:cubicBezTo>
                  <a:cubicBezTo>
                    <a:pt x="3843" y="2317"/>
                    <a:pt x="4086" y="2290"/>
                    <a:pt x="4327" y="2290"/>
                  </a:cubicBezTo>
                  <a:cubicBezTo>
                    <a:pt x="4858" y="2290"/>
                    <a:pt x="5380" y="2417"/>
                    <a:pt x="5838" y="2669"/>
                  </a:cubicBezTo>
                  <a:lnTo>
                    <a:pt x="6172" y="2869"/>
                  </a:lnTo>
                  <a:lnTo>
                    <a:pt x="6172" y="2869"/>
                  </a:lnTo>
                  <a:lnTo>
                    <a:pt x="6105" y="2502"/>
                  </a:lnTo>
                  <a:cubicBezTo>
                    <a:pt x="6072" y="1902"/>
                    <a:pt x="5838" y="1335"/>
                    <a:pt x="5438" y="834"/>
                  </a:cubicBezTo>
                  <a:cubicBezTo>
                    <a:pt x="5204" y="501"/>
                    <a:pt x="4871" y="234"/>
                    <a:pt x="4504" y="34"/>
                  </a:cubicBezTo>
                  <a:lnTo>
                    <a:pt x="4437"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1"/>
            <p:cNvSpPr/>
            <p:nvPr/>
          </p:nvSpPr>
          <p:spPr>
            <a:xfrm>
              <a:off x="6405536" y="2309875"/>
              <a:ext cx="40728" cy="36307"/>
            </a:xfrm>
            <a:custGeom>
              <a:avLst/>
              <a:gdLst/>
              <a:ahLst/>
              <a:cxnLst/>
              <a:rect l="l" t="t" r="r" b="b"/>
              <a:pathLst>
                <a:path w="3003" h="2677" extrusionOk="0">
                  <a:moveTo>
                    <a:pt x="1491" y="0"/>
                  </a:moveTo>
                  <a:cubicBezTo>
                    <a:pt x="1201" y="0"/>
                    <a:pt x="910" y="94"/>
                    <a:pt x="668" y="279"/>
                  </a:cubicBezTo>
                  <a:cubicBezTo>
                    <a:pt x="67" y="746"/>
                    <a:pt x="1" y="1580"/>
                    <a:pt x="434" y="2181"/>
                  </a:cubicBezTo>
                  <a:cubicBezTo>
                    <a:pt x="701" y="2505"/>
                    <a:pt x="1089" y="2677"/>
                    <a:pt x="1484" y="2677"/>
                  </a:cubicBezTo>
                  <a:cubicBezTo>
                    <a:pt x="1779" y="2677"/>
                    <a:pt x="2079" y="2581"/>
                    <a:pt x="2336" y="2381"/>
                  </a:cubicBezTo>
                  <a:cubicBezTo>
                    <a:pt x="2903" y="1914"/>
                    <a:pt x="3003" y="1080"/>
                    <a:pt x="2536" y="513"/>
                  </a:cubicBezTo>
                  <a:cubicBezTo>
                    <a:pt x="2268" y="169"/>
                    <a:pt x="1880" y="0"/>
                    <a:pt x="1491"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21"/>
            <p:cNvSpPr/>
            <p:nvPr/>
          </p:nvSpPr>
          <p:spPr>
            <a:xfrm>
              <a:off x="6401914" y="2306931"/>
              <a:ext cx="45258" cy="42030"/>
            </a:xfrm>
            <a:custGeom>
              <a:avLst/>
              <a:gdLst/>
              <a:ahLst/>
              <a:cxnLst/>
              <a:rect l="l" t="t" r="r" b="b"/>
              <a:pathLst>
                <a:path w="3337" h="3099" extrusionOk="0">
                  <a:moveTo>
                    <a:pt x="1770" y="417"/>
                  </a:moveTo>
                  <a:cubicBezTo>
                    <a:pt x="2102" y="417"/>
                    <a:pt x="2431" y="551"/>
                    <a:pt x="2636" y="830"/>
                  </a:cubicBezTo>
                  <a:cubicBezTo>
                    <a:pt x="2836" y="1097"/>
                    <a:pt x="2936" y="1397"/>
                    <a:pt x="2869" y="1664"/>
                  </a:cubicBezTo>
                  <a:cubicBezTo>
                    <a:pt x="2836" y="1964"/>
                    <a:pt x="2703" y="2231"/>
                    <a:pt x="2469" y="2431"/>
                  </a:cubicBezTo>
                  <a:cubicBezTo>
                    <a:pt x="2246" y="2599"/>
                    <a:pt x="2022" y="2673"/>
                    <a:pt x="1779" y="2673"/>
                  </a:cubicBezTo>
                  <a:cubicBezTo>
                    <a:pt x="1732" y="2673"/>
                    <a:pt x="1684" y="2670"/>
                    <a:pt x="1635" y="2665"/>
                  </a:cubicBezTo>
                  <a:cubicBezTo>
                    <a:pt x="1335" y="2631"/>
                    <a:pt x="1102" y="2498"/>
                    <a:pt x="868" y="2264"/>
                  </a:cubicBezTo>
                  <a:cubicBezTo>
                    <a:pt x="501" y="1764"/>
                    <a:pt x="534" y="1063"/>
                    <a:pt x="1035" y="663"/>
                  </a:cubicBezTo>
                  <a:cubicBezTo>
                    <a:pt x="1241" y="501"/>
                    <a:pt x="1506" y="417"/>
                    <a:pt x="1770" y="417"/>
                  </a:cubicBezTo>
                  <a:close/>
                  <a:moveTo>
                    <a:pt x="1740" y="0"/>
                  </a:moveTo>
                  <a:cubicBezTo>
                    <a:pt x="1411" y="0"/>
                    <a:pt x="1080" y="107"/>
                    <a:pt x="801" y="330"/>
                  </a:cubicBezTo>
                  <a:cubicBezTo>
                    <a:pt x="134" y="863"/>
                    <a:pt x="1" y="1831"/>
                    <a:pt x="534" y="2498"/>
                  </a:cubicBezTo>
                  <a:cubicBezTo>
                    <a:pt x="835" y="2865"/>
                    <a:pt x="1302" y="3098"/>
                    <a:pt x="1769" y="3098"/>
                  </a:cubicBezTo>
                  <a:cubicBezTo>
                    <a:pt x="2102" y="3098"/>
                    <a:pt x="2469" y="2965"/>
                    <a:pt x="2703" y="2765"/>
                  </a:cubicBezTo>
                  <a:cubicBezTo>
                    <a:pt x="3036" y="2498"/>
                    <a:pt x="3270" y="2131"/>
                    <a:pt x="3303" y="1697"/>
                  </a:cubicBezTo>
                  <a:cubicBezTo>
                    <a:pt x="3336" y="1297"/>
                    <a:pt x="3203" y="930"/>
                    <a:pt x="2970" y="596"/>
                  </a:cubicBezTo>
                  <a:cubicBezTo>
                    <a:pt x="2659" y="208"/>
                    <a:pt x="2201" y="0"/>
                    <a:pt x="1740"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21"/>
            <p:cNvSpPr/>
            <p:nvPr/>
          </p:nvSpPr>
          <p:spPr>
            <a:xfrm>
              <a:off x="6430423" y="2309644"/>
              <a:ext cx="18106" cy="16180"/>
            </a:xfrm>
            <a:custGeom>
              <a:avLst/>
              <a:gdLst/>
              <a:ahLst/>
              <a:cxnLst/>
              <a:rect l="l" t="t" r="r" b="b"/>
              <a:pathLst>
                <a:path w="1335" h="1193" extrusionOk="0">
                  <a:moveTo>
                    <a:pt x="644" y="1"/>
                  </a:moveTo>
                  <a:cubicBezTo>
                    <a:pt x="514" y="1"/>
                    <a:pt x="381" y="44"/>
                    <a:pt x="267" y="130"/>
                  </a:cubicBezTo>
                  <a:cubicBezTo>
                    <a:pt x="34" y="363"/>
                    <a:pt x="0" y="730"/>
                    <a:pt x="200" y="964"/>
                  </a:cubicBezTo>
                  <a:cubicBezTo>
                    <a:pt x="315" y="1116"/>
                    <a:pt x="484" y="1192"/>
                    <a:pt x="657" y="1192"/>
                  </a:cubicBezTo>
                  <a:cubicBezTo>
                    <a:pt x="787" y="1192"/>
                    <a:pt x="920" y="1149"/>
                    <a:pt x="1034" y="1064"/>
                  </a:cubicBezTo>
                  <a:cubicBezTo>
                    <a:pt x="1268" y="830"/>
                    <a:pt x="1335" y="463"/>
                    <a:pt x="1101" y="230"/>
                  </a:cubicBezTo>
                  <a:cubicBezTo>
                    <a:pt x="987" y="77"/>
                    <a:pt x="818" y="1"/>
                    <a:pt x="644"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21"/>
            <p:cNvSpPr/>
            <p:nvPr/>
          </p:nvSpPr>
          <p:spPr>
            <a:xfrm>
              <a:off x="6428158" y="2307230"/>
              <a:ext cx="22636" cy="21822"/>
            </a:xfrm>
            <a:custGeom>
              <a:avLst/>
              <a:gdLst/>
              <a:ahLst/>
              <a:cxnLst/>
              <a:rect l="l" t="t" r="r" b="b"/>
              <a:pathLst>
                <a:path w="1669" h="1609" extrusionOk="0">
                  <a:moveTo>
                    <a:pt x="868" y="408"/>
                  </a:moveTo>
                  <a:cubicBezTo>
                    <a:pt x="934" y="408"/>
                    <a:pt x="1035" y="441"/>
                    <a:pt x="1101" y="541"/>
                  </a:cubicBezTo>
                  <a:cubicBezTo>
                    <a:pt x="1201" y="608"/>
                    <a:pt x="1201" y="741"/>
                    <a:pt x="1201" y="808"/>
                  </a:cubicBezTo>
                  <a:cubicBezTo>
                    <a:pt x="1201" y="908"/>
                    <a:pt x="1135" y="975"/>
                    <a:pt x="1068" y="1075"/>
                  </a:cubicBezTo>
                  <a:cubicBezTo>
                    <a:pt x="968" y="1142"/>
                    <a:pt x="868" y="1142"/>
                    <a:pt x="768" y="1142"/>
                  </a:cubicBezTo>
                  <a:cubicBezTo>
                    <a:pt x="701" y="1142"/>
                    <a:pt x="601" y="1108"/>
                    <a:pt x="534" y="1008"/>
                  </a:cubicBezTo>
                  <a:cubicBezTo>
                    <a:pt x="434" y="941"/>
                    <a:pt x="434" y="808"/>
                    <a:pt x="434" y="741"/>
                  </a:cubicBezTo>
                  <a:cubicBezTo>
                    <a:pt x="434" y="641"/>
                    <a:pt x="501" y="574"/>
                    <a:pt x="568" y="474"/>
                  </a:cubicBezTo>
                  <a:cubicBezTo>
                    <a:pt x="668" y="441"/>
                    <a:pt x="734" y="408"/>
                    <a:pt x="834" y="408"/>
                  </a:cubicBezTo>
                  <a:close/>
                  <a:moveTo>
                    <a:pt x="821" y="1"/>
                  </a:moveTo>
                  <a:cubicBezTo>
                    <a:pt x="648" y="1"/>
                    <a:pt x="478" y="88"/>
                    <a:pt x="334" y="174"/>
                  </a:cubicBezTo>
                  <a:cubicBezTo>
                    <a:pt x="167" y="308"/>
                    <a:pt x="67" y="541"/>
                    <a:pt x="34" y="741"/>
                  </a:cubicBezTo>
                  <a:cubicBezTo>
                    <a:pt x="0" y="941"/>
                    <a:pt x="67" y="1142"/>
                    <a:pt x="201" y="1308"/>
                  </a:cubicBezTo>
                  <a:cubicBezTo>
                    <a:pt x="334" y="1475"/>
                    <a:pt x="534" y="1575"/>
                    <a:pt x="734" y="1609"/>
                  </a:cubicBezTo>
                  <a:lnTo>
                    <a:pt x="834" y="1609"/>
                  </a:lnTo>
                  <a:cubicBezTo>
                    <a:pt x="1001" y="1609"/>
                    <a:pt x="1201" y="1542"/>
                    <a:pt x="1335" y="1442"/>
                  </a:cubicBezTo>
                  <a:cubicBezTo>
                    <a:pt x="1502" y="1308"/>
                    <a:pt x="1568" y="1108"/>
                    <a:pt x="1602" y="908"/>
                  </a:cubicBezTo>
                  <a:cubicBezTo>
                    <a:pt x="1668" y="675"/>
                    <a:pt x="1568" y="474"/>
                    <a:pt x="1435" y="308"/>
                  </a:cubicBezTo>
                  <a:cubicBezTo>
                    <a:pt x="1335" y="141"/>
                    <a:pt x="1101" y="74"/>
                    <a:pt x="901" y="7"/>
                  </a:cubicBezTo>
                  <a:cubicBezTo>
                    <a:pt x="874" y="3"/>
                    <a:pt x="847" y="1"/>
                    <a:pt x="821"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21"/>
            <p:cNvSpPr/>
            <p:nvPr/>
          </p:nvSpPr>
          <p:spPr>
            <a:xfrm>
              <a:off x="6354866" y="2291036"/>
              <a:ext cx="142067" cy="60190"/>
            </a:xfrm>
            <a:custGeom>
              <a:avLst/>
              <a:gdLst/>
              <a:ahLst/>
              <a:cxnLst/>
              <a:rect l="l" t="t" r="r" b="b"/>
              <a:pathLst>
                <a:path w="10475" h="4438" extrusionOk="0">
                  <a:moveTo>
                    <a:pt x="6102" y="1"/>
                  </a:moveTo>
                  <a:cubicBezTo>
                    <a:pt x="5710" y="1"/>
                    <a:pt x="5289" y="42"/>
                    <a:pt x="4837" y="134"/>
                  </a:cubicBezTo>
                  <a:cubicBezTo>
                    <a:pt x="1635" y="801"/>
                    <a:pt x="1" y="3770"/>
                    <a:pt x="1" y="3770"/>
                  </a:cubicBezTo>
                  <a:cubicBezTo>
                    <a:pt x="1" y="3770"/>
                    <a:pt x="968" y="4304"/>
                    <a:pt x="1769" y="4437"/>
                  </a:cubicBezTo>
                  <a:cubicBezTo>
                    <a:pt x="1502" y="4237"/>
                    <a:pt x="1268" y="3670"/>
                    <a:pt x="1268" y="3670"/>
                  </a:cubicBezTo>
                  <a:cubicBezTo>
                    <a:pt x="1402" y="3270"/>
                    <a:pt x="2669" y="1502"/>
                    <a:pt x="5238" y="968"/>
                  </a:cubicBezTo>
                  <a:cubicBezTo>
                    <a:pt x="5576" y="900"/>
                    <a:pt x="5908" y="869"/>
                    <a:pt x="6232" y="869"/>
                  </a:cubicBezTo>
                  <a:cubicBezTo>
                    <a:pt x="8591" y="869"/>
                    <a:pt x="10475" y="2469"/>
                    <a:pt x="10475" y="2469"/>
                  </a:cubicBezTo>
                  <a:cubicBezTo>
                    <a:pt x="9871" y="1606"/>
                    <a:pt x="8549" y="1"/>
                    <a:pt x="6102"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21"/>
            <p:cNvSpPr/>
            <p:nvPr/>
          </p:nvSpPr>
          <p:spPr>
            <a:xfrm>
              <a:off x="6393316" y="2274748"/>
              <a:ext cx="63350" cy="15855"/>
            </a:xfrm>
            <a:custGeom>
              <a:avLst/>
              <a:gdLst/>
              <a:ahLst/>
              <a:cxnLst/>
              <a:rect l="l" t="t" r="r" b="b"/>
              <a:pathLst>
                <a:path w="4671" h="1169" extrusionOk="0">
                  <a:moveTo>
                    <a:pt x="2670" y="1"/>
                  </a:moveTo>
                  <a:cubicBezTo>
                    <a:pt x="2503" y="1"/>
                    <a:pt x="2403" y="34"/>
                    <a:pt x="2236" y="101"/>
                  </a:cubicBezTo>
                  <a:cubicBezTo>
                    <a:pt x="2069" y="134"/>
                    <a:pt x="1936" y="167"/>
                    <a:pt x="1769" y="167"/>
                  </a:cubicBezTo>
                  <a:cubicBezTo>
                    <a:pt x="1602" y="201"/>
                    <a:pt x="1469" y="301"/>
                    <a:pt x="1335" y="334"/>
                  </a:cubicBezTo>
                  <a:cubicBezTo>
                    <a:pt x="1235" y="368"/>
                    <a:pt x="1102" y="468"/>
                    <a:pt x="968" y="501"/>
                  </a:cubicBezTo>
                  <a:cubicBezTo>
                    <a:pt x="835" y="534"/>
                    <a:pt x="768" y="634"/>
                    <a:pt x="635" y="701"/>
                  </a:cubicBezTo>
                  <a:cubicBezTo>
                    <a:pt x="234" y="968"/>
                    <a:pt x="1" y="1168"/>
                    <a:pt x="1" y="1168"/>
                  </a:cubicBezTo>
                  <a:cubicBezTo>
                    <a:pt x="1" y="1168"/>
                    <a:pt x="301" y="1101"/>
                    <a:pt x="768" y="935"/>
                  </a:cubicBezTo>
                  <a:cubicBezTo>
                    <a:pt x="902" y="868"/>
                    <a:pt x="968" y="835"/>
                    <a:pt x="1102" y="801"/>
                  </a:cubicBezTo>
                  <a:cubicBezTo>
                    <a:pt x="1235" y="768"/>
                    <a:pt x="1335" y="701"/>
                    <a:pt x="1469" y="701"/>
                  </a:cubicBezTo>
                  <a:cubicBezTo>
                    <a:pt x="1602" y="668"/>
                    <a:pt x="1769" y="634"/>
                    <a:pt x="1902" y="601"/>
                  </a:cubicBezTo>
                  <a:cubicBezTo>
                    <a:pt x="2002" y="534"/>
                    <a:pt x="2169" y="534"/>
                    <a:pt x="2303" y="501"/>
                  </a:cubicBezTo>
                  <a:cubicBezTo>
                    <a:pt x="2469" y="468"/>
                    <a:pt x="2603" y="434"/>
                    <a:pt x="2736" y="434"/>
                  </a:cubicBezTo>
                  <a:cubicBezTo>
                    <a:pt x="2836" y="434"/>
                    <a:pt x="3003" y="368"/>
                    <a:pt x="3137" y="368"/>
                  </a:cubicBezTo>
                  <a:cubicBezTo>
                    <a:pt x="3270" y="368"/>
                    <a:pt x="3437" y="368"/>
                    <a:pt x="3570" y="334"/>
                  </a:cubicBezTo>
                  <a:lnTo>
                    <a:pt x="3937" y="334"/>
                  </a:lnTo>
                  <a:cubicBezTo>
                    <a:pt x="4137" y="334"/>
                    <a:pt x="4337" y="334"/>
                    <a:pt x="4471" y="368"/>
                  </a:cubicBezTo>
                  <a:cubicBezTo>
                    <a:pt x="4604" y="334"/>
                    <a:pt x="4671" y="334"/>
                    <a:pt x="4671" y="334"/>
                  </a:cubicBezTo>
                  <a:cubicBezTo>
                    <a:pt x="4671" y="334"/>
                    <a:pt x="4604" y="301"/>
                    <a:pt x="4471" y="268"/>
                  </a:cubicBezTo>
                  <a:cubicBezTo>
                    <a:pt x="4404" y="201"/>
                    <a:pt x="4337" y="167"/>
                    <a:pt x="4237" y="167"/>
                  </a:cubicBezTo>
                  <a:cubicBezTo>
                    <a:pt x="4137" y="134"/>
                    <a:pt x="4004" y="134"/>
                    <a:pt x="3937" y="101"/>
                  </a:cubicBezTo>
                  <a:cubicBezTo>
                    <a:pt x="3804" y="34"/>
                    <a:pt x="3670" y="34"/>
                    <a:pt x="3570" y="34"/>
                  </a:cubicBezTo>
                  <a:cubicBezTo>
                    <a:pt x="3437" y="34"/>
                    <a:pt x="3270" y="1"/>
                    <a:pt x="3137"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1"/>
            <p:cNvSpPr/>
            <p:nvPr/>
          </p:nvSpPr>
          <p:spPr>
            <a:xfrm>
              <a:off x="6331796" y="2219019"/>
              <a:ext cx="157447" cy="65249"/>
            </a:xfrm>
            <a:custGeom>
              <a:avLst/>
              <a:gdLst/>
              <a:ahLst/>
              <a:cxnLst/>
              <a:rect l="l" t="t" r="r" b="b"/>
              <a:pathLst>
                <a:path w="11609" h="4811" extrusionOk="0">
                  <a:moveTo>
                    <a:pt x="9872" y="1"/>
                  </a:moveTo>
                  <a:cubicBezTo>
                    <a:pt x="8896" y="1"/>
                    <a:pt x="4395" y="1129"/>
                    <a:pt x="3369" y="1641"/>
                  </a:cubicBezTo>
                  <a:cubicBezTo>
                    <a:pt x="2335" y="2175"/>
                    <a:pt x="1034" y="3109"/>
                    <a:pt x="0" y="4810"/>
                  </a:cubicBezTo>
                  <a:cubicBezTo>
                    <a:pt x="801" y="3976"/>
                    <a:pt x="2536" y="2809"/>
                    <a:pt x="3636" y="2442"/>
                  </a:cubicBezTo>
                  <a:cubicBezTo>
                    <a:pt x="4704" y="2042"/>
                    <a:pt x="11609" y="1708"/>
                    <a:pt x="11609" y="1708"/>
                  </a:cubicBezTo>
                  <a:cubicBezTo>
                    <a:pt x="11308" y="1141"/>
                    <a:pt x="10675" y="107"/>
                    <a:pt x="9974" y="7"/>
                  </a:cubicBezTo>
                  <a:cubicBezTo>
                    <a:pt x="9946" y="3"/>
                    <a:pt x="9912" y="1"/>
                    <a:pt x="9872"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21"/>
            <p:cNvSpPr/>
            <p:nvPr/>
          </p:nvSpPr>
          <p:spPr>
            <a:xfrm>
              <a:off x="6315508" y="2215805"/>
              <a:ext cx="177357" cy="90625"/>
            </a:xfrm>
            <a:custGeom>
              <a:avLst/>
              <a:gdLst/>
              <a:ahLst/>
              <a:cxnLst/>
              <a:rect l="l" t="t" r="r" b="b"/>
              <a:pathLst>
                <a:path w="13077" h="6682" extrusionOk="0">
                  <a:moveTo>
                    <a:pt x="11042" y="444"/>
                  </a:moveTo>
                  <a:cubicBezTo>
                    <a:pt x="11075" y="444"/>
                    <a:pt x="11142" y="444"/>
                    <a:pt x="11175" y="477"/>
                  </a:cubicBezTo>
                  <a:cubicBezTo>
                    <a:pt x="11709" y="544"/>
                    <a:pt x="12209" y="1311"/>
                    <a:pt x="12476" y="1778"/>
                  </a:cubicBezTo>
                  <a:cubicBezTo>
                    <a:pt x="11042" y="1812"/>
                    <a:pt x="5705" y="2145"/>
                    <a:pt x="4737" y="2479"/>
                  </a:cubicBezTo>
                  <a:cubicBezTo>
                    <a:pt x="4137" y="2679"/>
                    <a:pt x="3236" y="3179"/>
                    <a:pt x="2469" y="3713"/>
                  </a:cubicBezTo>
                  <a:cubicBezTo>
                    <a:pt x="3069" y="3046"/>
                    <a:pt x="3837" y="2512"/>
                    <a:pt x="4704" y="2045"/>
                  </a:cubicBezTo>
                  <a:cubicBezTo>
                    <a:pt x="5671" y="1545"/>
                    <a:pt x="10041" y="444"/>
                    <a:pt x="11042" y="444"/>
                  </a:cubicBezTo>
                  <a:close/>
                  <a:moveTo>
                    <a:pt x="11056" y="0"/>
                  </a:moveTo>
                  <a:cubicBezTo>
                    <a:pt x="9905" y="0"/>
                    <a:pt x="5487" y="1171"/>
                    <a:pt x="4504" y="1678"/>
                  </a:cubicBezTo>
                  <a:cubicBezTo>
                    <a:pt x="3003" y="2479"/>
                    <a:pt x="1869" y="3546"/>
                    <a:pt x="1035" y="4947"/>
                  </a:cubicBezTo>
                  <a:lnTo>
                    <a:pt x="1" y="6682"/>
                  </a:lnTo>
                  <a:lnTo>
                    <a:pt x="1301" y="5147"/>
                  </a:lnTo>
                  <a:cubicBezTo>
                    <a:pt x="2035" y="4347"/>
                    <a:pt x="3803" y="3179"/>
                    <a:pt x="4837" y="2812"/>
                  </a:cubicBezTo>
                  <a:cubicBezTo>
                    <a:pt x="5671" y="2512"/>
                    <a:pt x="10375" y="2212"/>
                    <a:pt x="12743" y="2112"/>
                  </a:cubicBezTo>
                  <a:lnTo>
                    <a:pt x="13077" y="2112"/>
                  </a:lnTo>
                  <a:lnTo>
                    <a:pt x="12976" y="1812"/>
                  </a:lnTo>
                  <a:cubicBezTo>
                    <a:pt x="12710" y="1345"/>
                    <a:pt x="12042" y="144"/>
                    <a:pt x="11209" y="10"/>
                  </a:cubicBezTo>
                  <a:cubicBezTo>
                    <a:pt x="11167" y="4"/>
                    <a:pt x="11116" y="0"/>
                    <a:pt x="11056"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21"/>
            <p:cNvSpPr/>
            <p:nvPr/>
          </p:nvSpPr>
          <p:spPr>
            <a:xfrm>
              <a:off x="6120520" y="1711714"/>
              <a:ext cx="845107" cy="693383"/>
            </a:xfrm>
            <a:custGeom>
              <a:avLst/>
              <a:gdLst/>
              <a:ahLst/>
              <a:cxnLst/>
              <a:rect l="l" t="t" r="r" b="b"/>
              <a:pathLst>
                <a:path w="62312" h="51125" extrusionOk="0">
                  <a:moveTo>
                    <a:pt x="31705" y="1"/>
                  </a:moveTo>
                  <a:cubicBezTo>
                    <a:pt x="31024" y="1"/>
                    <a:pt x="30350" y="28"/>
                    <a:pt x="29688" y="85"/>
                  </a:cubicBezTo>
                  <a:cubicBezTo>
                    <a:pt x="27387" y="285"/>
                    <a:pt x="24218" y="1486"/>
                    <a:pt x="21983" y="3654"/>
                  </a:cubicBezTo>
                  <a:cubicBezTo>
                    <a:pt x="21042" y="3567"/>
                    <a:pt x="20160" y="3516"/>
                    <a:pt x="19326" y="3516"/>
                  </a:cubicBezTo>
                  <a:cubicBezTo>
                    <a:pt x="17292" y="3516"/>
                    <a:pt x="15543" y="3817"/>
                    <a:pt x="13911" y="4622"/>
                  </a:cubicBezTo>
                  <a:cubicBezTo>
                    <a:pt x="11609" y="5722"/>
                    <a:pt x="5338" y="11827"/>
                    <a:pt x="2669" y="20833"/>
                  </a:cubicBezTo>
                  <a:cubicBezTo>
                    <a:pt x="368" y="30640"/>
                    <a:pt x="1" y="35711"/>
                    <a:pt x="3136" y="41715"/>
                  </a:cubicBezTo>
                  <a:cubicBezTo>
                    <a:pt x="6372" y="47719"/>
                    <a:pt x="12776" y="48787"/>
                    <a:pt x="12776" y="48787"/>
                  </a:cubicBezTo>
                  <a:cubicBezTo>
                    <a:pt x="12776" y="48787"/>
                    <a:pt x="15563" y="51125"/>
                    <a:pt x="15612" y="51125"/>
                  </a:cubicBezTo>
                  <a:cubicBezTo>
                    <a:pt x="15613" y="51125"/>
                    <a:pt x="15613" y="51124"/>
                    <a:pt x="15612" y="51122"/>
                  </a:cubicBezTo>
                  <a:cubicBezTo>
                    <a:pt x="15578" y="50988"/>
                    <a:pt x="14277" y="45718"/>
                    <a:pt x="14111" y="45317"/>
                  </a:cubicBezTo>
                  <a:cubicBezTo>
                    <a:pt x="13944" y="44884"/>
                    <a:pt x="13243" y="42983"/>
                    <a:pt x="13243" y="42982"/>
                  </a:cubicBezTo>
                  <a:lnTo>
                    <a:pt x="13243" y="42982"/>
                  </a:lnTo>
                  <a:cubicBezTo>
                    <a:pt x="13244" y="42983"/>
                    <a:pt x="15412" y="44784"/>
                    <a:pt x="17513" y="44984"/>
                  </a:cubicBezTo>
                  <a:cubicBezTo>
                    <a:pt x="17592" y="44990"/>
                    <a:pt x="17666" y="44993"/>
                    <a:pt x="17737" y="44993"/>
                  </a:cubicBezTo>
                  <a:cubicBezTo>
                    <a:pt x="18438" y="44993"/>
                    <a:pt x="18714" y="44717"/>
                    <a:pt x="18714" y="44717"/>
                  </a:cubicBezTo>
                  <a:cubicBezTo>
                    <a:pt x="18714" y="44717"/>
                    <a:pt x="15779" y="40814"/>
                    <a:pt x="15278" y="36845"/>
                  </a:cubicBezTo>
                  <a:lnTo>
                    <a:pt x="15278" y="36845"/>
                  </a:lnTo>
                  <a:cubicBezTo>
                    <a:pt x="16612" y="39013"/>
                    <a:pt x="20048" y="40848"/>
                    <a:pt x="21282" y="40981"/>
                  </a:cubicBezTo>
                  <a:lnTo>
                    <a:pt x="22717" y="40848"/>
                  </a:lnTo>
                  <a:cubicBezTo>
                    <a:pt x="22717" y="40848"/>
                    <a:pt x="19615" y="36811"/>
                    <a:pt x="19281" y="30340"/>
                  </a:cubicBezTo>
                  <a:lnTo>
                    <a:pt x="19281" y="30340"/>
                  </a:lnTo>
                  <a:cubicBezTo>
                    <a:pt x="20882" y="34676"/>
                    <a:pt x="23884" y="37979"/>
                    <a:pt x="26586" y="38646"/>
                  </a:cubicBezTo>
                  <a:lnTo>
                    <a:pt x="27387" y="38646"/>
                  </a:lnTo>
                  <a:cubicBezTo>
                    <a:pt x="27387" y="38646"/>
                    <a:pt x="25952" y="37345"/>
                    <a:pt x="25052" y="35811"/>
                  </a:cubicBezTo>
                  <a:lnTo>
                    <a:pt x="25052" y="35811"/>
                  </a:lnTo>
                  <a:cubicBezTo>
                    <a:pt x="27087" y="37630"/>
                    <a:pt x="29551" y="38224"/>
                    <a:pt x="30544" y="38224"/>
                  </a:cubicBezTo>
                  <a:cubicBezTo>
                    <a:pt x="30624" y="38224"/>
                    <a:pt x="30696" y="38220"/>
                    <a:pt x="30756" y="38212"/>
                  </a:cubicBezTo>
                  <a:cubicBezTo>
                    <a:pt x="31523" y="38146"/>
                    <a:pt x="32023" y="37812"/>
                    <a:pt x="32023" y="37812"/>
                  </a:cubicBezTo>
                  <a:cubicBezTo>
                    <a:pt x="32023" y="37812"/>
                    <a:pt x="26019" y="32475"/>
                    <a:pt x="26753" y="24302"/>
                  </a:cubicBezTo>
                  <a:lnTo>
                    <a:pt x="26753" y="24302"/>
                  </a:lnTo>
                  <a:cubicBezTo>
                    <a:pt x="27454" y="26838"/>
                    <a:pt x="29455" y="32375"/>
                    <a:pt x="34192" y="33742"/>
                  </a:cubicBezTo>
                  <a:lnTo>
                    <a:pt x="34592" y="33742"/>
                  </a:lnTo>
                  <a:cubicBezTo>
                    <a:pt x="34592" y="33742"/>
                    <a:pt x="29255" y="31007"/>
                    <a:pt x="28254" y="24136"/>
                  </a:cubicBezTo>
                  <a:lnTo>
                    <a:pt x="28254" y="24136"/>
                  </a:lnTo>
                  <a:cubicBezTo>
                    <a:pt x="30556" y="29206"/>
                    <a:pt x="34192" y="33009"/>
                    <a:pt x="39796" y="34209"/>
                  </a:cubicBezTo>
                  <a:cubicBezTo>
                    <a:pt x="40763" y="34043"/>
                    <a:pt x="41263" y="33476"/>
                    <a:pt x="41263" y="33476"/>
                  </a:cubicBezTo>
                  <a:cubicBezTo>
                    <a:pt x="41263" y="33476"/>
                    <a:pt x="38228" y="28372"/>
                    <a:pt x="37527" y="26571"/>
                  </a:cubicBezTo>
                  <a:lnTo>
                    <a:pt x="37527" y="26571"/>
                  </a:lnTo>
                  <a:cubicBezTo>
                    <a:pt x="40096" y="28739"/>
                    <a:pt x="45066" y="30907"/>
                    <a:pt x="45099" y="33476"/>
                  </a:cubicBezTo>
                  <a:cubicBezTo>
                    <a:pt x="45099" y="33476"/>
                    <a:pt x="46867" y="33175"/>
                    <a:pt x="47568" y="32708"/>
                  </a:cubicBezTo>
                  <a:cubicBezTo>
                    <a:pt x="48469" y="30006"/>
                    <a:pt x="48302" y="26537"/>
                    <a:pt x="47134" y="23835"/>
                  </a:cubicBezTo>
                  <a:lnTo>
                    <a:pt x="47134" y="23835"/>
                  </a:lnTo>
                  <a:cubicBezTo>
                    <a:pt x="48969" y="25637"/>
                    <a:pt x="50904" y="30006"/>
                    <a:pt x="50103" y="32575"/>
                  </a:cubicBezTo>
                  <a:cubicBezTo>
                    <a:pt x="50904" y="32008"/>
                    <a:pt x="51371" y="31107"/>
                    <a:pt x="51371" y="29773"/>
                  </a:cubicBezTo>
                  <a:cubicBezTo>
                    <a:pt x="51371" y="29773"/>
                    <a:pt x="53105" y="33275"/>
                    <a:pt x="54273" y="34109"/>
                  </a:cubicBezTo>
                  <a:lnTo>
                    <a:pt x="56107" y="39213"/>
                  </a:lnTo>
                  <a:lnTo>
                    <a:pt x="56741" y="34176"/>
                  </a:lnTo>
                  <a:cubicBezTo>
                    <a:pt x="56741" y="34176"/>
                    <a:pt x="59543" y="33042"/>
                    <a:pt x="60711" y="29473"/>
                  </a:cubicBezTo>
                  <a:cubicBezTo>
                    <a:pt x="61878" y="25870"/>
                    <a:pt x="62312" y="19299"/>
                    <a:pt x="58109" y="14028"/>
                  </a:cubicBezTo>
                  <a:cubicBezTo>
                    <a:pt x="53906" y="8758"/>
                    <a:pt x="50203" y="5489"/>
                    <a:pt x="45767" y="3321"/>
                  </a:cubicBezTo>
                  <a:cubicBezTo>
                    <a:pt x="41899" y="1416"/>
                    <a:pt x="36617" y="1"/>
                    <a:pt x="3170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21"/>
            <p:cNvSpPr/>
            <p:nvPr/>
          </p:nvSpPr>
          <p:spPr>
            <a:xfrm>
              <a:off x="6117360" y="1708445"/>
              <a:ext cx="849175" cy="699323"/>
            </a:xfrm>
            <a:custGeom>
              <a:avLst/>
              <a:gdLst/>
              <a:ahLst/>
              <a:cxnLst/>
              <a:rect l="l" t="t" r="r" b="b"/>
              <a:pathLst>
                <a:path w="62612" h="51563" extrusionOk="0">
                  <a:moveTo>
                    <a:pt x="31954" y="334"/>
                  </a:moveTo>
                  <a:cubicBezTo>
                    <a:pt x="37198" y="334"/>
                    <a:pt x="42453" y="1985"/>
                    <a:pt x="45866" y="3662"/>
                  </a:cubicBezTo>
                  <a:cubicBezTo>
                    <a:pt x="50203" y="5730"/>
                    <a:pt x="53839" y="8932"/>
                    <a:pt x="58142" y="14269"/>
                  </a:cubicBezTo>
                  <a:cubicBezTo>
                    <a:pt x="62111" y="19240"/>
                    <a:pt x="62011" y="25544"/>
                    <a:pt x="60710" y="29447"/>
                  </a:cubicBezTo>
                  <a:cubicBezTo>
                    <a:pt x="59609" y="32883"/>
                    <a:pt x="56941" y="34017"/>
                    <a:pt x="56874" y="34017"/>
                  </a:cubicBezTo>
                  <a:lnTo>
                    <a:pt x="56774" y="34050"/>
                  </a:lnTo>
                  <a:lnTo>
                    <a:pt x="56207" y="38387"/>
                  </a:lnTo>
                  <a:lnTo>
                    <a:pt x="54706" y="34084"/>
                  </a:lnTo>
                  <a:lnTo>
                    <a:pt x="54672" y="34050"/>
                  </a:lnTo>
                  <a:lnTo>
                    <a:pt x="54639" y="34017"/>
                  </a:lnTo>
                  <a:cubicBezTo>
                    <a:pt x="53505" y="33216"/>
                    <a:pt x="51804" y="29780"/>
                    <a:pt x="51804" y="29747"/>
                  </a:cubicBezTo>
                  <a:lnTo>
                    <a:pt x="51403" y="28947"/>
                  </a:lnTo>
                  <a:lnTo>
                    <a:pt x="51403" y="29847"/>
                  </a:lnTo>
                  <a:cubicBezTo>
                    <a:pt x="51403" y="30748"/>
                    <a:pt x="51170" y="31515"/>
                    <a:pt x="50703" y="32049"/>
                  </a:cubicBezTo>
                  <a:cubicBezTo>
                    <a:pt x="51137" y="29247"/>
                    <a:pt x="49202" y="25344"/>
                    <a:pt x="47567" y="23743"/>
                  </a:cubicBezTo>
                  <a:lnTo>
                    <a:pt x="46834" y="23042"/>
                  </a:lnTo>
                  <a:lnTo>
                    <a:pt x="47234" y="24010"/>
                  </a:lnTo>
                  <a:cubicBezTo>
                    <a:pt x="48368" y="26745"/>
                    <a:pt x="48535" y="30047"/>
                    <a:pt x="47667" y="32683"/>
                  </a:cubicBezTo>
                  <a:cubicBezTo>
                    <a:pt x="47134" y="33016"/>
                    <a:pt x="46033" y="33250"/>
                    <a:pt x="45566" y="33350"/>
                  </a:cubicBezTo>
                  <a:cubicBezTo>
                    <a:pt x="45366" y="31582"/>
                    <a:pt x="42997" y="30047"/>
                    <a:pt x="40729" y="28546"/>
                  </a:cubicBezTo>
                  <a:cubicBezTo>
                    <a:pt x="39695" y="27879"/>
                    <a:pt x="38728" y="27245"/>
                    <a:pt x="37961" y="26578"/>
                  </a:cubicBezTo>
                  <a:lnTo>
                    <a:pt x="37293" y="26044"/>
                  </a:lnTo>
                  <a:lnTo>
                    <a:pt x="37627" y="26845"/>
                  </a:lnTo>
                  <a:cubicBezTo>
                    <a:pt x="38294" y="28446"/>
                    <a:pt x="40829" y="32749"/>
                    <a:pt x="41330" y="33583"/>
                  </a:cubicBezTo>
                  <a:cubicBezTo>
                    <a:pt x="41163" y="33750"/>
                    <a:pt x="40796" y="34050"/>
                    <a:pt x="40162" y="34184"/>
                  </a:cubicBezTo>
                  <a:cubicBezTo>
                    <a:pt x="35125" y="33083"/>
                    <a:pt x="31322" y="29714"/>
                    <a:pt x="28821" y="24210"/>
                  </a:cubicBezTo>
                  <a:lnTo>
                    <a:pt x="28220" y="22876"/>
                  </a:lnTo>
                  <a:lnTo>
                    <a:pt x="28454" y="24343"/>
                  </a:lnTo>
                  <a:cubicBezTo>
                    <a:pt x="29154" y="29414"/>
                    <a:pt x="32290" y="32349"/>
                    <a:pt x="33891" y="33516"/>
                  </a:cubicBezTo>
                  <a:cubicBezTo>
                    <a:pt x="29788" y="31849"/>
                    <a:pt x="27953" y="26678"/>
                    <a:pt x="27353" y="24443"/>
                  </a:cubicBezTo>
                  <a:lnTo>
                    <a:pt x="27053" y="23343"/>
                  </a:lnTo>
                  <a:lnTo>
                    <a:pt x="26953" y="24477"/>
                  </a:lnTo>
                  <a:cubicBezTo>
                    <a:pt x="26286" y="31782"/>
                    <a:pt x="30956" y="36886"/>
                    <a:pt x="32023" y="37953"/>
                  </a:cubicBezTo>
                  <a:cubicBezTo>
                    <a:pt x="31823" y="38053"/>
                    <a:pt x="31523" y="38153"/>
                    <a:pt x="31122" y="38220"/>
                  </a:cubicBezTo>
                  <a:cubicBezTo>
                    <a:pt x="31078" y="38224"/>
                    <a:pt x="31025" y="38227"/>
                    <a:pt x="30964" y="38227"/>
                  </a:cubicBezTo>
                  <a:cubicBezTo>
                    <a:pt x="30104" y="38227"/>
                    <a:pt x="27639" y="37754"/>
                    <a:pt x="25552" y="35885"/>
                  </a:cubicBezTo>
                  <a:lnTo>
                    <a:pt x="24618" y="35018"/>
                  </a:lnTo>
                  <a:lnTo>
                    <a:pt x="25218" y="36118"/>
                  </a:lnTo>
                  <a:cubicBezTo>
                    <a:pt x="25852" y="37219"/>
                    <a:pt x="26719" y="38153"/>
                    <a:pt x="27220" y="38653"/>
                  </a:cubicBezTo>
                  <a:lnTo>
                    <a:pt x="26986" y="38653"/>
                  </a:lnTo>
                  <a:cubicBezTo>
                    <a:pt x="24217" y="37953"/>
                    <a:pt x="21382" y="34684"/>
                    <a:pt x="19848" y="30514"/>
                  </a:cubicBezTo>
                  <a:lnTo>
                    <a:pt x="19347" y="29213"/>
                  </a:lnTo>
                  <a:lnTo>
                    <a:pt x="19447" y="30581"/>
                  </a:lnTo>
                  <a:cubicBezTo>
                    <a:pt x="19714" y="36052"/>
                    <a:pt x="21982" y="39854"/>
                    <a:pt x="22683" y="40888"/>
                  </a:cubicBezTo>
                  <a:lnTo>
                    <a:pt x="21649" y="40955"/>
                  </a:lnTo>
                  <a:cubicBezTo>
                    <a:pt x="20381" y="40788"/>
                    <a:pt x="17112" y="39020"/>
                    <a:pt x="15811" y="36919"/>
                  </a:cubicBezTo>
                  <a:lnTo>
                    <a:pt x="15311" y="36118"/>
                  </a:lnTo>
                  <a:lnTo>
                    <a:pt x="15444" y="37086"/>
                  </a:lnTo>
                  <a:cubicBezTo>
                    <a:pt x="15845" y="40622"/>
                    <a:pt x="18146" y="44057"/>
                    <a:pt x="18747" y="44891"/>
                  </a:cubicBezTo>
                  <a:cubicBezTo>
                    <a:pt x="18612" y="44918"/>
                    <a:pt x="18390" y="44967"/>
                    <a:pt x="18062" y="44967"/>
                  </a:cubicBezTo>
                  <a:cubicBezTo>
                    <a:pt x="17985" y="44967"/>
                    <a:pt x="17902" y="44964"/>
                    <a:pt x="17813" y="44958"/>
                  </a:cubicBezTo>
                  <a:cubicBezTo>
                    <a:pt x="15811" y="44758"/>
                    <a:pt x="13743" y="43023"/>
                    <a:pt x="13677" y="43023"/>
                  </a:cubicBezTo>
                  <a:lnTo>
                    <a:pt x="13109" y="42523"/>
                  </a:lnTo>
                  <a:lnTo>
                    <a:pt x="13109" y="42523"/>
                  </a:lnTo>
                  <a:lnTo>
                    <a:pt x="13343" y="43223"/>
                  </a:lnTo>
                  <a:cubicBezTo>
                    <a:pt x="13410" y="43257"/>
                    <a:pt x="14077" y="45125"/>
                    <a:pt x="14244" y="45558"/>
                  </a:cubicBezTo>
                  <a:cubicBezTo>
                    <a:pt x="14344" y="45792"/>
                    <a:pt x="14911" y="48060"/>
                    <a:pt x="15278" y="49561"/>
                  </a:cubicBezTo>
                  <a:cubicBezTo>
                    <a:pt x="15378" y="50128"/>
                    <a:pt x="15478" y="50529"/>
                    <a:pt x="15545" y="50762"/>
                  </a:cubicBezTo>
                  <a:cubicBezTo>
                    <a:pt x="14977" y="50262"/>
                    <a:pt x="13943" y="49394"/>
                    <a:pt x="13243" y="48794"/>
                  </a:cubicBezTo>
                  <a:lnTo>
                    <a:pt x="13176" y="48761"/>
                  </a:lnTo>
                  <a:lnTo>
                    <a:pt x="13143" y="48761"/>
                  </a:lnTo>
                  <a:cubicBezTo>
                    <a:pt x="13043" y="48761"/>
                    <a:pt x="6772" y="47693"/>
                    <a:pt x="3636" y="41856"/>
                  </a:cubicBezTo>
                  <a:cubicBezTo>
                    <a:pt x="434" y="35851"/>
                    <a:pt x="867" y="30781"/>
                    <a:pt x="3136" y="21108"/>
                  </a:cubicBezTo>
                  <a:cubicBezTo>
                    <a:pt x="5871" y="11734"/>
                    <a:pt x="12342" y="5997"/>
                    <a:pt x="14277" y="5063"/>
                  </a:cubicBezTo>
                  <a:cubicBezTo>
                    <a:pt x="15778" y="4362"/>
                    <a:pt x="17413" y="4029"/>
                    <a:pt x="19647" y="4029"/>
                  </a:cubicBezTo>
                  <a:cubicBezTo>
                    <a:pt x="20415" y="4029"/>
                    <a:pt x="21282" y="4062"/>
                    <a:pt x="22149" y="4062"/>
                  </a:cubicBezTo>
                  <a:lnTo>
                    <a:pt x="22249" y="4062"/>
                  </a:lnTo>
                  <a:lnTo>
                    <a:pt x="22316" y="3995"/>
                  </a:lnTo>
                  <a:cubicBezTo>
                    <a:pt x="24484" y="1827"/>
                    <a:pt x="27687" y="660"/>
                    <a:pt x="29855" y="426"/>
                  </a:cubicBezTo>
                  <a:cubicBezTo>
                    <a:pt x="30551" y="363"/>
                    <a:pt x="31252" y="334"/>
                    <a:pt x="31954" y="334"/>
                  </a:cubicBezTo>
                  <a:close/>
                  <a:moveTo>
                    <a:pt x="32033" y="0"/>
                  </a:moveTo>
                  <a:cubicBezTo>
                    <a:pt x="31327" y="0"/>
                    <a:pt x="30621" y="30"/>
                    <a:pt x="29921" y="93"/>
                  </a:cubicBezTo>
                  <a:cubicBezTo>
                    <a:pt x="27687" y="326"/>
                    <a:pt x="24451" y="1494"/>
                    <a:pt x="22183" y="3695"/>
                  </a:cubicBezTo>
                  <a:cubicBezTo>
                    <a:pt x="21284" y="3622"/>
                    <a:pt x="20465" y="3584"/>
                    <a:pt x="19710" y="3584"/>
                  </a:cubicBezTo>
                  <a:cubicBezTo>
                    <a:pt x="17385" y="3584"/>
                    <a:pt x="15672" y="3940"/>
                    <a:pt x="14110" y="4696"/>
                  </a:cubicBezTo>
                  <a:cubicBezTo>
                    <a:pt x="11508" y="5930"/>
                    <a:pt x="5304" y="12201"/>
                    <a:pt x="2735" y="21007"/>
                  </a:cubicBezTo>
                  <a:cubicBezTo>
                    <a:pt x="434" y="30848"/>
                    <a:pt x="0" y="35918"/>
                    <a:pt x="3269" y="42056"/>
                  </a:cubicBezTo>
                  <a:cubicBezTo>
                    <a:pt x="6305" y="47760"/>
                    <a:pt x="12309" y="49061"/>
                    <a:pt x="12976" y="49194"/>
                  </a:cubicBezTo>
                  <a:cubicBezTo>
                    <a:pt x="15311" y="51162"/>
                    <a:pt x="15778" y="51563"/>
                    <a:pt x="15945" y="51563"/>
                  </a:cubicBezTo>
                  <a:cubicBezTo>
                    <a:pt x="15978" y="51563"/>
                    <a:pt x="15978" y="51529"/>
                    <a:pt x="16012" y="51396"/>
                  </a:cubicBezTo>
                  <a:lnTo>
                    <a:pt x="16145" y="51296"/>
                  </a:lnTo>
                  <a:lnTo>
                    <a:pt x="16045" y="51129"/>
                  </a:lnTo>
                  <a:cubicBezTo>
                    <a:pt x="16012" y="51062"/>
                    <a:pt x="15811" y="50262"/>
                    <a:pt x="15611" y="49394"/>
                  </a:cubicBezTo>
                  <a:cubicBezTo>
                    <a:pt x="15111" y="47360"/>
                    <a:pt x="14677" y="45592"/>
                    <a:pt x="14544" y="45358"/>
                  </a:cubicBezTo>
                  <a:cubicBezTo>
                    <a:pt x="14444" y="45091"/>
                    <a:pt x="14144" y="44257"/>
                    <a:pt x="13943" y="43690"/>
                  </a:cubicBezTo>
                  <a:lnTo>
                    <a:pt x="13943" y="43690"/>
                  </a:lnTo>
                  <a:cubicBezTo>
                    <a:pt x="14711" y="44257"/>
                    <a:pt x="16212" y="45191"/>
                    <a:pt x="17713" y="45292"/>
                  </a:cubicBezTo>
                  <a:cubicBezTo>
                    <a:pt x="17855" y="45312"/>
                    <a:pt x="17986" y="45321"/>
                    <a:pt x="18104" y="45321"/>
                  </a:cubicBezTo>
                  <a:cubicBezTo>
                    <a:pt x="18761" y="45321"/>
                    <a:pt x="19057" y="45053"/>
                    <a:pt x="19114" y="45025"/>
                  </a:cubicBezTo>
                  <a:lnTo>
                    <a:pt x="19214" y="44891"/>
                  </a:lnTo>
                  <a:lnTo>
                    <a:pt x="19114" y="44758"/>
                  </a:lnTo>
                  <a:cubicBezTo>
                    <a:pt x="19114" y="44724"/>
                    <a:pt x="16645" y="41389"/>
                    <a:pt x="15878" y="37853"/>
                  </a:cubicBezTo>
                  <a:lnTo>
                    <a:pt x="15878" y="37853"/>
                  </a:lnTo>
                  <a:cubicBezTo>
                    <a:pt x="17513" y="39754"/>
                    <a:pt x="20348" y="41222"/>
                    <a:pt x="21549" y="41355"/>
                  </a:cubicBezTo>
                  <a:lnTo>
                    <a:pt x="21616" y="41355"/>
                  </a:lnTo>
                  <a:lnTo>
                    <a:pt x="23383" y="41189"/>
                  </a:lnTo>
                  <a:lnTo>
                    <a:pt x="23183" y="40888"/>
                  </a:lnTo>
                  <a:cubicBezTo>
                    <a:pt x="23183" y="40855"/>
                    <a:pt x="20615" y="37419"/>
                    <a:pt x="19948" y="31882"/>
                  </a:cubicBezTo>
                  <a:lnTo>
                    <a:pt x="19948" y="31882"/>
                  </a:lnTo>
                  <a:cubicBezTo>
                    <a:pt x="21616" y="35585"/>
                    <a:pt x="24284" y="38387"/>
                    <a:pt x="26853" y="39054"/>
                  </a:cubicBezTo>
                  <a:lnTo>
                    <a:pt x="28220" y="39054"/>
                  </a:lnTo>
                  <a:lnTo>
                    <a:pt x="27820" y="38687"/>
                  </a:lnTo>
                  <a:cubicBezTo>
                    <a:pt x="27820" y="38687"/>
                    <a:pt x="26986" y="37920"/>
                    <a:pt x="26219" y="36919"/>
                  </a:cubicBezTo>
                  <a:lnTo>
                    <a:pt x="26219" y="36919"/>
                  </a:lnTo>
                  <a:cubicBezTo>
                    <a:pt x="28017" y="38107"/>
                    <a:pt x="29926" y="38600"/>
                    <a:pt x="30828" y="38600"/>
                  </a:cubicBezTo>
                  <a:cubicBezTo>
                    <a:pt x="30913" y="38600"/>
                    <a:pt x="30989" y="38595"/>
                    <a:pt x="31056" y="38587"/>
                  </a:cubicBezTo>
                  <a:cubicBezTo>
                    <a:pt x="31856" y="38520"/>
                    <a:pt x="32357" y="38186"/>
                    <a:pt x="32390" y="38186"/>
                  </a:cubicBezTo>
                  <a:lnTo>
                    <a:pt x="32657" y="38020"/>
                  </a:lnTo>
                  <a:lnTo>
                    <a:pt x="32457" y="37853"/>
                  </a:lnTo>
                  <a:cubicBezTo>
                    <a:pt x="32390" y="37786"/>
                    <a:pt x="27153" y="33049"/>
                    <a:pt x="27220" y="25711"/>
                  </a:cubicBezTo>
                  <a:lnTo>
                    <a:pt x="27220" y="25711"/>
                  </a:lnTo>
                  <a:cubicBezTo>
                    <a:pt x="28154" y="28446"/>
                    <a:pt x="30222" y="32949"/>
                    <a:pt x="34458" y="34184"/>
                  </a:cubicBezTo>
                  <a:lnTo>
                    <a:pt x="35792" y="34184"/>
                  </a:lnTo>
                  <a:lnTo>
                    <a:pt x="35025" y="33783"/>
                  </a:lnTo>
                  <a:cubicBezTo>
                    <a:pt x="34958" y="33750"/>
                    <a:pt x="30555" y="31415"/>
                    <a:pt x="29121" y="25878"/>
                  </a:cubicBezTo>
                  <a:lnTo>
                    <a:pt x="29121" y="25878"/>
                  </a:lnTo>
                  <a:cubicBezTo>
                    <a:pt x="31656" y="30714"/>
                    <a:pt x="35325" y="33617"/>
                    <a:pt x="40062" y="34684"/>
                  </a:cubicBezTo>
                  <a:lnTo>
                    <a:pt x="40162" y="34684"/>
                  </a:lnTo>
                  <a:cubicBezTo>
                    <a:pt x="41196" y="34517"/>
                    <a:pt x="41697" y="33883"/>
                    <a:pt x="41730" y="33850"/>
                  </a:cubicBezTo>
                  <a:lnTo>
                    <a:pt x="41830" y="33717"/>
                  </a:lnTo>
                  <a:lnTo>
                    <a:pt x="41730" y="33583"/>
                  </a:lnTo>
                  <a:cubicBezTo>
                    <a:pt x="41697" y="33550"/>
                    <a:pt x="39362" y="29680"/>
                    <a:pt x="38327" y="27546"/>
                  </a:cubicBezTo>
                  <a:lnTo>
                    <a:pt x="38327" y="27546"/>
                  </a:lnTo>
                  <a:cubicBezTo>
                    <a:pt x="38995" y="28046"/>
                    <a:pt x="39695" y="28513"/>
                    <a:pt x="40462" y="29013"/>
                  </a:cubicBezTo>
                  <a:cubicBezTo>
                    <a:pt x="42731" y="30514"/>
                    <a:pt x="45066" y="32049"/>
                    <a:pt x="45132" y="33717"/>
                  </a:cubicBezTo>
                  <a:lnTo>
                    <a:pt x="45132" y="33950"/>
                  </a:lnTo>
                  <a:lnTo>
                    <a:pt x="45366" y="33917"/>
                  </a:lnTo>
                  <a:cubicBezTo>
                    <a:pt x="45466" y="33917"/>
                    <a:pt x="47167" y="33583"/>
                    <a:pt x="47901" y="33116"/>
                  </a:cubicBezTo>
                  <a:lnTo>
                    <a:pt x="48001" y="33083"/>
                  </a:lnTo>
                  <a:lnTo>
                    <a:pt x="48034" y="33016"/>
                  </a:lnTo>
                  <a:cubicBezTo>
                    <a:pt x="48868" y="30614"/>
                    <a:pt x="48835" y="27679"/>
                    <a:pt x="48001" y="25044"/>
                  </a:cubicBezTo>
                  <a:lnTo>
                    <a:pt x="48001" y="25044"/>
                  </a:lnTo>
                  <a:cubicBezTo>
                    <a:pt x="49569" y="27179"/>
                    <a:pt x="50836" y="30614"/>
                    <a:pt x="50169" y="32749"/>
                  </a:cubicBezTo>
                  <a:lnTo>
                    <a:pt x="50002" y="33350"/>
                  </a:lnTo>
                  <a:lnTo>
                    <a:pt x="50503" y="32949"/>
                  </a:lnTo>
                  <a:cubicBezTo>
                    <a:pt x="51203" y="32416"/>
                    <a:pt x="51670" y="31682"/>
                    <a:pt x="51804" y="30714"/>
                  </a:cubicBezTo>
                  <a:cubicBezTo>
                    <a:pt x="52337" y="31749"/>
                    <a:pt x="53505" y="33750"/>
                    <a:pt x="54372" y="34417"/>
                  </a:cubicBezTo>
                  <a:lnTo>
                    <a:pt x="56474" y="40288"/>
                  </a:lnTo>
                  <a:lnTo>
                    <a:pt x="57208" y="34450"/>
                  </a:lnTo>
                  <a:cubicBezTo>
                    <a:pt x="57741" y="34217"/>
                    <a:pt x="60076" y="32949"/>
                    <a:pt x="61177" y="29714"/>
                  </a:cubicBezTo>
                  <a:cubicBezTo>
                    <a:pt x="62511" y="25711"/>
                    <a:pt x="62611" y="19206"/>
                    <a:pt x="58509" y="14103"/>
                  </a:cubicBezTo>
                  <a:cubicBezTo>
                    <a:pt x="54205" y="8699"/>
                    <a:pt x="50503" y="5496"/>
                    <a:pt x="46133" y="3362"/>
                  </a:cubicBezTo>
                  <a:cubicBezTo>
                    <a:pt x="42661" y="1655"/>
                    <a:pt x="37320" y="0"/>
                    <a:pt x="32033"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21"/>
            <p:cNvSpPr/>
            <p:nvPr/>
          </p:nvSpPr>
          <p:spPr>
            <a:xfrm>
              <a:off x="6591477" y="2395088"/>
              <a:ext cx="30326" cy="59783"/>
            </a:xfrm>
            <a:custGeom>
              <a:avLst/>
              <a:gdLst/>
              <a:ahLst/>
              <a:cxnLst/>
              <a:rect l="l" t="t" r="r" b="b"/>
              <a:pathLst>
                <a:path w="2236" h="4408" extrusionOk="0">
                  <a:moveTo>
                    <a:pt x="367" y="1"/>
                  </a:moveTo>
                  <a:cubicBezTo>
                    <a:pt x="367" y="1"/>
                    <a:pt x="0" y="2769"/>
                    <a:pt x="367" y="3637"/>
                  </a:cubicBezTo>
                  <a:cubicBezTo>
                    <a:pt x="665" y="4341"/>
                    <a:pt x="1712" y="4407"/>
                    <a:pt x="2094" y="4407"/>
                  </a:cubicBezTo>
                  <a:cubicBezTo>
                    <a:pt x="2183" y="4407"/>
                    <a:pt x="2235" y="4404"/>
                    <a:pt x="2235" y="4404"/>
                  </a:cubicBezTo>
                  <a:cubicBezTo>
                    <a:pt x="2235" y="4404"/>
                    <a:pt x="1568" y="3903"/>
                    <a:pt x="1401" y="3470"/>
                  </a:cubicBezTo>
                  <a:cubicBezTo>
                    <a:pt x="1301" y="3070"/>
                    <a:pt x="367" y="1"/>
                    <a:pt x="367"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21"/>
            <p:cNvSpPr/>
            <p:nvPr/>
          </p:nvSpPr>
          <p:spPr>
            <a:xfrm>
              <a:off x="6639882" y="2430065"/>
              <a:ext cx="28970" cy="12600"/>
            </a:xfrm>
            <a:custGeom>
              <a:avLst/>
              <a:gdLst/>
              <a:ahLst/>
              <a:cxnLst/>
              <a:rect l="l" t="t" r="r" b="b"/>
              <a:pathLst>
                <a:path w="2136" h="929" extrusionOk="0">
                  <a:moveTo>
                    <a:pt x="808" y="1"/>
                  </a:moveTo>
                  <a:cubicBezTo>
                    <a:pt x="673" y="1"/>
                    <a:pt x="554" y="17"/>
                    <a:pt x="468" y="57"/>
                  </a:cubicBezTo>
                  <a:cubicBezTo>
                    <a:pt x="1" y="257"/>
                    <a:pt x="601" y="924"/>
                    <a:pt x="601" y="924"/>
                  </a:cubicBezTo>
                  <a:cubicBezTo>
                    <a:pt x="624" y="927"/>
                    <a:pt x="648" y="928"/>
                    <a:pt x="673" y="928"/>
                  </a:cubicBezTo>
                  <a:cubicBezTo>
                    <a:pt x="1220" y="928"/>
                    <a:pt x="2135" y="257"/>
                    <a:pt x="2135" y="257"/>
                  </a:cubicBezTo>
                  <a:cubicBezTo>
                    <a:pt x="2135" y="257"/>
                    <a:pt x="1346" y="1"/>
                    <a:pt x="808"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21"/>
            <p:cNvSpPr/>
            <p:nvPr/>
          </p:nvSpPr>
          <p:spPr>
            <a:xfrm>
              <a:off x="6575962" y="2477982"/>
              <a:ext cx="196032" cy="81633"/>
            </a:xfrm>
            <a:custGeom>
              <a:avLst/>
              <a:gdLst/>
              <a:ahLst/>
              <a:cxnLst/>
              <a:rect l="l" t="t" r="r" b="b"/>
              <a:pathLst>
                <a:path w="14454" h="6019" extrusionOk="0">
                  <a:moveTo>
                    <a:pt x="14198" y="0"/>
                  </a:moveTo>
                  <a:cubicBezTo>
                    <a:pt x="13981" y="0"/>
                    <a:pt x="13609" y="62"/>
                    <a:pt x="13487" y="160"/>
                  </a:cubicBezTo>
                  <a:cubicBezTo>
                    <a:pt x="13320" y="293"/>
                    <a:pt x="12853" y="860"/>
                    <a:pt x="12686" y="994"/>
                  </a:cubicBezTo>
                  <a:cubicBezTo>
                    <a:pt x="12519" y="1127"/>
                    <a:pt x="8183" y="2195"/>
                    <a:pt x="6048" y="3129"/>
                  </a:cubicBezTo>
                  <a:cubicBezTo>
                    <a:pt x="3946" y="4029"/>
                    <a:pt x="2846" y="4696"/>
                    <a:pt x="2145" y="5030"/>
                  </a:cubicBezTo>
                  <a:cubicBezTo>
                    <a:pt x="1615" y="5261"/>
                    <a:pt x="1101" y="5332"/>
                    <a:pt x="790" y="5332"/>
                  </a:cubicBezTo>
                  <a:cubicBezTo>
                    <a:pt x="650" y="5332"/>
                    <a:pt x="552" y="5317"/>
                    <a:pt x="511" y="5297"/>
                  </a:cubicBezTo>
                  <a:cubicBezTo>
                    <a:pt x="501" y="5292"/>
                    <a:pt x="490" y="5289"/>
                    <a:pt x="478" y="5289"/>
                  </a:cubicBezTo>
                  <a:cubicBezTo>
                    <a:pt x="338" y="5289"/>
                    <a:pt x="105" y="5646"/>
                    <a:pt x="44" y="5831"/>
                  </a:cubicBezTo>
                  <a:cubicBezTo>
                    <a:pt x="1" y="5959"/>
                    <a:pt x="81" y="6019"/>
                    <a:pt x="259" y="6019"/>
                  </a:cubicBezTo>
                  <a:cubicBezTo>
                    <a:pt x="359" y="6019"/>
                    <a:pt x="488" y="6000"/>
                    <a:pt x="644" y="5964"/>
                  </a:cubicBezTo>
                  <a:cubicBezTo>
                    <a:pt x="1044" y="5831"/>
                    <a:pt x="2178" y="5297"/>
                    <a:pt x="2946" y="4863"/>
                  </a:cubicBezTo>
                  <a:cubicBezTo>
                    <a:pt x="2946" y="4863"/>
                    <a:pt x="8116" y="2662"/>
                    <a:pt x="10218" y="2061"/>
                  </a:cubicBezTo>
                  <a:cubicBezTo>
                    <a:pt x="12352" y="1494"/>
                    <a:pt x="13520" y="1127"/>
                    <a:pt x="13887" y="827"/>
                  </a:cubicBezTo>
                  <a:cubicBezTo>
                    <a:pt x="14254" y="493"/>
                    <a:pt x="14454" y="127"/>
                    <a:pt x="14354" y="26"/>
                  </a:cubicBezTo>
                  <a:cubicBezTo>
                    <a:pt x="14336" y="9"/>
                    <a:pt x="14277" y="0"/>
                    <a:pt x="14198"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21"/>
            <p:cNvSpPr/>
            <p:nvPr/>
          </p:nvSpPr>
          <p:spPr>
            <a:xfrm>
              <a:off x="6675375" y="2553932"/>
              <a:ext cx="30122" cy="25931"/>
            </a:xfrm>
            <a:custGeom>
              <a:avLst/>
              <a:gdLst/>
              <a:ahLst/>
              <a:cxnLst/>
              <a:rect l="l" t="t" r="r" b="b"/>
              <a:pathLst>
                <a:path w="2221" h="1912" extrusionOk="0">
                  <a:moveTo>
                    <a:pt x="1193" y="0"/>
                  </a:moveTo>
                  <a:cubicBezTo>
                    <a:pt x="693" y="0"/>
                    <a:pt x="0" y="498"/>
                    <a:pt x="52" y="1198"/>
                  </a:cubicBezTo>
                  <a:cubicBezTo>
                    <a:pt x="124" y="1824"/>
                    <a:pt x="249" y="1911"/>
                    <a:pt x="313" y="1911"/>
                  </a:cubicBezTo>
                  <a:cubicBezTo>
                    <a:pt x="337" y="1911"/>
                    <a:pt x="352" y="1898"/>
                    <a:pt x="352" y="1898"/>
                  </a:cubicBezTo>
                  <a:cubicBezTo>
                    <a:pt x="352" y="1898"/>
                    <a:pt x="2220" y="798"/>
                    <a:pt x="1553" y="131"/>
                  </a:cubicBezTo>
                  <a:cubicBezTo>
                    <a:pt x="1464" y="41"/>
                    <a:pt x="1336" y="0"/>
                    <a:pt x="1193"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21"/>
            <p:cNvSpPr/>
            <p:nvPr/>
          </p:nvSpPr>
          <p:spPr>
            <a:xfrm>
              <a:off x="6672907" y="2551233"/>
              <a:ext cx="28522" cy="31167"/>
            </a:xfrm>
            <a:custGeom>
              <a:avLst/>
              <a:gdLst/>
              <a:ahLst/>
              <a:cxnLst/>
              <a:rect l="l" t="t" r="r" b="b"/>
              <a:pathLst>
                <a:path w="2103" h="2298" extrusionOk="0">
                  <a:moveTo>
                    <a:pt x="1368" y="430"/>
                  </a:moveTo>
                  <a:cubicBezTo>
                    <a:pt x="1502" y="430"/>
                    <a:pt x="1535" y="430"/>
                    <a:pt x="1568" y="496"/>
                  </a:cubicBezTo>
                  <a:cubicBezTo>
                    <a:pt x="1669" y="563"/>
                    <a:pt x="1669" y="630"/>
                    <a:pt x="1669" y="730"/>
                  </a:cubicBezTo>
                  <a:cubicBezTo>
                    <a:pt x="1602" y="1030"/>
                    <a:pt x="1001" y="1564"/>
                    <a:pt x="534" y="1831"/>
                  </a:cubicBezTo>
                  <a:cubicBezTo>
                    <a:pt x="501" y="1764"/>
                    <a:pt x="501" y="1630"/>
                    <a:pt x="434" y="1330"/>
                  </a:cubicBezTo>
                  <a:cubicBezTo>
                    <a:pt x="401" y="963"/>
                    <a:pt x="735" y="630"/>
                    <a:pt x="1035" y="496"/>
                  </a:cubicBezTo>
                  <a:cubicBezTo>
                    <a:pt x="1168" y="463"/>
                    <a:pt x="1302" y="430"/>
                    <a:pt x="1368" y="430"/>
                  </a:cubicBezTo>
                  <a:close/>
                  <a:moveTo>
                    <a:pt x="1369" y="1"/>
                  </a:moveTo>
                  <a:cubicBezTo>
                    <a:pt x="1211" y="1"/>
                    <a:pt x="1040" y="44"/>
                    <a:pt x="868" y="129"/>
                  </a:cubicBezTo>
                  <a:cubicBezTo>
                    <a:pt x="434" y="296"/>
                    <a:pt x="1" y="763"/>
                    <a:pt x="34" y="1397"/>
                  </a:cubicBezTo>
                  <a:cubicBezTo>
                    <a:pt x="67" y="1897"/>
                    <a:pt x="167" y="2164"/>
                    <a:pt x="368" y="2264"/>
                  </a:cubicBezTo>
                  <a:cubicBezTo>
                    <a:pt x="401" y="2298"/>
                    <a:pt x="468" y="2298"/>
                    <a:pt x="501" y="2298"/>
                  </a:cubicBezTo>
                  <a:cubicBezTo>
                    <a:pt x="546" y="2298"/>
                    <a:pt x="590" y="2283"/>
                    <a:pt x="634" y="2283"/>
                  </a:cubicBezTo>
                  <a:cubicBezTo>
                    <a:pt x="657" y="2283"/>
                    <a:pt x="679" y="2286"/>
                    <a:pt x="701" y="2298"/>
                  </a:cubicBezTo>
                  <a:cubicBezTo>
                    <a:pt x="835" y="2231"/>
                    <a:pt x="2035" y="1497"/>
                    <a:pt x="2102" y="797"/>
                  </a:cubicBezTo>
                  <a:cubicBezTo>
                    <a:pt x="2102" y="596"/>
                    <a:pt x="2069" y="396"/>
                    <a:pt x="1902" y="229"/>
                  </a:cubicBezTo>
                  <a:cubicBezTo>
                    <a:pt x="1769" y="77"/>
                    <a:pt x="1581" y="1"/>
                    <a:pt x="13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21"/>
            <p:cNvSpPr/>
            <p:nvPr/>
          </p:nvSpPr>
          <p:spPr>
            <a:xfrm>
              <a:off x="6552567" y="2256425"/>
              <a:ext cx="84616" cy="40959"/>
            </a:xfrm>
            <a:custGeom>
              <a:avLst/>
              <a:gdLst/>
              <a:ahLst/>
              <a:cxnLst/>
              <a:rect l="l" t="t" r="r" b="b"/>
              <a:pathLst>
                <a:path w="6239" h="3020" extrusionOk="0">
                  <a:moveTo>
                    <a:pt x="4888" y="0"/>
                  </a:moveTo>
                  <a:cubicBezTo>
                    <a:pt x="4692" y="0"/>
                    <a:pt x="4502" y="35"/>
                    <a:pt x="4337" y="117"/>
                  </a:cubicBezTo>
                  <a:cubicBezTo>
                    <a:pt x="4104" y="184"/>
                    <a:pt x="3436" y="451"/>
                    <a:pt x="2769" y="685"/>
                  </a:cubicBezTo>
                  <a:cubicBezTo>
                    <a:pt x="1835" y="1018"/>
                    <a:pt x="1168" y="1285"/>
                    <a:pt x="935" y="1352"/>
                  </a:cubicBezTo>
                  <a:cubicBezTo>
                    <a:pt x="434" y="1585"/>
                    <a:pt x="67" y="2486"/>
                    <a:pt x="1" y="2786"/>
                  </a:cubicBezTo>
                  <a:lnTo>
                    <a:pt x="768" y="3020"/>
                  </a:lnTo>
                  <a:cubicBezTo>
                    <a:pt x="901" y="2619"/>
                    <a:pt x="1168" y="2186"/>
                    <a:pt x="1335" y="2119"/>
                  </a:cubicBezTo>
                  <a:cubicBezTo>
                    <a:pt x="1468" y="1985"/>
                    <a:pt x="2302" y="1685"/>
                    <a:pt x="3070" y="1452"/>
                  </a:cubicBezTo>
                  <a:cubicBezTo>
                    <a:pt x="3770" y="1185"/>
                    <a:pt x="4437" y="951"/>
                    <a:pt x="4671" y="851"/>
                  </a:cubicBezTo>
                  <a:cubicBezTo>
                    <a:pt x="4728" y="819"/>
                    <a:pt x="4804" y="804"/>
                    <a:pt x="4889" y="804"/>
                  </a:cubicBezTo>
                  <a:cubicBezTo>
                    <a:pt x="5150" y="804"/>
                    <a:pt x="5503" y="942"/>
                    <a:pt x="5705" y="1118"/>
                  </a:cubicBezTo>
                  <a:lnTo>
                    <a:pt x="6238" y="484"/>
                  </a:lnTo>
                  <a:cubicBezTo>
                    <a:pt x="5972" y="242"/>
                    <a:pt x="5408" y="0"/>
                    <a:pt x="4888"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21"/>
            <p:cNvSpPr/>
            <p:nvPr/>
          </p:nvSpPr>
          <p:spPr>
            <a:xfrm>
              <a:off x="6548945" y="2253156"/>
              <a:ext cx="92768" cy="48296"/>
            </a:xfrm>
            <a:custGeom>
              <a:avLst/>
              <a:gdLst/>
              <a:ahLst/>
              <a:cxnLst/>
              <a:rect l="l" t="t" r="r" b="b"/>
              <a:pathLst>
                <a:path w="6840" h="3561" extrusionOk="0">
                  <a:moveTo>
                    <a:pt x="5175" y="469"/>
                  </a:moveTo>
                  <a:cubicBezTo>
                    <a:pt x="5559" y="469"/>
                    <a:pt x="5953" y="598"/>
                    <a:pt x="6205" y="759"/>
                  </a:cubicBezTo>
                  <a:lnTo>
                    <a:pt x="5938" y="1092"/>
                  </a:lnTo>
                  <a:cubicBezTo>
                    <a:pt x="5700" y="973"/>
                    <a:pt x="5394" y="871"/>
                    <a:pt x="5129" y="871"/>
                  </a:cubicBezTo>
                  <a:cubicBezTo>
                    <a:pt x="5023" y="871"/>
                    <a:pt x="4923" y="887"/>
                    <a:pt x="4838" y="926"/>
                  </a:cubicBezTo>
                  <a:cubicBezTo>
                    <a:pt x="4637" y="1059"/>
                    <a:pt x="3970" y="1259"/>
                    <a:pt x="3303" y="1526"/>
                  </a:cubicBezTo>
                  <a:lnTo>
                    <a:pt x="3270" y="1526"/>
                  </a:lnTo>
                  <a:cubicBezTo>
                    <a:pt x="2469" y="1793"/>
                    <a:pt x="1669" y="2093"/>
                    <a:pt x="1469" y="2193"/>
                  </a:cubicBezTo>
                  <a:cubicBezTo>
                    <a:pt x="1268" y="2260"/>
                    <a:pt x="1035" y="2727"/>
                    <a:pt x="935" y="3027"/>
                  </a:cubicBezTo>
                  <a:lnTo>
                    <a:pt x="535" y="2894"/>
                  </a:lnTo>
                  <a:cubicBezTo>
                    <a:pt x="701" y="2427"/>
                    <a:pt x="1002" y="1926"/>
                    <a:pt x="1335" y="1793"/>
                  </a:cubicBezTo>
                  <a:cubicBezTo>
                    <a:pt x="1502" y="1726"/>
                    <a:pt x="2169" y="1459"/>
                    <a:pt x="3136" y="1126"/>
                  </a:cubicBezTo>
                  <a:cubicBezTo>
                    <a:pt x="3804" y="892"/>
                    <a:pt x="4471" y="625"/>
                    <a:pt x="4671" y="559"/>
                  </a:cubicBezTo>
                  <a:cubicBezTo>
                    <a:pt x="4827" y="496"/>
                    <a:pt x="5000" y="469"/>
                    <a:pt x="5175" y="469"/>
                  </a:cubicBezTo>
                  <a:close/>
                  <a:moveTo>
                    <a:pt x="5167" y="0"/>
                  </a:moveTo>
                  <a:cubicBezTo>
                    <a:pt x="4953" y="0"/>
                    <a:pt x="4740" y="37"/>
                    <a:pt x="4537" y="125"/>
                  </a:cubicBezTo>
                  <a:cubicBezTo>
                    <a:pt x="4337" y="258"/>
                    <a:pt x="3637" y="525"/>
                    <a:pt x="3003" y="725"/>
                  </a:cubicBezTo>
                  <a:cubicBezTo>
                    <a:pt x="2002" y="1059"/>
                    <a:pt x="1368" y="1292"/>
                    <a:pt x="1168" y="1393"/>
                  </a:cubicBezTo>
                  <a:cubicBezTo>
                    <a:pt x="568" y="1693"/>
                    <a:pt x="201" y="2560"/>
                    <a:pt x="68" y="2927"/>
                  </a:cubicBezTo>
                  <a:lnTo>
                    <a:pt x="1" y="3127"/>
                  </a:lnTo>
                  <a:lnTo>
                    <a:pt x="1168" y="3561"/>
                  </a:lnTo>
                  <a:lnTo>
                    <a:pt x="1202" y="3361"/>
                  </a:lnTo>
                  <a:cubicBezTo>
                    <a:pt x="1368" y="2960"/>
                    <a:pt x="1569" y="2593"/>
                    <a:pt x="1635" y="2560"/>
                  </a:cubicBezTo>
                  <a:cubicBezTo>
                    <a:pt x="1835" y="2460"/>
                    <a:pt x="2669" y="2193"/>
                    <a:pt x="3370" y="1926"/>
                  </a:cubicBezTo>
                  <a:lnTo>
                    <a:pt x="3303" y="1726"/>
                  </a:lnTo>
                  <a:lnTo>
                    <a:pt x="3403" y="1893"/>
                  </a:lnTo>
                  <a:cubicBezTo>
                    <a:pt x="4137" y="1626"/>
                    <a:pt x="4804" y="1393"/>
                    <a:pt x="5004" y="1292"/>
                  </a:cubicBezTo>
                  <a:cubicBezTo>
                    <a:pt x="5034" y="1280"/>
                    <a:pt x="5074" y="1275"/>
                    <a:pt x="5120" y="1275"/>
                  </a:cubicBezTo>
                  <a:cubicBezTo>
                    <a:pt x="5331" y="1275"/>
                    <a:pt x="5674" y="1389"/>
                    <a:pt x="5838" y="1526"/>
                  </a:cubicBezTo>
                  <a:lnTo>
                    <a:pt x="6005" y="1626"/>
                  </a:lnTo>
                  <a:lnTo>
                    <a:pt x="6839" y="692"/>
                  </a:lnTo>
                  <a:lnTo>
                    <a:pt x="6672" y="559"/>
                  </a:lnTo>
                  <a:cubicBezTo>
                    <a:pt x="6353" y="288"/>
                    <a:pt x="5762" y="0"/>
                    <a:pt x="5167"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21"/>
            <p:cNvSpPr/>
            <p:nvPr/>
          </p:nvSpPr>
          <p:spPr>
            <a:xfrm>
              <a:off x="6616365" y="2126876"/>
              <a:ext cx="269188" cy="215291"/>
            </a:xfrm>
            <a:custGeom>
              <a:avLst/>
              <a:gdLst/>
              <a:ahLst/>
              <a:cxnLst/>
              <a:rect l="l" t="t" r="r" b="b"/>
              <a:pathLst>
                <a:path w="19848" h="15874" extrusionOk="0">
                  <a:moveTo>
                    <a:pt x="12983" y="364"/>
                  </a:moveTo>
                  <a:cubicBezTo>
                    <a:pt x="16261" y="364"/>
                    <a:pt x="17980" y="1698"/>
                    <a:pt x="18513" y="3031"/>
                  </a:cubicBezTo>
                  <a:cubicBezTo>
                    <a:pt x="19214" y="4866"/>
                    <a:pt x="19414" y="7735"/>
                    <a:pt x="19014" y="9636"/>
                  </a:cubicBezTo>
                  <a:cubicBezTo>
                    <a:pt x="18547" y="11604"/>
                    <a:pt x="14911" y="14406"/>
                    <a:pt x="10708" y="15207"/>
                  </a:cubicBezTo>
                  <a:cubicBezTo>
                    <a:pt x="9842" y="15372"/>
                    <a:pt x="9035" y="15455"/>
                    <a:pt x="8285" y="15455"/>
                  </a:cubicBezTo>
                  <a:cubicBezTo>
                    <a:pt x="5250" y="15455"/>
                    <a:pt x="3145" y="14099"/>
                    <a:pt x="1835" y="11371"/>
                  </a:cubicBezTo>
                  <a:cubicBezTo>
                    <a:pt x="1301" y="10237"/>
                    <a:pt x="500" y="6501"/>
                    <a:pt x="1901" y="4699"/>
                  </a:cubicBezTo>
                  <a:cubicBezTo>
                    <a:pt x="3169" y="3065"/>
                    <a:pt x="7839" y="796"/>
                    <a:pt x="11675" y="430"/>
                  </a:cubicBezTo>
                  <a:cubicBezTo>
                    <a:pt x="12136" y="385"/>
                    <a:pt x="12572" y="364"/>
                    <a:pt x="12983" y="364"/>
                  </a:cubicBezTo>
                  <a:close/>
                  <a:moveTo>
                    <a:pt x="12897" y="0"/>
                  </a:moveTo>
                  <a:cubicBezTo>
                    <a:pt x="12480" y="0"/>
                    <a:pt x="12039" y="20"/>
                    <a:pt x="11575" y="63"/>
                  </a:cubicBezTo>
                  <a:cubicBezTo>
                    <a:pt x="7672" y="430"/>
                    <a:pt x="2869" y="2765"/>
                    <a:pt x="1534" y="4466"/>
                  </a:cubicBezTo>
                  <a:cubicBezTo>
                    <a:pt x="0" y="6400"/>
                    <a:pt x="834" y="10303"/>
                    <a:pt x="1401" y="11571"/>
                  </a:cubicBezTo>
                  <a:cubicBezTo>
                    <a:pt x="2802" y="14440"/>
                    <a:pt x="5037" y="15874"/>
                    <a:pt x="8239" y="15874"/>
                  </a:cubicBezTo>
                  <a:cubicBezTo>
                    <a:pt x="9040" y="15874"/>
                    <a:pt x="9874" y="15774"/>
                    <a:pt x="10808" y="15674"/>
                  </a:cubicBezTo>
                  <a:cubicBezTo>
                    <a:pt x="15244" y="14840"/>
                    <a:pt x="18914" y="11871"/>
                    <a:pt x="19381" y="9770"/>
                  </a:cubicBezTo>
                  <a:cubicBezTo>
                    <a:pt x="19848" y="7735"/>
                    <a:pt x="19647" y="4866"/>
                    <a:pt x="18880" y="2898"/>
                  </a:cubicBezTo>
                  <a:cubicBezTo>
                    <a:pt x="18283" y="1436"/>
                    <a:pt x="16432" y="0"/>
                    <a:pt x="12897"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21"/>
            <p:cNvSpPr/>
            <p:nvPr/>
          </p:nvSpPr>
          <p:spPr>
            <a:xfrm>
              <a:off x="6637170" y="2166627"/>
              <a:ext cx="247027" cy="174183"/>
            </a:xfrm>
            <a:custGeom>
              <a:avLst/>
              <a:gdLst/>
              <a:ahLst/>
              <a:cxnLst/>
              <a:rect l="l" t="t" r="r" b="b"/>
              <a:pathLst>
                <a:path w="18214" h="12843" extrusionOk="0">
                  <a:moveTo>
                    <a:pt x="17279" y="0"/>
                  </a:moveTo>
                  <a:lnTo>
                    <a:pt x="17046" y="100"/>
                  </a:lnTo>
                  <a:cubicBezTo>
                    <a:pt x="17813" y="1935"/>
                    <a:pt x="18013" y="4804"/>
                    <a:pt x="17546" y="6772"/>
                  </a:cubicBezTo>
                  <a:cubicBezTo>
                    <a:pt x="17146" y="8773"/>
                    <a:pt x="13610" y="11575"/>
                    <a:pt x="9207" y="12409"/>
                  </a:cubicBezTo>
                  <a:cubicBezTo>
                    <a:pt x="8337" y="12574"/>
                    <a:pt x="7524" y="12657"/>
                    <a:pt x="6765" y="12657"/>
                  </a:cubicBezTo>
                  <a:cubicBezTo>
                    <a:pt x="3683" y="12657"/>
                    <a:pt x="1512" y="11290"/>
                    <a:pt x="201" y="8506"/>
                  </a:cubicBezTo>
                  <a:lnTo>
                    <a:pt x="0" y="8606"/>
                  </a:lnTo>
                  <a:cubicBezTo>
                    <a:pt x="1368" y="11442"/>
                    <a:pt x="3603" y="12843"/>
                    <a:pt x="6772" y="12843"/>
                  </a:cubicBezTo>
                  <a:cubicBezTo>
                    <a:pt x="7506" y="12843"/>
                    <a:pt x="8340" y="12776"/>
                    <a:pt x="9207" y="12609"/>
                  </a:cubicBezTo>
                  <a:cubicBezTo>
                    <a:pt x="13677" y="11775"/>
                    <a:pt x="17313" y="8907"/>
                    <a:pt x="17780" y="6805"/>
                  </a:cubicBezTo>
                  <a:cubicBezTo>
                    <a:pt x="18213" y="4804"/>
                    <a:pt x="18013" y="1935"/>
                    <a:pt x="17279"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21"/>
            <p:cNvSpPr/>
            <p:nvPr/>
          </p:nvSpPr>
          <p:spPr>
            <a:xfrm>
              <a:off x="6633996" y="2162098"/>
              <a:ext cx="252466" cy="181887"/>
            </a:xfrm>
            <a:custGeom>
              <a:avLst/>
              <a:gdLst/>
              <a:ahLst/>
              <a:cxnLst/>
              <a:rect l="l" t="t" r="r" b="b"/>
              <a:pathLst>
                <a:path w="18615" h="13411" extrusionOk="0">
                  <a:moveTo>
                    <a:pt x="17580" y="1"/>
                  </a:moveTo>
                  <a:lnTo>
                    <a:pt x="17013" y="268"/>
                  </a:lnTo>
                  <a:lnTo>
                    <a:pt x="17080" y="468"/>
                  </a:lnTo>
                  <a:cubicBezTo>
                    <a:pt x="17780" y="2302"/>
                    <a:pt x="18014" y="5104"/>
                    <a:pt x="17580" y="7006"/>
                  </a:cubicBezTo>
                  <a:cubicBezTo>
                    <a:pt x="17180" y="8940"/>
                    <a:pt x="13711" y="11676"/>
                    <a:pt x="9408" y="12476"/>
                  </a:cubicBezTo>
                  <a:cubicBezTo>
                    <a:pt x="8542" y="12644"/>
                    <a:pt x="7734" y="12728"/>
                    <a:pt x="6982" y="12728"/>
                  </a:cubicBezTo>
                  <a:cubicBezTo>
                    <a:pt x="4002" y="12728"/>
                    <a:pt x="1920" y="11405"/>
                    <a:pt x="668" y="8740"/>
                  </a:cubicBezTo>
                  <a:lnTo>
                    <a:pt x="568" y="8507"/>
                  </a:lnTo>
                  <a:lnTo>
                    <a:pt x="1" y="8807"/>
                  </a:lnTo>
                  <a:lnTo>
                    <a:pt x="68" y="9007"/>
                  </a:lnTo>
                  <a:cubicBezTo>
                    <a:pt x="1435" y="11976"/>
                    <a:pt x="3737" y="13410"/>
                    <a:pt x="7006" y="13410"/>
                  </a:cubicBezTo>
                  <a:cubicBezTo>
                    <a:pt x="7740" y="13410"/>
                    <a:pt x="8607" y="13310"/>
                    <a:pt x="9441" y="13110"/>
                  </a:cubicBezTo>
                  <a:cubicBezTo>
                    <a:pt x="14011" y="12243"/>
                    <a:pt x="17680" y="9274"/>
                    <a:pt x="18181" y="7139"/>
                  </a:cubicBezTo>
                  <a:cubicBezTo>
                    <a:pt x="18614" y="5104"/>
                    <a:pt x="18414" y="2169"/>
                    <a:pt x="17680" y="234"/>
                  </a:cubicBezTo>
                  <a:lnTo>
                    <a:pt x="1758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21"/>
            <p:cNvSpPr/>
            <p:nvPr/>
          </p:nvSpPr>
          <p:spPr>
            <a:xfrm>
              <a:off x="6619525" y="2118467"/>
              <a:ext cx="280500" cy="169057"/>
            </a:xfrm>
            <a:custGeom>
              <a:avLst/>
              <a:gdLst/>
              <a:ahLst/>
              <a:cxnLst/>
              <a:rect l="l" t="t" r="r" b="b"/>
              <a:pathLst>
                <a:path w="20682" h="12465" extrusionOk="0">
                  <a:moveTo>
                    <a:pt x="12968" y="1"/>
                  </a:moveTo>
                  <a:cubicBezTo>
                    <a:pt x="12647" y="1"/>
                    <a:pt x="12320" y="15"/>
                    <a:pt x="12009" y="15"/>
                  </a:cubicBezTo>
                  <a:cubicBezTo>
                    <a:pt x="11809" y="15"/>
                    <a:pt x="11575" y="49"/>
                    <a:pt x="11309" y="49"/>
                  </a:cubicBezTo>
                  <a:cubicBezTo>
                    <a:pt x="11075" y="82"/>
                    <a:pt x="10842" y="82"/>
                    <a:pt x="10608" y="149"/>
                  </a:cubicBezTo>
                  <a:cubicBezTo>
                    <a:pt x="9641" y="316"/>
                    <a:pt x="8740" y="516"/>
                    <a:pt x="7806" y="816"/>
                  </a:cubicBezTo>
                  <a:cubicBezTo>
                    <a:pt x="5971" y="1383"/>
                    <a:pt x="4270" y="2184"/>
                    <a:pt x="2769" y="3184"/>
                  </a:cubicBezTo>
                  <a:cubicBezTo>
                    <a:pt x="2402" y="3418"/>
                    <a:pt x="2002" y="3718"/>
                    <a:pt x="1668" y="4018"/>
                  </a:cubicBezTo>
                  <a:cubicBezTo>
                    <a:pt x="1301" y="4385"/>
                    <a:pt x="1001" y="4652"/>
                    <a:pt x="768" y="5086"/>
                  </a:cubicBezTo>
                  <a:cubicBezTo>
                    <a:pt x="267" y="5920"/>
                    <a:pt x="134" y="6754"/>
                    <a:pt x="101" y="7521"/>
                  </a:cubicBezTo>
                  <a:cubicBezTo>
                    <a:pt x="1" y="9022"/>
                    <a:pt x="301" y="10189"/>
                    <a:pt x="568" y="11023"/>
                  </a:cubicBezTo>
                  <a:cubicBezTo>
                    <a:pt x="668" y="11424"/>
                    <a:pt x="801" y="11724"/>
                    <a:pt x="901" y="11991"/>
                  </a:cubicBezTo>
                  <a:cubicBezTo>
                    <a:pt x="968" y="12191"/>
                    <a:pt x="1068" y="12258"/>
                    <a:pt x="1068" y="12258"/>
                  </a:cubicBezTo>
                  <a:cubicBezTo>
                    <a:pt x="1116" y="12378"/>
                    <a:pt x="1235" y="12464"/>
                    <a:pt x="1385" y="12464"/>
                  </a:cubicBezTo>
                  <a:cubicBezTo>
                    <a:pt x="1442" y="12464"/>
                    <a:pt x="1504" y="12452"/>
                    <a:pt x="1568" y="12424"/>
                  </a:cubicBezTo>
                  <a:cubicBezTo>
                    <a:pt x="1768" y="12358"/>
                    <a:pt x="1902" y="12091"/>
                    <a:pt x="1802" y="11891"/>
                  </a:cubicBezTo>
                  <a:cubicBezTo>
                    <a:pt x="1802" y="11891"/>
                    <a:pt x="1768" y="11757"/>
                    <a:pt x="1735" y="11590"/>
                  </a:cubicBezTo>
                  <a:cubicBezTo>
                    <a:pt x="1668" y="11424"/>
                    <a:pt x="1602" y="11157"/>
                    <a:pt x="1502" y="10756"/>
                  </a:cubicBezTo>
                  <a:cubicBezTo>
                    <a:pt x="1435" y="10390"/>
                    <a:pt x="1335" y="9923"/>
                    <a:pt x="1335" y="9389"/>
                  </a:cubicBezTo>
                  <a:cubicBezTo>
                    <a:pt x="1301" y="8855"/>
                    <a:pt x="1301" y="8255"/>
                    <a:pt x="1335" y="7654"/>
                  </a:cubicBezTo>
                  <a:cubicBezTo>
                    <a:pt x="1435" y="7020"/>
                    <a:pt x="1568" y="6353"/>
                    <a:pt x="1902" y="5820"/>
                  </a:cubicBezTo>
                  <a:cubicBezTo>
                    <a:pt x="2002" y="5553"/>
                    <a:pt x="2336" y="5253"/>
                    <a:pt x="2602" y="5052"/>
                  </a:cubicBezTo>
                  <a:cubicBezTo>
                    <a:pt x="2903" y="4819"/>
                    <a:pt x="3236" y="4585"/>
                    <a:pt x="3570" y="4385"/>
                  </a:cubicBezTo>
                  <a:cubicBezTo>
                    <a:pt x="4937" y="3518"/>
                    <a:pt x="6605" y="2817"/>
                    <a:pt x="8306" y="2317"/>
                  </a:cubicBezTo>
                  <a:cubicBezTo>
                    <a:pt x="9140" y="2050"/>
                    <a:pt x="10008" y="1850"/>
                    <a:pt x="10842" y="1717"/>
                  </a:cubicBezTo>
                  <a:cubicBezTo>
                    <a:pt x="11075" y="1683"/>
                    <a:pt x="11275" y="1683"/>
                    <a:pt x="11475" y="1650"/>
                  </a:cubicBezTo>
                  <a:cubicBezTo>
                    <a:pt x="11676" y="1650"/>
                    <a:pt x="11909" y="1583"/>
                    <a:pt x="12143" y="1583"/>
                  </a:cubicBezTo>
                  <a:lnTo>
                    <a:pt x="13343" y="1583"/>
                  </a:lnTo>
                  <a:cubicBezTo>
                    <a:pt x="14144" y="1650"/>
                    <a:pt x="14911" y="1750"/>
                    <a:pt x="15578" y="2017"/>
                  </a:cubicBezTo>
                  <a:cubicBezTo>
                    <a:pt x="16245" y="2250"/>
                    <a:pt x="16779" y="2551"/>
                    <a:pt x="17146" y="2984"/>
                  </a:cubicBezTo>
                  <a:cubicBezTo>
                    <a:pt x="17346" y="3184"/>
                    <a:pt x="17480" y="3385"/>
                    <a:pt x="17613" y="3585"/>
                  </a:cubicBezTo>
                  <a:cubicBezTo>
                    <a:pt x="17646" y="3718"/>
                    <a:pt x="17747" y="3818"/>
                    <a:pt x="17780" y="3918"/>
                  </a:cubicBezTo>
                  <a:cubicBezTo>
                    <a:pt x="17813" y="4052"/>
                    <a:pt x="17913" y="4185"/>
                    <a:pt x="17947" y="4319"/>
                  </a:cubicBezTo>
                  <a:cubicBezTo>
                    <a:pt x="18147" y="4752"/>
                    <a:pt x="18280" y="5219"/>
                    <a:pt x="18414" y="5586"/>
                  </a:cubicBezTo>
                  <a:cubicBezTo>
                    <a:pt x="18480" y="5986"/>
                    <a:pt x="18580" y="6253"/>
                    <a:pt x="18647" y="6420"/>
                  </a:cubicBezTo>
                  <a:cubicBezTo>
                    <a:pt x="18747" y="6654"/>
                    <a:pt x="18747" y="6720"/>
                    <a:pt x="18747" y="6720"/>
                  </a:cubicBezTo>
                  <a:lnTo>
                    <a:pt x="18781" y="6820"/>
                  </a:lnTo>
                  <a:cubicBezTo>
                    <a:pt x="18814" y="6987"/>
                    <a:pt x="18947" y="7054"/>
                    <a:pt x="19114" y="7054"/>
                  </a:cubicBezTo>
                  <a:cubicBezTo>
                    <a:pt x="19314" y="7054"/>
                    <a:pt x="19514" y="6920"/>
                    <a:pt x="19514" y="6687"/>
                  </a:cubicBezTo>
                  <a:cubicBezTo>
                    <a:pt x="19514" y="6687"/>
                    <a:pt x="19514" y="6553"/>
                    <a:pt x="19581" y="6353"/>
                  </a:cubicBezTo>
                  <a:cubicBezTo>
                    <a:pt x="19581" y="6153"/>
                    <a:pt x="19615" y="5753"/>
                    <a:pt x="19581" y="5353"/>
                  </a:cubicBezTo>
                  <a:cubicBezTo>
                    <a:pt x="19514" y="5052"/>
                    <a:pt x="19481" y="4752"/>
                    <a:pt x="19448" y="4385"/>
                  </a:cubicBezTo>
                  <a:cubicBezTo>
                    <a:pt x="19348" y="3685"/>
                    <a:pt x="20148" y="3218"/>
                    <a:pt x="20348" y="2984"/>
                  </a:cubicBezTo>
                  <a:cubicBezTo>
                    <a:pt x="20615" y="2717"/>
                    <a:pt x="20682" y="2551"/>
                    <a:pt x="20615" y="2217"/>
                  </a:cubicBezTo>
                  <a:cubicBezTo>
                    <a:pt x="20515" y="1883"/>
                    <a:pt x="20482" y="1817"/>
                    <a:pt x="20348" y="1450"/>
                  </a:cubicBezTo>
                  <a:cubicBezTo>
                    <a:pt x="20182" y="1050"/>
                    <a:pt x="19981" y="683"/>
                    <a:pt x="19648" y="649"/>
                  </a:cubicBezTo>
                  <a:cubicBezTo>
                    <a:pt x="19591" y="644"/>
                    <a:pt x="19533" y="641"/>
                    <a:pt x="19474" y="641"/>
                  </a:cubicBezTo>
                  <a:cubicBezTo>
                    <a:pt x="19185" y="641"/>
                    <a:pt x="18838" y="705"/>
                    <a:pt x="18147" y="816"/>
                  </a:cubicBezTo>
                  <a:cubicBezTo>
                    <a:pt x="18083" y="821"/>
                    <a:pt x="18015" y="824"/>
                    <a:pt x="17945" y="824"/>
                  </a:cubicBezTo>
                  <a:cubicBezTo>
                    <a:pt x="17106" y="824"/>
                    <a:pt x="15912" y="482"/>
                    <a:pt x="15912" y="482"/>
                  </a:cubicBezTo>
                  <a:cubicBezTo>
                    <a:pt x="15111" y="216"/>
                    <a:pt x="14277" y="49"/>
                    <a:pt x="13443" y="15"/>
                  </a:cubicBezTo>
                  <a:cubicBezTo>
                    <a:pt x="13288" y="4"/>
                    <a:pt x="13128" y="1"/>
                    <a:pt x="12968"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21"/>
            <p:cNvSpPr/>
            <p:nvPr/>
          </p:nvSpPr>
          <p:spPr>
            <a:xfrm>
              <a:off x="6616365" y="2116514"/>
              <a:ext cx="287742" cy="174536"/>
            </a:xfrm>
            <a:custGeom>
              <a:avLst/>
              <a:gdLst/>
              <a:ahLst/>
              <a:cxnLst/>
              <a:rect l="l" t="t" r="r" b="b"/>
              <a:pathLst>
                <a:path w="21216" h="12869" extrusionOk="0">
                  <a:moveTo>
                    <a:pt x="13043" y="326"/>
                  </a:moveTo>
                  <a:cubicBezTo>
                    <a:pt x="13243" y="326"/>
                    <a:pt x="13476" y="360"/>
                    <a:pt x="13676" y="426"/>
                  </a:cubicBezTo>
                  <a:cubicBezTo>
                    <a:pt x="14544" y="460"/>
                    <a:pt x="15378" y="626"/>
                    <a:pt x="16078" y="860"/>
                  </a:cubicBezTo>
                  <a:lnTo>
                    <a:pt x="16245" y="927"/>
                  </a:lnTo>
                  <a:cubicBezTo>
                    <a:pt x="16612" y="1011"/>
                    <a:pt x="17409" y="1216"/>
                    <a:pt x="18070" y="1216"/>
                  </a:cubicBezTo>
                  <a:cubicBezTo>
                    <a:pt x="18190" y="1216"/>
                    <a:pt x="18306" y="1209"/>
                    <a:pt x="18413" y="1194"/>
                  </a:cubicBezTo>
                  <a:cubicBezTo>
                    <a:pt x="18680" y="1160"/>
                    <a:pt x="18880" y="1160"/>
                    <a:pt x="19047" y="1127"/>
                  </a:cubicBezTo>
                  <a:cubicBezTo>
                    <a:pt x="19347" y="1052"/>
                    <a:pt x="19554" y="1014"/>
                    <a:pt x="19722" y="1014"/>
                  </a:cubicBezTo>
                  <a:cubicBezTo>
                    <a:pt x="19779" y="1014"/>
                    <a:pt x="19831" y="1018"/>
                    <a:pt x="19881" y="1027"/>
                  </a:cubicBezTo>
                  <a:cubicBezTo>
                    <a:pt x="20114" y="1060"/>
                    <a:pt x="20348" y="1527"/>
                    <a:pt x="20415" y="1694"/>
                  </a:cubicBezTo>
                  <a:cubicBezTo>
                    <a:pt x="20581" y="2061"/>
                    <a:pt x="20615" y="2161"/>
                    <a:pt x="20681" y="2461"/>
                  </a:cubicBezTo>
                  <a:cubicBezTo>
                    <a:pt x="20715" y="2661"/>
                    <a:pt x="20681" y="2795"/>
                    <a:pt x="20448" y="2995"/>
                  </a:cubicBezTo>
                  <a:cubicBezTo>
                    <a:pt x="20415" y="3028"/>
                    <a:pt x="20381" y="3062"/>
                    <a:pt x="20315" y="3128"/>
                  </a:cubicBezTo>
                  <a:cubicBezTo>
                    <a:pt x="20014" y="3362"/>
                    <a:pt x="19514" y="3795"/>
                    <a:pt x="19481" y="4362"/>
                  </a:cubicBezTo>
                  <a:lnTo>
                    <a:pt x="19414" y="4362"/>
                  </a:lnTo>
                  <a:lnTo>
                    <a:pt x="19481" y="4563"/>
                  </a:lnTo>
                  <a:cubicBezTo>
                    <a:pt x="19547" y="4863"/>
                    <a:pt x="19547" y="5130"/>
                    <a:pt x="19581" y="5363"/>
                  </a:cubicBezTo>
                  <a:lnTo>
                    <a:pt x="19581" y="5497"/>
                  </a:lnTo>
                  <a:cubicBezTo>
                    <a:pt x="19647" y="5797"/>
                    <a:pt x="19581" y="6064"/>
                    <a:pt x="19581" y="6297"/>
                  </a:cubicBezTo>
                  <a:lnTo>
                    <a:pt x="19547" y="6798"/>
                  </a:lnTo>
                  <a:cubicBezTo>
                    <a:pt x="19514" y="6831"/>
                    <a:pt x="19514" y="6864"/>
                    <a:pt x="19481" y="6898"/>
                  </a:cubicBezTo>
                  <a:cubicBezTo>
                    <a:pt x="19414" y="6964"/>
                    <a:pt x="19381" y="6964"/>
                    <a:pt x="19347" y="6964"/>
                  </a:cubicBezTo>
                  <a:cubicBezTo>
                    <a:pt x="19247" y="6964"/>
                    <a:pt x="19214" y="6898"/>
                    <a:pt x="19180" y="6831"/>
                  </a:cubicBezTo>
                  <a:lnTo>
                    <a:pt x="18813" y="5563"/>
                  </a:lnTo>
                  <a:cubicBezTo>
                    <a:pt x="18747" y="5463"/>
                    <a:pt x="18680" y="5296"/>
                    <a:pt x="18647" y="5130"/>
                  </a:cubicBezTo>
                  <a:cubicBezTo>
                    <a:pt x="18547" y="4829"/>
                    <a:pt x="18480" y="4596"/>
                    <a:pt x="18346" y="4296"/>
                  </a:cubicBezTo>
                  <a:cubicBezTo>
                    <a:pt x="18313" y="4162"/>
                    <a:pt x="18246" y="4029"/>
                    <a:pt x="18180" y="3862"/>
                  </a:cubicBezTo>
                  <a:cubicBezTo>
                    <a:pt x="18146" y="3795"/>
                    <a:pt x="18080" y="3662"/>
                    <a:pt x="18013" y="3529"/>
                  </a:cubicBezTo>
                  <a:cubicBezTo>
                    <a:pt x="17879" y="3362"/>
                    <a:pt x="17713" y="3128"/>
                    <a:pt x="17513" y="2928"/>
                  </a:cubicBezTo>
                  <a:cubicBezTo>
                    <a:pt x="17146" y="2528"/>
                    <a:pt x="16545" y="2161"/>
                    <a:pt x="15845" y="1894"/>
                  </a:cubicBezTo>
                  <a:cubicBezTo>
                    <a:pt x="15178" y="1661"/>
                    <a:pt x="14410" y="1527"/>
                    <a:pt x="13543" y="1494"/>
                  </a:cubicBezTo>
                  <a:lnTo>
                    <a:pt x="12309" y="1494"/>
                  </a:lnTo>
                  <a:lnTo>
                    <a:pt x="11008" y="1627"/>
                  </a:lnTo>
                  <a:cubicBezTo>
                    <a:pt x="10241" y="1761"/>
                    <a:pt x="9407" y="1894"/>
                    <a:pt x="8406" y="2194"/>
                  </a:cubicBezTo>
                  <a:cubicBezTo>
                    <a:pt x="6671" y="2728"/>
                    <a:pt x="5004" y="3462"/>
                    <a:pt x="3636" y="4329"/>
                  </a:cubicBezTo>
                  <a:cubicBezTo>
                    <a:pt x="3302" y="4529"/>
                    <a:pt x="2969" y="4796"/>
                    <a:pt x="2635" y="5030"/>
                  </a:cubicBezTo>
                  <a:cubicBezTo>
                    <a:pt x="2368" y="5296"/>
                    <a:pt x="2035" y="5597"/>
                    <a:pt x="1901" y="5830"/>
                  </a:cubicBezTo>
                  <a:cubicBezTo>
                    <a:pt x="1534" y="6397"/>
                    <a:pt x="1401" y="7164"/>
                    <a:pt x="1334" y="7732"/>
                  </a:cubicBezTo>
                  <a:cubicBezTo>
                    <a:pt x="1301" y="8365"/>
                    <a:pt x="1301" y="8966"/>
                    <a:pt x="1334" y="9533"/>
                  </a:cubicBezTo>
                  <a:cubicBezTo>
                    <a:pt x="1334" y="10067"/>
                    <a:pt x="1468" y="10567"/>
                    <a:pt x="1501" y="10900"/>
                  </a:cubicBezTo>
                  <a:cubicBezTo>
                    <a:pt x="1534" y="11267"/>
                    <a:pt x="1635" y="11534"/>
                    <a:pt x="1668" y="11701"/>
                  </a:cubicBezTo>
                  <a:lnTo>
                    <a:pt x="1668" y="11801"/>
                  </a:lnTo>
                  <a:cubicBezTo>
                    <a:pt x="1701" y="12001"/>
                    <a:pt x="1735" y="12135"/>
                    <a:pt x="1735" y="12135"/>
                  </a:cubicBezTo>
                  <a:cubicBezTo>
                    <a:pt x="1801" y="12201"/>
                    <a:pt x="1735" y="12335"/>
                    <a:pt x="1635" y="12368"/>
                  </a:cubicBezTo>
                  <a:cubicBezTo>
                    <a:pt x="1534" y="12368"/>
                    <a:pt x="1401" y="12368"/>
                    <a:pt x="1368" y="12235"/>
                  </a:cubicBezTo>
                  <a:cubicBezTo>
                    <a:pt x="1368" y="12235"/>
                    <a:pt x="1334" y="12135"/>
                    <a:pt x="1234" y="11968"/>
                  </a:cubicBezTo>
                  <a:cubicBezTo>
                    <a:pt x="1168" y="11701"/>
                    <a:pt x="1034" y="11434"/>
                    <a:pt x="901" y="11034"/>
                  </a:cubicBezTo>
                  <a:cubicBezTo>
                    <a:pt x="701" y="10200"/>
                    <a:pt x="400" y="9099"/>
                    <a:pt x="500" y="7631"/>
                  </a:cubicBezTo>
                  <a:cubicBezTo>
                    <a:pt x="567" y="6864"/>
                    <a:pt x="667" y="6097"/>
                    <a:pt x="1168" y="5296"/>
                  </a:cubicBezTo>
                  <a:cubicBezTo>
                    <a:pt x="1368" y="4930"/>
                    <a:pt x="1635" y="4663"/>
                    <a:pt x="1968" y="4362"/>
                  </a:cubicBezTo>
                  <a:lnTo>
                    <a:pt x="2035" y="4296"/>
                  </a:lnTo>
                  <a:cubicBezTo>
                    <a:pt x="2402" y="3996"/>
                    <a:pt x="2802" y="3762"/>
                    <a:pt x="3136" y="3495"/>
                  </a:cubicBezTo>
                  <a:cubicBezTo>
                    <a:pt x="4570" y="2528"/>
                    <a:pt x="6238" y="1761"/>
                    <a:pt x="8139" y="1127"/>
                  </a:cubicBezTo>
                  <a:cubicBezTo>
                    <a:pt x="9006" y="827"/>
                    <a:pt x="9907" y="626"/>
                    <a:pt x="10874" y="460"/>
                  </a:cubicBezTo>
                  <a:lnTo>
                    <a:pt x="11575" y="360"/>
                  </a:lnTo>
                  <a:lnTo>
                    <a:pt x="12242" y="326"/>
                  </a:lnTo>
                  <a:close/>
                  <a:moveTo>
                    <a:pt x="13014" y="1"/>
                  </a:moveTo>
                  <a:cubicBezTo>
                    <a:pt x="12767" y="1"/>
                    <a:pt x="12509" y="9"/>
                    <a:pt x="12242" y="26"/>
                  </a:cubicBezTo>
                  <a:lnTo>
                    <a:pt x="11542" y="93"/>
                  </a:lnTo>
                  <a:lnTo>
                    <a:pt x="10841" y="159"/>
                  </a:lnTo>
                  <a:cubicBezTo>
                    <a:pt x="9840" y="293"/>
                    <a:pt x="8906" y="526"/>
                    <a:pt x="8006" y="827"/>
                  </a:cubicBezTo>
                  <a:cubicBezTo>
                    <a:pt x="6071" y="1460"/>
                    <a:pt x="4370" y="2228"/>
                    <a:pt x="2869" y="3262"/>
                  </a:cubicBezTo>
                  <a:cubicBezTo>
                    <a:pt x="2502" y="3495"/>
                    <a:pt x="2102" y="3762"/>
                    <a:pt x="1735" y="4096"/>
                  </a:cubicBezTo>
                  <a:lnTo>
                    <a:pt x="1668" y="4162"/>
                  </a:lnTo>
                  <a:cubicBezTo>
                    <a:pt x="1334" y="4496"/>
                    <a:pt x="1034" y="4796"/>
                    <a:pt x="767" y="5196"/>
                  </a:cubicBezTo>
                  <a:cubicBezTo>
                    <a:pt x="234" y="6030"/>
                    <a:pt x="100" y="6898"/>
                    <a:pt x="67" y="7698"/>
                  </a:cubicBezTo>
                  <a:cubicBezTo>
                    <a:pt x="0" y="9199"/>
                    <a:pt x="267" y="10367"/>
                    <a:pt x="534" y="11267"/>
                  </a:cubicBezTo>
                  <a:cubicBezTo>
                    <a:pt x="667" y="11634"/>
                    <a:pt x="767" y="11968"/>
                    <a:pt x="901" y="12201"/>
                  </a:cubicBezTo>
                  <a:cubicBezTo>
                    <a:pt x="1001" y="12435"/>
                    <a:pt x="1067" y="12535"/>
                    <a:pt x="1067" y="12535"/>
                  </a:cubicBezTo>
                  <a:cubicBezTo>
                    <a:pt x="1201" y="12702"/>
                    <a:pt x="1401" y="12835"/>
                    <a:pt x="1635" y="12835"/>
                  </a:cubicBezTo>
                  <a:cubicBezTo>
                    <a:pt x="1668" y="12835"/>
                    <a:pt x="1710" y="12827"/>
                    <a:pt x="1743" y="12827"/>
                  </a:cubicBezTo>
                  <a:cubicBezTo>
                    <a:pt x="1776" y="12827"/>
                    <a:pt x="1801" y="12835"/>
                    <a:pt x="1801" y="12869"/>
                  </a:cubicBezTo>
                  <a:cubicBezTo>
                    <a:pt x="2135" y="12735"/>
                    <a:pt x="2302" y="12402"/>
                    <a:pt x="2168" y="12068"/>
                  </a:cubicBezTo>
                  <a:cubicBezTo>
                    <a:pt x="2168" y="12068"/>
                    <a:pt x="2135" y="11968"/>
                    <a:pt x="2068" y="11801"/>
                  </a:cubicBezTo>
                  <a:lnTo>
                    <a:pt x="2068" y="11701"/>
                  </a:lnTo>
                  <a:cubicBezTo>
                    <a:pt x="2035" y="11534"/>
                    <a:pt x="1968" y="11301"/>
                    <a:pt x="1901" y="10967"/>
                  </a:cubicBezTo>
                  <a:cubicBezTo>
                    <a:pt x="1868" y="10667"/>
                    <a:pt x="1801" y="10167"/>
                    <a:pt x="1735" y="9633"/>
                  </a:cubicBezTo>
                  <a:cubicBezTo>
                    <a:pt x="1701" y="9066"/>
                    <a:pt x="1668" y="8499"/>
                    <a:pt x="1735" y="7898"/>
                  </a:cubicBezTo>
                  <a:cubicBezTo>
                    <a:pt x="1835" y="7365"/>
                    <a:pt x="1968" y="6664"/>
                    <a:pt x="2302" y="6164"/>
                  </a:cubicBezTo>
                  <a:cubicBezTo>
                    <a:pt x="2368" y="5964"/>
                    <a:pt x="2702" y="5663"/>
                    <a:pt x="2902" y="5497"/>
                  </a:cubicBezTo>
                  <a:cubicBezTo>
                    <a:pt x="3236" y="5230"/>
                    <a:pt x="3536" y="5030"/>
                    <a:pt x="3869" y="4829"/>
                  </a:cubicBezTo>
                  <a:cubicBezTo>
                    <a:pt x="5237" y="3962"/>
                    <a:pt x="6872" y="3228"/>
                    <a:pt x="8573" y="2728"/>
                  </a:cubicBezTo>
                  <a:cubicBezTo>
                    <a:pt x="9574" y="2461"/>
                    <a:pt x="10374" y="2294"/>
                    <a:pt x="11141" y="2161"/>
                  </a:cubicBezTo>
                  <a:lnTo>
                    <a:pt x="11742" y="2061"/>
                  </a:lnTo>
                  <a:lnTo>
                    <a:pt x="12376" y="2027"/>
                  </a:lnTo>
                  <a:lnTo>
                    <a:pt x="13576" y="2027"/>
                  </a:lnTo>
                  <a:cubicBezTo>
                    <a:pt x="14410" y="2061"/>
                    <a:pt x="15144" y="2194"/>
                    <a:pt x="15745" y="2394"/>
                  </a:cubicBezTo>
                  <a:cubicBezTo>
                    <a:pt x="16412" y="2661"/>
                    <a:pt x="16979" y="2961"/>
                    <a:pt x="17312" y="3328"/>
                  </a:cubicBezTo>
                  <a:cubicBezTo>
                    <a:pt x="17513" y="3495"/>
                    <a:pt x="17646" y="3695"/>
                    <a:pt x="17746" y="3862"/>
                  </a:cubicBezTo>
                  <a:cubicBezTo>
                    <a:pt x="17846" y="3962"/>
                    <a:pt x="17879" y="4062"/>
                    <a:pt x="17913" y="4162"/>
                  </a:cubicBezTo>
                  <a:cubicBezTo>
                    <a:pt x="18013" y="4296"/>
                    <a:pt x="18046" y="4396"/>
                    <a:pt x="18080" y="4529"/>
                  </a:cubicBezTo>
                  <a:cubicBezTo>
                    <a:pt x="18213" y="4796"/>
                    <a:pt x="18313" y="5096"/>
                    <a:pt x="18380" y="5330"/>
                  </a:cubicBezTo>
                  <a:cubicBezTo>
                    <a:pt x="18447" y="5497"/>
                    <a:pt x="18513" y="5663"/>
                    <a:pt x="18547" y="5797"/>
                  </a:cubicBezTo>
                  <a:lnTo>
                    <a:pt x="18713" y="6364"/>
                  </a:lnTo>
                  <a:lnTo>
                    <a:pt x="18914" y="7031"/>
                  </a:lnTo>
                  <a:cubicBezTo>
                    <a:pt x="19014" y="7298"/>
                    <a:pt x="19214" y="7465"/>
                    <a:pt x="19447" y="7465"/>
                  </a:cubicBezTo>
                  <a:cubicBezTo>
                    <a:pt x="19471" y="7471"/>
                    <a:pt x="19496" y="7473"/>
                    <a:pt x="19521" y="7473"/>
                  </a:cubicBezTo>
                  <a:cubicBezTo>
                    <a:pt x="19639" y="7473"/>
                    <a:pt x="19771" y="7414"/>
                    <a:pt x="19881" y="7331"/>
                  </a:cubicBezTo>
                  <a:cubicBezTo>
                    <a:pt x="20014" y="7198"/>
                    <a:pt x="20081" y="7098"/>
                    <a:pt x="20081" y="6898"/>
                  </a:cubicBezTo>
                  <a:lnTo>
                    <a:pt x="20114" y="6364"/>
                  </a:lnTo>
                  <a:cubicBezTo>
                    <a:pt x="20114" y="6164"/>
                    <a:pt x="20181" y="5864"/>
                    <a:pt x="20114" y="5497"/>
                  </a:cubicBezTo>
                  <a:lnTo>
                    <a:pt x="20114" y="5363"/>
                  </a:lnTo>
                  <a:lnTo>
                    <a:pt x="20014" y="4629"/>
                  </a:lnTo>
                  <a:lnTo>
                    <a:pt x="20014" y="4529"/>
                  </a:lnTo>
                  <a:cubicBezTo>
                    <a:pt x="19914" y="4096"/>
                    <a:pt x="20381" y="3695"/>
                    <a:pt x="20681" y="3462"/>
                  </a:cubicBezTo>
                  <a:cubicBezTo>
                    <a:pt x="20715" y="3362"/>
                    <a:pt x="20782" y="3328"/>
                    <a:pt x="20848" y="3295"/>
                  </a:cubicBezTo>
                  <a:cubicBezTo>
                    <a:pt x="21115" y="3028"/>
                    <a:pt x="21215" y="2761"/>
                    <a:pt x="21115" y="2361"/>
                  </a:cubicBezTo>
                  <a:cubicBezTo>
                    <a:pt x="21048" y="2027"/>
                    <a:pt x="21015" y="1927"/>
                    <a:pt x="20848" y="1527"/>
                  </a:cubicBezTo>
                  <a:cubicBezTo>
                    <a:pt x="20681" y="1127"/>
                    <a:pt x="20415" y="660"/>
                    <a:pt x="19948" y="626"/>
                  </a:cubicBezTo>
                  <a:cubicBezTo>
                    <a:pt x="19681" y="626"/>
                    <a:pt x="19414" y="660"/>
                    <a:pt x="19014" y="693"/>
                  </a:cubicBezTo>
                  <a:cubicBezTo>
                    <a:pt x="18780" y="760"/>
                    <a:pt x="18613" y="760"/>
                    <a:pt x="18380" y="793"/>
                  </a:cubicBezTo>
                  <a:cubicBezTo>
                    <a:pt x="18273" y="811"/>
                    <a:pt x="18156" y="819"/>
                    <a:pt x="18034" y="819"/>
                  </a:cubicBezTo>
                  <a:cubicBezTo>
                    <a:pt x="17239" y="819"/>
                    <a:pt x="16212" y="493"/>
                    <a:pt x="16212" y="493"/>
                  </a:cubicBezTo>
                  <a:lnTo>
                    <a:pt x="16112" y="493"/>
                  </a:lnTo>
                  <a:cubicBezTo>
                    <a:pt x="15411" y="260"/>
                    <a:pt x="14577" y="93"/>
                    <a:pt x="13710" y="26"/>
                  </a:cubicBezTo>
                  <a:cubicBezTo>
                    <a:pt x="13493" y="9"/>
                    <a:pt x="13260" y="1"/>
                    <a:pt x="13014"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21"/>
            <p:cNvSpPr/>
            <p:nvPr/>
          </p:nvSpPr>
          <p:spPr>
            <a:xfrm>
              <a:off x="6877402" y="2141293"/>
              <a:ext cx="8151" cy="8151"/>
            </a:xfrm>
            <a:custGeom>
              <a:avLst/>
              <a:gdLst/>
              <a:ahLst/>
              <a:cxnLst/>
              <a:rect l="l" t="t" r="r" b="b"/>
              <a:pathLst>
                <a:path w="601" h="601" extrusionOk="0">
                  <a:moveTo>
                    <a:pt x="300" y="0"/>
                  </a:moveTo>
                  <a:cubicBezTo>
                    <a:pt x="134" y="0"/>
                    <a:pt x="0" y="134"/>
                    <a:pt x="0" y="301"/>
                  </a:cubicBezTo>
                  <a:cubicBezTo>
                    <a:pt x="0" y="467"/>
                    <a:pt x="134" y="601"/>
                    <a:pt x="300" y="601"/>
                  </a:cubicBezTo>
                  <a:cubicBezTo>
                    <a:pt x="467" y="601"/>
                    <a:pt x="601" y="467"/>
                    <a:pt x="601" y="301"/>
                  </a:cubicBezTo>
                  <a:cubicBezTo>
                    <a:pt x="601" y="134"/>
                    <a:pt x="467" y="0"/>
                    <a:pt x="300"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21"/>
            <p:cNvSpPr/>
            <p:nvPr/>
          </p:nvSpPr>
          <p:spPr>
            <a:xfrm>
              <a:off x="6874676" y="2138580"/>
              <a:ext cx="13590" cy="13576"/>
            </a:xfrm>
            <a:custGeom>
              <a:avLst/>
              <a:gdLst/>
              <a:ahLst/>
              <a:cxnLst/>
              <a:rect l="l" t="t" r="r" b="b"/>
              <a:pathLst>
                <a:path w="1002" h="1001" extrusionOk="0">
                  <a:moveTo>
                    <a:pt x="501" y="400"/>
                  </a:moveTo>
                  <a:cubicBezTo>
                    <a:pt x="535" y="400"/>
                    <a:pt x="568" y="467"/>
                    <a:pt x="535" y="501"/>
                  </a:cubicBezTo>
                  <a:cubicBezTo>
                    <a:pt x="535" y="534"/>
                    <a:pt x="510" y="551"/>
                    <a:pt x="485" y="551"/>
                  </a:cubicBezTo>
                  <a:cubicBezTo>
                    <a:pt x="460" y="551"/>
                    <a:pt x="435" y="534"/>
                    <a:pt x="435" y="501"/>
                  </a:cubicBezTo>
                  <a:cubicBezTo>
                    <a:pt x="435" y="467"/>
                    <a:pt x="468" y="400"/>
                    <a:pt x="501" y="400"/>
                  </a:cubicBezTo>
                  <a:close/>
                  <a:moveTo>
                    <a:pt x="501" y="0"/>
                  </a:moveTo>
                  <a:cubicBezTo>
                    <a:pt x="201" y="0"/>
                    <a:pt x="1" y="234"/>
                    <a:pt x="1" y="501"/>
                  </a:cubicBezTo>
                  <a:cubicBezTo>
                    <a:pt x="1" y="801"/>
                    <a:pt x="234" y="1001"/>
                    <a:pt x="501" y="1001"/>
                  </a:cubicBezTo>
                  <a:cubicBezTo>
                    <a:pt x="802" y="1001"/>
                    <a:pt x="1002" y="801"/>
                    <a:pt x="1002" y="501"/>
                  </a:cubicBezTo>
                  <a:cubicBezTo>
                    <a:pt x="1002" y="200"/>
                    <a:pt x="768" y="0"/>
                    <a:pt x="501"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21"/>
            <p:cNvSpPr/>
            <p:nvPr/>
          </p:nvSpPr>
          <p:spPr>
            <a:xfrm>
              <a:off x="6298310" y="2233409"/>
              <a:ext cx="276892" cy="217787"/>
            </a:xfrm>
            <a:custGeom>
              <a:avLst/>
              <a:gdLst/>
              <a:ahLst/>
              <a:cxnLst/>
              <a:rect l="l" t="t" r="r" b="b"/>
              <a:pathLst>
                <a:path w="20416" h="16058" extrusionOk="0">
                  <a:moveTo>
                    <a:pt x="13777" y="380"/>
                  </a:moveTo>
                  <a:cubicBezTo>
                    <a:pt x="14345" y="380"/>
                    <a:pt x="14912" y="480"/>
                    <a:pt x="15245" y="547"/>
                  </a:cubicBezTo>
                  <a:cubicBezTo>
                    <a:pt x="17413" y="1114"/>
                    <a:pt x="18981" y="4616"/>
                    <a:pt x="19248" y="5884"/>
                  </a:cubicBezTo>
                  <a:cubicBezTo>
                    <a:pt x="19949" y="9553"/>
                    <a:pt x="18347" y="12289"/>
                    <a:pt x="14345" y="14223"/>
                  </a:cubicBezTo>
                  <a:cubicBezTo>
                    <a:pt x="12335" y="15184"/>
                    <a:pt x="10124" y="15615"/>
                    <a:pt x="8254" y="15615"/>
                  </a:cubicBezTo>
                  <a:cubicBezTo>
                    <a:pt x="6554" y="15615"/>
                    <a:pt x="5135" y="15259"/>
                    <a:pt x="4404" y="14624"/>
                  </a:cubicBezTo>
                  <a:cubicBezTo>
                    <a:pt x="2903" y="13356"/>
                    <a:pt x="1335" y="10921"/>
                    <a:pt x="835" y="9020"/>
                  </a:cubicBezTo>
                  <a:cubicBezTo>
                    <a:pt x="435" y="7452"/>
                    <a:pt x="1269" y="5017"/>
                    <a:pt x="4838" y="2882"/>
                  </a:cubicBezTo>
                  <a:cubicBezTo>
                    <a:pt x="7506" y="1314"/>
                    <a:pt x="11342" y="380"/>
                    <a:pt x="13777" y="380"/>
                  </a:cubicBezTo>
                  <a:close/>
                  <a:moveTo>
                    <a:pt x="13764" y="0"/>
                  </a:moveTo>
                  <a:cubicBezTo>
                    <a:pt x="11263" y="0"/>
                    <a:pt x="7355" y="923"/>
                    <a:pt x="4638" y="2548"/>
                  </a:cubicBezTo>
                  <a:cubicBezTo>
                    <a:pt x="835" y="4817"/>
                    <a:pt x="1" y="7418"/>
                    <a:pt x="468" y="9153"/>
                  </a:cubicBezTo>
                  <a:cubicBezTo>
                    <a:pt x="1002" y="11154"/>
                    <a:pt x="2569" y="13590"/>
                    <a:pt x="4137" y="14991"/>
                  </a:cubicBezTo>
                  <a:cubicBezTo>
                    <a:pt x="4938" y="15658"/>
                    <a:pt x="6439" y="16058"/>
                    <a:pt x="8274" y="16058"/>
                  </a:cubicBezTo>
                  <a:cubicBezTo>
                    <a:pt x="10175" y="16058"/>
                    <a:pt x="12443" y="15658"/>
                    <a:pt x="14511" y="14657"/>
                  </a:cubicBezTo>
                  <a:cubicBezTo>
                    <a:pt x="18748" y="12656"/>
                    <a:pt x="20416" y="9753"/>
                    <a:pt x="19648" y="5851"/>
                  </a:cubicBezTo>
                  <a:cubicBezTo>
                    <a:pt x="19381" y="4516"/>
                    <a:pt x="17714" y="847"/>
                    <a:pt x="15345" y="180"/>
                  </a:cubicBezTo>
                  <a:cubicBezTo>
                    <a:pt x="14935" y="59"/>
                    <a:pt x="14394" y="0"/>
                    <a:pt x="13764"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21"/>
            <p:cNvSpPr/>
            <p:nvPr/>
          </p:nvSpPr>
          <p:spPr>
            <a:xfrm>
              <a:off x="6306462" y="2312750"/>
              <a:ext cx="265120" cy="137727"/>
            </a:xfrm>
            <a:custGeom>
              <a:avLst/>
              <a:gdLst/>
              <a:ahLst/>
              <a:cxnLst/>
              <a:rect l="l" t="t" r="r" b="b"/>
              <a:pathLst>
                <a:path w="19548" h="10155" extrusionOk="0">
                  <a:moveTo>
                    <a:pt x="18981" y="1"/>
                  </a:moveTo>
                  <a:lnTo>
                    <a:pt x="18747" y="34"/>
                  </a:lnTo>
                  <a:cubicBezTo>
                    <a:pt x="19481" y="3770"/>
                    <a:pt x="17846" y="6539"/>
                    <a:pt x="13810" y="8507"/>
                  </a:cubicBezTo>
                  <a:cubicBezTo>
                    <a:pt x="11736" y="9492"/>
                    <a:pt x="9528" y="9922"/>
                    <a:pt x="7663" y="9922"/>
                  </a:cubicBezTo>
                  <a:cubicBezTo>
                    <a:pt x="5929" y="9922"/>
                    <a:pt x="4492" y="9550"/>
                    <a:pt x="3736" y="8907"/>
                  </a:cubicBezTo>
                  <a:cubicBezTo>
                    <a:pt x="2235" y="7639"/>
                    <a:pt x="701" y="5171"/>
                    <a:pt x="201" y="3236"/>
                  </a:cubicBezTo>
                  <a:lnTo>
                    <a:pt x="0" y="3270"/>
                  </a:lnTo>
                  <a:cubicBezTo>
                    <a:pt x="534" y="5304"/>
                    <a:pt x="2069" y="7706"/>
                    <a:pt x="3636" y="9074"/>
                  </a:cubicBezTo>
                  <a:cubicBezTo>
                    <a:pt x="4401" y="9757"/>
                    <a:pt x="5895" y="10155"/>
                    <a:pt x="7697" y="10155"/>
                  </a:cubicBezTo>
                  <a:cubicBezTo>
                    <a:pt x="9591" y="10155"/>
                    <a:pt x="11825" y="9715"/>
                    <a:pt x="13910" y="8707"/>
                  </a:cubicBezTo>
                  <a:cubicBezTo>
                    <a:pt x="14711" y="8273"/>
                    <a:pt x="15411" y="7873"/>
                    <a:pt x="16045" y="7406"/>
                  </a:cubicBezTo>
                  <a:cubicBezTo>
                    <a:pt x="18580" y="5538"/>
                    <a:pt x="19548" y="3070"/>
                    <a:pt x="18981"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1"/>
            <p:cNvSpPr/>
            <p:nvPr/>
          </p:nvSpPr>
          <p:spPr>
            <a:xfrm>
              <a:off x="6302393" y="2310037"/>
              <a:ext cx="272810" cy="142976"/>
            </a:xfrm>
            <a:custGeom>
              <a:avLst/>
              <a:gdLst/>
              <a:ahLst/>
              <a:cxnLst/>
              <a:rect l="l" t="t" r="r" b="b"/>
              <a:pathLst>
                <a:path w="20115" h="10542" extrusionOk="0">
                  <a:moveTo>
                    <a:pt x="19447" y="1"/>
                  </a:moveTo>
                  <a:lnTo>
                    <a:pt x="18814" y="101"/>
                  </a:lnTo>
                  <a:lnTo>
                    <a:pt x="18847" y="334"/>
                  </a:lnTo>
                  <a:cubicBezTo>
                    <a:pt x="19547" y="3937"/>
                    <a:pt x="17980" y="6672"/>
                    <a:pt x="14010" y="8540"/>
                  </a:cubicBezTo>
                  <a:cubicBezTo>
                    <a:pt x="11987" y="9509"/>
                    <a:pt x="9819" y="9930"/>
                    <a:pt x="7992" y="9930"/>
                  </a:cubicBezTo>
                  <a:cubicBezTo>
                    <a:pt x="6296" y="9930"/>
                    <a:pt x="4893" y="9567"/>
                    <a:pt x="4170" y="8940"/>
                  </a:cubicBezTo>
                  <a:cubicBezTo>
                    <a:pt x="2669" y="7673"/>
                    <a:pt x="1168" y="5238"/>
                    <a:pt x="667" y="3370"/>
                  </a:cubicBezTo>
                  <a:lnTo>
                    <a:pt x="634" y="3169"/>
                  </a:lnTo>
                  <a:lnTo>
                    <a:pt x="0" y="3336"/>
                  </a:lnTo>
                  <a:lnTo>
                    <a:pt x="34" y="3536"/>
                  </a:lnTo>
                  <a:cubicBezTo>
                    <a:pt x="634" y="5571"/>
                    <a:pt x="2168" y="8040"/>
                    <a:pt x="3770" y="9407"/>
                  </a:cubicBezTo>
                  <a:cubicBezTo>
                    <a:pt x="4537" y="10108"/>
                    <a:pt x="6105" y="10541"/>
                    <a:pt x="7973" y="10541"/>
                  </a:cubicBezTo>
                  <a:cubicBezTo>
                    <a:pt x="9874" y="10541"/>
                    <a:pt x="12176" y="10074"/>
                    <a:pt x="14277" y="9107"/>
                  </a:cubicBezTo>
                  <a:cubicBezTo>
                    <a:pt x="15111" y="8740"/>
                    <a:pt x="15845" y="8273"/>
                    <a:pt x="16479" y="7839"/>
                  </a:cubicBezTo>
                  <a:cubicBezTo>
                    <a:pt x="19114" y="5905"/>
                    <a:pt x="20115" y="3403"/>
                    <a:pt x="19481" y="201"/>
                  </a:cubicBezTo>
                  <a:lnTo>
                    <a:pt x="19447"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1"/>
            <p:cNvSpPr/>
            <p:nvPr/>
          </p:nvSpPr>
          <p:spPr>
            <a:xfrm>
              <a:off x="6268012" y="2226397"/>
              <a:ext cx="300409" cy="174536"/>
            </a:xfrm>
            <a:custGeom>
              <a:avLst/>
              <a:gdLst/>
              <a:ahLst/>
              <a:cxnLst/>
              <a:rect l="l" t="t" r="r" b="b"/>
              <a:pathLst>
                <a:path w="22150" h="12869" extrusionOk="0">
                  <a:moveTo>
                    <a:pt x="15745" y="0"/>
                  </a:moveTo>
                  <a:cubicBezTo>
                    <a:pt x="15589" y="0"/>
                    <a:pt x="15433" y="8"/>
                    <a:pt x="15278" y="30"/>
                  </a:cubicBezTo>
                  <a:cubicBezTo>
                    <a:pt x="13476" y="97"/>
                    <a:pt x="11642" y="463"/>
                    <a:pt x="9807" y="1064"/>
                  </a:cubicBezTo>
                  <a:cubicBezTo>
                    <a:pt x="8906" y="1364"/>
                    <a:pt x="8006" y="1731"/>
                    <a:pt x="7172" y="2198"/>
                  </a:cubicBezTo>
                  <a:cubicBezTo>
                    <a:pt x="6938" y="2265"/>
                    <a:pt x="6738" y="2398"/>
                    <a:pt x="6538" y="2532"/>
                  </a:cubicBezTo>
                  <a:cubicBezTo>
                    <a:pt x="6338" y="2632"/>
                    <a:pt x="6171" y="2765"/>
                    <a:pt x="5938" y="2899"/>
                  </a:cubicBezTo>
                  <a:cubicBezTo>
                    <a:pt x="5571" y="3132"/>
                    <a:pt x="5170" y="3432"/>
                    <a:pt x="4837" y="3732"/>
                  </a:cubicBezTo>
                  <a:cubicBezTo>
                    <a:pt x="4170" y="4266"/>
                    <a:pt x="3569" y="4900"/>
                    <a:pt x="3136" y="5567"/>
                  </a:cubicBezTo>
                  <a:cubicBezTo>
                    <a:pt x="3136" y="5567"/>
                    <a:pt x="2202" y="6735"/>
                    <a:pt x="1501" y="7135"/>
                  </a:cubicBezTo>
                  <a:cubicBezTo>
                    <a:pt x="801" y="7535"/>
                    <a:pt x="467" y="7702"/>
                    <a:pt x="200" y="7902"/>
                  </a:cubicBezTo>
                  <a:cubicBezTo>
                    <a:pt x="0" y="8169"/>
                    <a:pt x="33" y="8603"/>
                    <a:pt x="133" y="9003"/>
                  </a:cubicBezTo>
                  <a:cubicBezTo>
                    <a:pt x="200" y="9370"/>
                    <a:pt x="234" y="9503"/>
                    <a:pt x="367" y="9770"/>
                  </a:cubicBezTo>
                  <a:cubicBezTo>
                    <a:pt x="500" y="10070"/>
                    <a:pt x="667" y="10204"/>
                    <a:pt x="1034" y="10270"/>
                  </a:cubicBezTo>
                  <a:cubicBezTo>
                    <a:pt x="1368" y="10304"/>
                    <a:pt x="2268" y="10237"/>
                    <a:pt x="2602" y="10871"/>
                  </a:cubicBezTo>
                  <a:cubicBezTo>
                    <a:pt x="2769" y="11138"/>
                    <a:pt x="2935" y="11438"/>
                    <a:pt x="3069" y="11705"/>
                  </a:cubicBezTo>
                  <a:cubicBezTo>
                    <a:pt x="3269" y="12038"/>
                    <a:pt x="3536" y="12339"/>
                    <a:pt x="3669" y="12505"/>
                  </a:cubicBezTo>
                  <a:cubicBezTo>
                    <a:pt x="3803" y="12672"/>
                    <a:pt x="3869" y="12739"/>
                    <a:pt x="3869" y="12739"/>
                  </a:cubicBezTo>
                  <a:cubicBezTo>
                    <a:pt x="3940" y="12827"/>
                    <a:pt x="4038" y="12869"/>
                    <a:pt x="4140" y="12869"/>
                  </a:cubicBezTo>
                  <a:cubicBezTo>
                    <a:pt x="4231" y="12869"/>
                    <a:pt x="4324" y="12835"/>
                    <a:pt x="4403" y="12772"/>
                  </a:cubicBezTo>
                  <a:cubicBezTo>
                    <a:pt x="4537" y="12706"/>
                    <a:pt x="4570" y="12539"/>
                    <a:pt x="4537" y="12372"/>
                  </a:cubicBezTo>
                  <a:lnTo>
                    <a:pt x="4537" y="12272"/>
                  </a:lnTo>
                  <a:cubicBezTo>
                    <a:pt x="4537" y="12272"/>
                    <a:pt x="4537" y="12205"/>
                    <a:pt x="4470" y="12005"/>
                  </a:cubicBezTo>
                  <a:cubicBezTo>
                    <a:pt x="4403" y="11772"/>
                    <a:pt x="4303" y="11538"/>
                    <a:pt x="4170" y="11171"/>
                  </a:cubicBezTo>
                  <a:cubicBezTo>
                    <a:pt x="4070" y="10771"/>
                    <a:pt x="3903" y="10371"/>
                    <a:pt x="3803" y="9870"/>
                  </a:cubicBezTo>
                  <a:cubicBezTo>
                    <a:pt x="3736" y="9737"/>
                    <a:pt x="3703" y="9603"/>
                    <a:pt x="3669" y="9437"/>
                  </a:cubicBezTo>
                  <a:cubicBezTo>
                    <a:pt x="3669" y="9370"/>
                    <a:pt x="3636" y="9236"/>
                    <a:pt x="3636" y="9103"/>
                  </a:cubicBezTo>
                  <a:cubicBezTo>
                    <a:pt x="3636" y="8869"/>
                    <a:pt x="3636" y="8603"/>
                    <a:pt x="3669" y="8336"/>
                  </a:cubicBezTo>
                  <a:cubicBezTo>
                    <a:pt x="3703" y="7769"/>
                    <a:pt x="4003" y="7202"/>
                    <a:pt x="4370" y="6601"/>
                  </a:cubicBezTo>
                  <a:cubicBezTo>
                    <a:pt x="4737" y="6034"/>
                    <a:pt x="5270" y="5467"/>
                    <a:pt x="5904" y="5000"/>
                  </a:cubicBezTo>
                  <a:cubicBezTo>
                    <a:pt x="6204" y="4733"/>
                    <a:pt x="6538" y="4533"/>
                    <a:pt x="6872" y="4266"/>
                  </a:cubicBezTo>
                  <a:cubicBezTo>
                    <a:pt x="7038" y="4199"/>
                    <a:pt x="7239" y="4066"/>
                    <a:pt x="7405" y="3933"/>
                  </a:cubicBezTo>
                  <a:cubicBezTo>
                    <a:pt x="7572" y="3799"/>
                    <a:pt x="7806" y="3732"/>
                    <a:pt x="7972" y="3599"/>
                  </a:cubicBezTo>
                  <a:cubicBezTo>
                    <a:pt x="8706" y="3199"/>
                    <a:pt x="9540" y="2865"/>
                    <a:pt x="10374" y="2565"/>
                  </a:cubicBezTo>
                  <a:cubicBezTo>
                    <a:pt x="12042" y="1965"/>
                    <a:pt x="13843" y="1564"/>
                    <a:pt x="15478" y="1431"/>
                  </a:cubicBezTo>
                  <a:lnTo>
                    <a:pt x="16645" y="1431"/>
                  </a:lnTo>
                  <a:cubicBezTo>
                    <a:pt x="16979" y="1431"/>
                    <a:pt x="17379" y="1498"/>
                    <a:pt x="17646" y="1598"/>
                  </a:cubicBezTo>
                  <a:cubicBezTo>
                    <a:pt x="18213" y="1831"/>
                    <a:pt x="18747" y="2265"/>
                    <a:pt x="19180" y="2732"/>
                  </a:cubicBezTo>
                  <a:cubicBezTo>
                    <a:pt x="19581" y="3199"/>
                    <a:pt x="19914" y="3699"/>
                    <a:pt x="20214" y="4166"/>
                  </a:cubicBezTo>
                  <a:cubicBezTo>
                    <a:pt x="20515" y="4600"/>
                    <a:pt x="20715" y="5033"/>
                    <a:pt x="20882" y="5367"/>
                  </a:cubicBezTo>
                  <a:cubicBezTo>
                    <a:pt x="21048" y="5701"/>
                    <a:pt x="21148" y="6001"/>
                    <a:pt x="21215" y="6168"/>
                  </a:cubicBezTo>
                  <a:cubicBezTo>
                    <a:pt x="21249" y="6301"/>
                    <a:pt x="21315" y="6434"/>
                    <a:pt x="21315" y="6434"/>
                  </a:cubicBezTo>
                  <a:cubicBezTo>
                    <a:pt x="21342" y="6648"/>
                    <a:pt x="21497" y="6755"/>
                    <a:pt x="21677" y="6755"/>
                  </a:cubicBezTo>
                  <a:cubicBezTo>
                    <a:pt x="21722" y="6755"/>
                    <a:pt x="21769" y="6748"/>
                    <a:pt x="21816" y="6735"/>
                  </a:cubicBezTo>
                  <a:cubicBezTo>
                    <a:pt x="22016" y="6668"/>
                    <a:pt x="22149" y="6501"/>
                    <a:pt x="22082" y="6268"/>
                  </a:cubicBezTo>
                  <a:lnTo>
                    <a:pt x="22082" y="6234"/>
                  </a:lnTo>
                  <a:cubicBezTo>
                    <a:pt x="22082" y="6234"/>
                    <a:pt x="22082" y="6101"/>
                    <a:pt x="22049" y="5901"/>
                  </a:cubicBezTo>
                  <a:cubicBezTo>
                    <a:pt x="21982" y="5634"/>
                    <a:pt x="21882" y="5367"/>
                    <a:pt x="21749" y="4933"/>
                  </a:cubicBezTo>
                  <a:cubicBezTo>
                    <a:pt x="21482" y="4133"/>
                    <a:pt x="21015" y="3032"/>
                    <a:pt x="20048" y="1864"/>
                  </a:cubicBezTo>
                  <a:cubicBezTo>
                    <a:pt x="19547" y="1297"/>
                    <a:pt x="18980" y="697"/>
                    <a:pt x="18046" y="297"/>
                  </a:cubicBezTo>
                  <a:cubicBezTo>
                    <a:pt x="17579" y="97"/>
                    <a:pt x="17179" y="97"/>
                    <a:pt x="16679" y="30"/>
                  </a:cubicBezTo>
                  <a:cubicBezTo>
                    <a:pt x="16367" y="30"/>
                    <a:pt x="16056" y="0"/>
                    <a:pt x="1574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21"/>
            <p:cNvSpPr/>
            <p:nvPr/>
          </p:nvSpPr>
          <p:spPr>
            <a:xfrm>
              <a:off x="6281127" y="2342045"/>
              <a:ext cx="8151" cy="7921"/>
            </a:xfrm>
            <a:custGeom>
              <a:avLst/>
              <a:gdLst/>
              <a:ahLst/>
              <a:cxnLst/>
              <a:rect l="l" t="t" r="r" b="b"/>
              <a:pathLst>
                <a:path w="601" h="584" extrusionOk="0">
                  <a:moveTo>
                    <a:pt x="270" y="1"/>
                  </a:moveTo>
                  <a:cubicBezTo>
                    <a:pt x="213" y="1"/>
                    <a:pt x="154" y="22"/>
                    <a:pt x="100" y="76"/>
                  </a:cubicBezTo>
                  <a:cubicBezTo>
                    <a:pt x="0" y="176"/>
                    <a:pt x="0" y="342"/>
                    <a:pt x="67" y="476"/>
                  </a:cubicBezTo>
                  <a:cubicBezTo>
                    <a:pt x="107" y="536"/>
                    <a:pt x="195" y="584"/>
                    <a:pt x="281" y="584"/>
                  </a:cubicBezTo>
                  <a:cubicBezTo>
                    <a:pt x="338" y="584"/>
                    <a:pt x="394" y="563"/>
                    <a:pt x="434" y="509"/>
                  </a:cubicBezTo>
                  <a:cubicBezTo>
                    <a:pt x="567" y="409"/>
                    <a:pt x="601" y="242"/>
                    <a:pt x="501" y="109"/>
                  </a:cubicBezTo>
                  <a:cubicBezTo>
                    <a:pt x="441" y="49"/>
                    <a:pt x="357" y="1"/>
                    <a:pt x="270"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21"/>
            <p:cNvSpPr/>
            <p:nvPr/>
          </p:nvSpPr>
          <p:spPr>
            <a:xfrm>
              <a:off x="6277506" y="2339726"/>
              <a:ext cx="14946" cy="13305"/>
            </a:xfrm>
            <a:custGeom>
              <a:avLst/>
              <a:gdLst/>
              <a:ahLst/>
              <a:cxnLst/>
              <a:rect l="l" t="t" r="r" b="b"/>
              <a:pathLst>
                <a:path w="1102" h="981" extrusionOk="0">
                  <a:moveTo>
                    <a:pt x="584" y="388"/>
                  </a:moveTo>
                  <a:cubicBezTo>
                    <a:pt x="609" y="388"/>
                    <a:pt x="634" y="397"/>
                    <a:pt x="634" y="413"/>
                  </a:cubicBezTo>
                  <a:lnTo>
                    <a:pt x="634" y="480"/>
                  </a:lnTo>
                  <a:lnTo>
                    <a:pt x="601" y="513"/>
                  </a:lnTo>
                  <a:cubicBezTo>
                    <a:pt x="601" y="530"/>
                    <a:pt x="584" y="539"/>
                    <a:pt x="563" y="539"/>
                  </a:cubicBezTo>
                  <a:cubicBezTo>
                    <a:pt x="543" y="539"/>
                    <a:pt x="518" y="530"/>
                    <a:pt x="501" y="513"/>
                  </a:cubicBezTo>
                  <a:cubicBezTo>
                    <a:pt x="468" y="513"/>
                    <a:pt x="501" y="447"/>
                    <a:pt x="534" y="413"/>
                  </a:cubicBezTo>
                  <a:cubicBezTo>
                    <a:pt x="534" y="397"/>
                    <a:pt x="559" y="388"/>
                    <a:pt x="584" y="388"/>
                  </a:cubicBezTo>
                  <a:close/>
                  <a:moveTo>
                    <a:pt x="527" y="0"/>
                  </a:moveTo>
                  <a:cubicBezTo>
                    <a:pt x="429" y="0"/>
                    <a:pt x="332" y="31"/>
                    <a:pt x="234" y="80"/>
                  </a:cubicBezTo>
                  <a:cubicBezTo>
                    <a:pt x="34" y="213"/>
                    <a:pt x="1" y="547"/>
                    <a:pt x="167" y="747"/>
                  </a:cubicBezTo>
                  <a:cubicBezTo>
                    <a:pt x="267" y="880"/>
                    <a:pt x="367" y="980"/>
                    <a:pt x="534" y="980"/>
                  </a:cubicBezTo>
                  <a:cubicBezTo>
                    <a:pt x="668" y="980"/>
                    <a:pt x="768" y="914"/>
                    <a:pt x="834" y="914"/>
                  </a:cubicBezTo>
                  <a:cubicBezTo>
                    <a:pt x="968" y="847"/>
                    <a:pt x="1035" y="714"/>
                    <a:pt x="1035" y="580"/>
                  </a:cubicBezTo>
                  <a:cubicBezTo>
                    <a:pt x="1101" y="480"/>
                    <a:pt x="1035" y="313"/>
                    <a:pt x="968" y="213"/>
                  </a:cubicBezTo>
                  <a:cubicBezTo>
                    <a:pt x="868" y="80"/>
                    <a:pt x="768" y="13"/>
                    <a:pt x="634" y="13"/>
                  </a:cubicBezTo>
                  <a:cubicBezTo>
                    <a:pt x="599" y="4"/>
                    <a:pt x="563" y="0"/>
                    <a:pt x="527"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1"/>
            <p:cNvSpPr/>
            <p:nvPr/>
          </p:nvSpPr>
          <p:spPr>
            <a:xfrm>
              <a:off x="6935300" y="2778730"/>
              <a:ext cx="533400" cy="1590678"/>
            </a:xfrm>
            <a:custGeom>
              <a:avLst/>
              <a:gdLst/>
              <a:ahLst/>
              <a:cxnLst/>
              <a:rect l="l" t="t" r="r" b="b"/>
              <a:pathLst>
                <a:path w="39329" h="117285" extrusionOk="0">
                  <a:moveTo>
                    <a:pt x="3870" y="1"/>
                  </a:moveTo>
                  <a:cubicBezTo>
                    <a:pt x="3870" y="1"/>
                    <a:pt x="501" y="32090"/>
                    <a:pt x="234" y="33691"/>
                  </a:cubicBezTo>
                  <a:cubicBezTo>
                    <a:pt x="1" y="35259"/>
                    <a:pt x="2703" y="117285"/>
                    <a:pt x="2703" y="117285"/>
                  </a:cubicBezTo>
                  <a:lnTo>
                    <a:pt x="39329" y="117285"/>
                  </a:lnTo>
                  <a:lnTo>
                    <a:pt x="36594" y="82059"/>
                  </a:lnTo>
                  <a:cubicBezTo>
                    <a:pt x="36594" y="82059"/>
                    <a:pt x="37761" y="18747"/>
                    <a:pt x="37928" y="15545"/>
                  </a:cubicBezTo>
                  <a:cubicBezTo>
                    <a:pt x="38161" y="12309"/>
                    <a:pt x="38261" y="10341"/>
                    <a:pt x="36760" y="8874"/>
                  </a:cubicBezTo>
                  <a:cubicBezTo>
                    <a:pt x="35259" y="7406"/>
                    <a:pt x="3870" y="1"/>
                    <a:pt x="3870"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1"/>
            <p:cNvSpPr/>
            <p:nvPr/>
          </p:nvSpPr>
          <p:spPr>
            <a:xfrm>
              <a:off x="6933049" y="2775109"/>
              <a:ext cx="538825" cy="1597011"/>
            </a:xfrm>
            <a:custGeom>
              <a:avLst/>
              <a:gdLst/>
              <a:ahLst/>
              <a:cxnLst/>
              <a:rect l="l" t="t" r="r" b="b"/>
              <a:pathLst>
                <a:path w="39729" h="117752" extrusionOk="0">
                  <a:moveTo>
                    <a:pt x="4203" y="501"/>
                  </a:moveTo>
                  <a:cubicBezTo>
                    <a:pt x="13076" y="2603"/>
                    <a:pt x="35625" y="8107"/>
                    <a:pt x="36826" y="9274"/>
                  </a:cubicBezTo>
                  <a:cubicBezTo>
                    <a:pt x="38227" y="10675"/>
                    <a:pt x="38094" y="12677"/>
                    <a:pt x="37894" y="15779"/>
                  </a:cubicBezTo>
                  <a:cubicBezTo>
                    <a:pt x="37727" y="18981"/>
                    <a:pt x="36559" y="81659"/>
                    <a:pt x="36559" y="82326"/>
                  </a:cubicBezTo>
                  <a:lnTo>
                    <a:pt x="39261" y="117351"/>
                  </a:lnTo>
                  <a:lnTo>
                    <a:pt x="3136" y="117351"/>
                  </a:lnTo>
                  <a:cubicBezTo>
                    <a:pt x="2935" y="112815"/>
                    <a:pt x="400" y="35459"/>
                    <a:pt x="600" y="33958"/>
                  </a:cubicBezTo>
                  <a:cubicBezTo>
                    <a:pt x="834" y="32457"/>
                    <a:pt x="3869" y="3670"/>
                    <a:pt x="4203" y="501"/>
                  </a:cubicBezTo>
                  <a:close/>
                  <a:moveTo>
                    <a:pt x="3903" y="1"/>
                  </a:moveTo>
                  <a:lnTo>
                    <a:pt x="3869" y="268"/>
                  </a:lnTo>
                  <a:cubicBezTo>
                    <a:pt x="3836" y="534"/>
                    <a:pt x="500" y="32357"/>
                    <a:pt x="234" y="33892"/>
                  </a:cubicBezTo>
                  <a:cubicBezTo>
                    <a:pt x="0" y="35493"/>
                    <a:pt x="2569" y="114216"/>
                    <a:pt x="2702" y="117552"/>
                  </a:cubicBezTo>
                  <a:lnTo>
                    <a:pt x="2702" y="117752"/>
                  </a:lnTo>
                  <a:lnTo>
                    <a:pt x="39728" y="117752"/>
                  </a:lnTo>
                  <a:lnTo>
                    <a:pt x="37060" y="82326"/>
                  </a:lnTo>
                  <a:cubicBezTo>
                    <a:pt x="37060" y="81693"/>
                    <a:pt x="38194" y="19014"/>
                    <a:pt x="38394" y="15812"/>
                  </a:cubicBezTo>
                  <a:cubicBezTo>
                    <a:pt x="38594" y="12643"/>
                    <a:pt x="38728" y="10508"/>
                    <a:pt x="37193" y="8974"/>
                  </a:cubicBezTo>
                  <a:cubicBezTo>
                    <a:pt x="35726" y="7473"/>
                    <a:pt x="5471" y="334"/>
                    <a:pt x="4170" y="67"/>
                  </a:cubicBezTo>
                  <a:lnTo>
                    <a:pt x="3903" y="1"/>
                  </a:ln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1"/>
            <p:cNvSpPr/>
            <p:nvPr/>
          </p:nvSpPr>
          <p:spPr>
            <a:xfrm>
              <a:off x="6877402" y="2670149"/>
              <a:ext cx="297697" cy="565529"/>
            </a:xfrm>
            <a:custGeom>
              <a:avLst/>
              <a:gdLst/>
              <a:ahLst/>
              <a:cxnLst/>
              <a:rect l="l" t="t" r="r" b="b"/>
              <a:pathLst>
                <a:path w="21950" h="41698" extrusionOk="0">
                  <a:moveTo>
                    <a:pt x="0" y="1"/>
                  </a:moveTo>
                  <a:lnTo>
                    <a:pt x="0" y="1"/>
                  </a:lnTo>
                  <a:cubicBezTo>
                    <a:pt x="0" y="1"/>
                    <a:pt x="968" y="5872"/>
                    <a:pt x="5304" y="7673"/>
                  </a:cubicBezTo>
                  <a:lnTo>
                    <a:pt x="4537" y="41697"/>
                  </a:lnTo>
                  <a:cubicBezTo>
                    <a:pt x="4537" y="41697"/>
                    <a:pt x="6772" y="37261"/>
                    <a:pt x="7139" y="36861"/>
                  </a:cubicBezTo>
                  <a:cubicBezTo>
                    <a:pt x="7505" y="36427"/>
                    <a:pt x="7505" y="36394"/>
                    <a:pt x="8339" y="36260"/>
                  </a:cubicBezTo>
                  <a:cubicBezTo>
                    <a:pt x="8516" y="36239"/>
                    <a:pt x="8671" y="36231"/>
                    <a:pt x="8814" y="36231"/>
                  </a:cubicBezTo>
                  <a:cubicBezTo>
                    <a:pt x="9205" y="36231"/>
                    <a:pt x="9503" y="36289"/>
                    <a:pt x="9883" y="36289"/>
                  </a:cubicBezTo>
                  <a:cubicBezTo>
                    <a:pt x="10022" y="36289"/>
                    <a:pt x="10172" y="36281"/>
                    <a:pt x="10341" y="36260"/>
                  </a:cubicBezTo>
                  <a:cubicBezTo>
                    <a:pt x="11141" y="36193"/>
                    <a:pt x="11675" y="36227"/>
                    <a:pt x="11809" y="35093"/>
                  </a:cubicBezTo>
                  <a:cubicBezTo>
                    <a:pt x="11942" y="33992"/>
                    <a:pt x="12142" y="33091"/>
                    <a:pt x="12142" y="33091"/>
                  </a:cubicBezTo>
                  <a:cubicBezTo>
                    <a:pt x="12142" y="33091"/>
                    <a:pt x="17346" y="32758"/>
                    <a:pt x="18814" y="32724"/>
                  </a:cubicBezTo>
                  <a:cubicBezTo>
                    <a:pt x="20281" y="32691"/>
                    <a:pt x="21949" y="32457"/>
                    <a:pt x="21315" y="29856"/>
                  </a:cubicBezTo>
                  <a:cubicBezTo>
                    <a:pt x="20682" y="27220"/>
                    <a:pt x="14277" y="8474"/>
                    <a:pt x="13476" y="6973"/>
                  </a:cubicBezTo>
                  <a:cubicBezTo>
                    <a:pt x="12676" y="5471"/>
                    <a:pt x="10641" y="3870"/>
                    <a:pt x="9774" y="3237"/>
                  </a:cubicBezTo>
                  <a:cubicBezTo>
                    <a:pt x="8907" y="2636"/>
                    <a:pt x="1" y="1"/>
                    <a:pt x="0" y="1"/>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21"/>
            <p:cNvSpPr/>
            <p:nvPr/>
          </p:nvSpPr>
          <p:spPr>
            <a:xfrm>
              <a:off x="6872872" y="2666541"/>
              <a:ext cx="298606" cy="581357"/>
            </a:xfrm>
            <a:custGeom>
              <a:avLst/>
              <a:gdLst/>
              <a:ahLst/>
              <a:cxnLst/>
              <a:rect l="l" t="t" r="r" b="b"/>
              <a:pathLst>
                <a:path w="22017" h="42865" extrusionOk="0">
                  <a:moveTo>
                    <a:pt x="568" y="634"/>
                  </a:moveTo>
                  <a:cubicBezTo>
                    <a:pt x="3203" y="1434"/>
                    <a:pt x="9274" y="3302"/>
                    <a:pt x="9874" y="3669"/>
                  </a:cubicBezTo>
                  <a:cubicBezTo>
                    <a:pt x="10508" y="4136"/>
                    <a:pt x="12743" y="5771"/>
                    <a:pt x="13510" y="7305"/>
                  </a:cubicBezTo>
                  <a:cubicBezTo>
                    <a:pt x="14277" y="8806"/>
                    <a:pt x="20682" y="27586"/>
                    <a:pt x="21316" y="30155"/>
                  </a:cubicBezTo>
                  <a:cubicBezTo>
                    <a:pt x="21516" y="31022"/>
                    <a:pt x="21449" y="31656"/>
                    <a:pt x="21149" y="32090"/>
                  </a:cubicBezTo>
                  <a:cubicBezTo>
                    <a:pt x="20682" y="32623"/>
                    <a:pt x="19815" y="32690"/>
                    <a:pt x="18981" y="32757"/>
                  </a:cubicBezTo>
                  <a:cubicBezTo>
                    <a:pt x="17513" y="32790"/>
                    <a:pt x="12343" y="33124"/>
                    <a:pt x="12309" y="33124"/>
                  </a:cubicBezTo>
                  <a:lnTo>
                    <a:pt x="12143" y="33124"/>
                  </a:lnTo>
                  <a:lnTo>
                    <a:pt x="12109" y="33291"/>
                  </a:lnTo>
                  <a:cubicBezTo>
                    <a:pt x="12042" y="33324"/>
                    <a:pt x="11909" y="34191"/>
                    <a:pt x="11776" y="35292"/>
                  </a:cubicBezTo>
                  <a:cubicBezTo>
                    <a:pt x="11676" y="36059"/>
                    <a:pt x="11409" y="36126"/>
                    <a:pt x="10708" y="36193"/>
                  </a:cubicBezTo>
                  <a:lnTo>
                    <a:pt x="10508" y="36259"/>
                  </a:lnTo>
                  <a:cubicBezTo>
                    <a:pt x="10325" y="36276"/>
                    <a:pt x="10166" y="36284"/>
                    <a:pt x="10020" y="36284"/>
                  </a:cubicBezTo>
                  <a:cubicBezTo>
                    <a:pt x="9874" y="36284"/>
                    <a:pt x="9741" y="36276"/>
                    <a:pt x="9607" y="36259"/>
                  </a:cubicBezTo>
                  <a:cubicBezTo>
                    <a:pt x="9457" y="36226"/>
                    <a:pt x="9307" y="36209"/>
                    <a:pt x="9140" y="36209"/>
                  </a:cubicBezTo>
                  <a:cubicBezTo>
                    <a:pt x="8974" y="36209"/>
                    <a:pt x="8790" y="36226"/>
                    <a:pt x="8573" y="36259"/>
                  </a:cubicBezTo>
                  <a:cubicBezTo>
                    <a:pt x="7773" y="36359"/>
                    <a:pt x="7673" y="36426"/>
                    <a:pt x="7306" y="36826"/>
                  </a:cubicBezTo>
                  <a:lnTo>
                    <a:pt x="7272" y="36893"/>
                  </a:lnTo>
                  <a:cubicBezTo>
                    <a:pt x="7006" y="37260"/>
                    <a:pt x="5771" y="39662"/>
                    <a:pt x="5104" y="40996"/>
                  </a:cubicBezTo>
                  <a:lnTo>
                    <a:pt x="5771" y="7839"/>
                  </a:lnTo>
                  <a:lnTo>
                    <a:pt x="5638" y="7806"/>
                  </a:lnTo>
                  <a:cubicBezTo>
                    <a:pt x="2069" y="6338"/>
                    <a:pt x="834" y="1901"/>
                    <a:pt x="568" y="634"/>
                  </a:cubicBezTo>
                  <a:close/>
                  <a:moveTo>
                    <a:pt x="1" y="0"/>
                  </a:moveTo>
                  <a:lnTo>
                    <a:pt x="67" y="334"/>
                  </a:lnTo>
                  <a:cubicBezTo>
                    <a:pt x="101" y="600"/>
                    <a:pt x="1101" y="6271"/>
                    <a:pt x="5338" y="8139"/>
                  </a:cubicBezTo>
                  <a:lnTo>
                    <a:pt x="4637" y="42864"/>
                  </a:lnTo>
                  <a:lnTo>
                    <a:pt x="5138" y="42030"/>
                  </a:lnTo>
                  <a:cubicBezTo>
                    <a:pt x="6005" y="40296"/>
                    <a:pt x="7439" y="37527"/>
                    <a:pt x="7673" y="37260"/>
                  </a:cubicBezTo>
                  <a:lnTo>
                    <a:pt x="7739" y="37160"/>
                  </a:lnTo>
                  <a:cubicBezTo>
                    <a:pt x="8006" y="36860"/>
                    <a:pt x="8006" y="36826"/>
                    <a:pt x="8740" y="36760"/>
                  </a:cubicBezTo>
                  <a:cubicBezTo>
                    <a:pt x="8924" y="36726"/>
                    <a:pt x="9090" y="36710"/>
                    <a:pt x="9245" y="36710"/>
                  </a:cubicBezTo>
                  <a:cubicBezTo>
                    <a:pt x="9399" y="36710"/>
                    <a:pt x="9541" y="36726"/>
                    <a:pt x="9674" y="36760"/>
                  </a:cubicBezTo>
                  <a:cubicBezTo>
                    <a:pt x="9824" y="36776"/>
                    <a:pt x="9974" y="36785"/>
                    <a:pt x="10137" y="36785"/>
                  </a:cubicBezTo>
                  <a:cubicBezTo>
                    <a:pt x="10300" y="36785"/>
                    <a:pt x="10475" y="36776"/>
                    <a:pt x="10675" y="36760"/>
                  </a:cubicBezTo>
                  <a:lnTo>
                    <a:pt x="10908" y="36693"/>
                  </a:lnTo>
                  <a:cubicBezTo>
                    <a:pt x="11575" y="36626"/>
                    <a:pt x="12176" y="36560"/>
                    <a:pt x="12309" y="35392"/>
                  </a:cubicBezTo>
                  <a:cubicBezTo>
                    <a:pt x="12409" y="34625"/>
                    <a:pt x="12576" y="33891"/>
                    <a:pt x="12610" y="33624"/>
                  </a:cubicBezTo>
                  <a:cubicBezTo>
                    <a:pt x="13477" y="33524"/>
                    <a:pt x="17813" y="33291"/>
                    <a:pt x="19114" y="33224"/>
                  </a:cubicBezTo>
                  <a:cubicBezTo>
                    <a:pt x="20015" y="33190"/>
                    <a:pt x="21016" y="33124"/>
                    <a:pt x="21583" y="32390"/>
                  </a:cubicBezTo>
                  <a:cubicBezTo>
                    <a:pt x="21950" y="31856"/>
                    <a:pt x="22016" y="31122"/>
                    <a:pt x="21783" y="30122"/>
                  </a:cubicBezTo>
                  <a:cubicBezTo>
                    <a:pt x="21149" y="27520"/>
                    <a:pt x="14744" y="8673"/>
                    <a:pt x="13944" y="7172"/>
                  </a:cubicBezTo>
                  <a:cubicBezTo>
                    <a:pt x="13110" y="5504"/>
                    <a:pt x="10842" y="3836"/>
                    <a:pt x="10174" y="3369"/>
                  </a:cubicBezTo>
                  <a:cubicBezTo>
                    <a:pt x="9274" y="2702"/>
                    <a:pt x="701" y="200"/>
                    <a:pt x="334" y="100"/>
                  </a:cubicBezTo>
                  <a:lnTo>
                    <a:pt x="1"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21"/>
            <p:cNvSpPr/>
            <p:nvPr/>
          </p:nvSpPr>
          <p:spPr>
            <a:xfrm>
              <a:off x="6938474" y="2775109"/>
              <a:ext cx="47062" cy="460569"/>
            </a:xfrm>
            <a:custGeom>
              <a:avLst/>
              <a:gdLst/>
              <a:ahLst/>
              <a:cxnLst/>
              <a:rect l="l" t="t" r="r" b="b"/>
              <a:pathLst>
                <a:path w="3470" h="33959" extrusionOk="0">
                  <a:moveTo>
                    <a:pt x="734" y="1"/>
                  </a:moveTo>
                  <a:lnTo>
                    <a:pt x="0" y="33958"/>
                  </a:lnTo>
                  <a:cubicBezTo>
                    <a:pt x="0" y="33958"/>
                    <a:pt x="2235" y="29522"/>
                    <a:pt x="2602" y="29122"/>
                  </a:cubicBezTo>
                  <a:cubicBezTo>
                    <a:pt x="2902" y="28788"/>
                    <a:pt x="2969" y="28655"/>
                    <a:pt x="3469" y="28555"/>
                  </a:cubicBezTo>
                  <a:lnTo>
                    <a:pt x="734"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21"/>
            <p:cNvSpPr/>
            <p:nvPr/>
          </p:nvSpPr>
          <p:spPr>
            <a:xfrm>
              <a:off x="6935762" y="2775109"/>
              <a:ext cx="52487" cy="472789"/>
            </a:xfrm>
            <a:custGeom>
              <a:avLst/>
              <a:gdLst/>
              <a:ahLst/>
              <a:cxnLst/>
              <a:rect l="l" t="t" r="r" b="b"/>
              <a:pathLst>
                <a:path w="3870" h="34860" extrusionOk="0">
                  <a:moveTo>
                    <a:pt x="1068" y="3603"/>
                  </a:moveTo>
                  <a:lnTo>
                    <a:pt x="3436" y="28388"/>
                  </a:lnTo>
                  <a:cubicBezTo>
                    <a:pt x="3036" y="28488"/>
                    <a:pt x="2936" y="28621"/>
                    <a:pt x="2669" y="28888"/>
                  </a:cubicBezTo>
                  <a:lnTo>
                    <a:pt x="2635" y="28955"/>
                  </a:lnTo>
                  <a:cubicBezTo>
                    <a:pt x="2369" y="29288"/>
                    <a:pt x="1134" y="31690"/>
                    <a:pt x="467" y="33024"/>
                  </a:cubicBezTo>
                  <a:lnTo>
                    <a:pt x="1068" y="3603"/>
                  </a:lnTo>
                  <a:close/>
                  <a:moveTo>
                    <a:pt x="701" y="1"/>
                  </a:moveTo>
                  <a:lnTo>
                    <a:pt x="0" y="34859"/>
                  </a:lnTo>
                  <a:lnTo>
                    <a:pt x="400" y="34092"/>
                  </a:lnTo>
                  <a:cubicBezTo>
                    <a:pt x="1301" y="32324"/>
                    <a:pt x="2702" y="29589"/>
                    <a:pt x="2969" y="29288"/>
                  </a:cubicBezTo>
                  <a:lnTo>
                    <a:pt x="3002" y="29255"/>
                  </a:lnTo>
                  <a:cubicBezTo>
                    <a:pt x="3269" y="28955"/>
                    <a:pt x="3303" y="28921"/>
                    <a:pt x="3669" y="28821"/>
                  </a:cubicBezTo>
                  <a:lnTo>
                    <a:pt x="3870" y="28788"/>
                  </a:lnTo>
                  <a:lnTo>
                    <a:pt x="1134" y="1"/>
                  </a:ln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21"/>
            <p:cNvSpPr/>
            <p:nvPr/>
          </p:nvSpPr>
          <p:spPr>
            <a:xfrm>
              <a:off x="6878297" y="2677839"/>
              <a:ext cx="71040" cy="97284"/>
            </a:xfrm>
            <a:custGeom>
              <a:avLst/>
              <a:gdLst/>
              <a:ahLst/>
              <a:cxnLst/>
              <a:rect l="l" t="t" r="r" b="b"/>
              <a:pathLst>
                <a:path w="5238" h="7173" extrusionOk="0">
                  <a:moveTo>
                    <a:pt x="1" y="1"/>
                  </a:moveTo>
                  <a:lnTo>
                    <a:pt x="1" y="1"/>
                  </a:lnTo>
                  <a:cubicBezTo>
                    <a:pt x="334" y="1502"/>
                    <a:pt x="1602" y="5738"/>
                    <a:pt x="5171" y="7173"/>
                  </a:cubicBezTo>
                  <a:cubicBezTo>
                    <a:pt x="5171" y="7173"/>
                    <a:pt x="5238" y="3970"/>
                    <a:pt x="4604" y="3103"/>
                  </a:cubicBezTo>
                  <a:cubicBezTo>
                    <a:pt x="4204" y="2469"/>
                    <a:pt x="1502" y="902"/>
                    <a:pt x="1"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21"/>
            <p:cNvSpPr/>
            <p:nvPr/>
          </p:nvSpPr>
          <p:spPr>
            <a:xfrm>
              <a:off x="6873781" y="2672414"/>
              <a:ext cx="78283" cy="106778"/>
            </a:xfrm>
            <a:custGeom>
              <a:avLst/>
              <a:gdLst/>
              <a:ahLst/>
              <a:cxnLst/>
              <a:rect l="l" t="t" r="r" b="b"/>
              <a:pathLst>
                <a:path w="5772" h="7873" extrusionOk="0">
                  <a:moveTo>
                    <a:pt x="634" y="868"/>
                  </a:moveTo>
                  <a:lnTo>
                    <a:pt x="634" y="868"/>
                  </a:lnTo>
                  <a:cubicBezTo>
                    <a:pt x="3036" y="2202"/>
                    <a:pt x="4537" y="3203"/>
                    <a:pt x="4770" y="3670"/>
                  </a:cubicBezTo>
                  <a:cubicBezTo>
                    <a:pt x="5237" y="4237"/>
                    <a:pt x="5271" y="6238"/>
                    <a:pt x="5271" y="7306"/>
                  </a:cubicBezTo>
                  <a:cubicBezTo>
                    <a:pt x="2369" y="5905"/>
                    <a:pt x="1101" y="2469"/>
                    <a:pt x="634" y="868"/>
                  </a:cubicBezTo>
                  <a:close/>
                  <a:moveTo>
                    <a:pt x="0" y="1"/>
                  </a:moveTo>
                  <a:lnTo>
                    <a:pt x="100" y="468"/>
                  </a:lnTo>
                  <a:cubicBezTo>
                    <a:pt x="534" y="2169"/>
                    <a:pt x="1835" y="6305"/>
                    <a:pt x="5404" y="7740"/>
                  </a:cubicBezTo>
                  <a:lnTo>
                    <a:pt x="5704" y="7873"/>
                  </a:lnTo>
                  <a:lnTo>
                    <a:pt x="5704" y="7573"/>
                  </a:lnTo>
                  <a:cubicBezTo>
                    <a:pt x="5704" y="7239"/>
                    <a:pt x="5771" y="4304"/>
                    <a:pt x="5104" y="3370"/>
                  </a:cubicBezTo>
                  <a:cubicBezTo>
                    <a:pt x="4670" y="2736"/>
                    <a:pt x="2335" y="1335"/>
                    <a:pt x="401" y="234"/>
                  </a:cubicBezTo>
                  <a:lnTo>
                    <a:pt x="0" y="1"/>
                  </a:ln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21"/>
            <p:cNvSpPr/>
            <p:nvPr/>
          </p:nvSpPr>
          <p:spPr>
            <a:xfrm>
              <a:off x="5841390" y="3064723"/>
              <a:ext cx="490420" cy="1304685"/>
            </a:xfrm>
            <a:custGeom>
              <a:avLst/>
              <a:gdLst/>
              <a:ahLst/>
              <a:cxnLst/>
              <a:rect l="l" t="t" r="r" b="b"/>
              <a:pathLst>
                <a:path w="36160" h="96198" extrusionOk="0">
                  <a:moveTo>
                    <a:pt x="14926" y="0"/>
                  </a:moveTo>
                  <a:cubicBezTo>
                    <a:pt x="14538" y="0"/>
                    <a:pt x="14404" y="251"/>
                    <a:pt x="14177" y="796"/>
                  </a:cubicBezTo>
                  <a:cubicBezTo>
                    <a:pt x="13843" y="1597"/>
                    <a:pt x="11075" y="17608"/>
                    <a:pt x="10641" y="32519"/>
                  </a:cubicBezTo>
                  <a:cubicBezTo>
                    <a:pt x="8139" y="47496"/>
                    <a:pt x="5571" y="58537"/>
                    <a:pt x="5437" y="59371"/>
                  </a:cubicBezTo>
                  <a:cubicBezTo>
                    <a:pt x="5304" y="60205"/>
                    <a:pt x="3136" y="64308"/>
                    <a:pt x="3336" y="65709"/>
                  </a:cubicBezTo>
                  <a:cubicBezTo>
                    <a:pt x="3569" y="67143"/>
                    <a:pt x="3770" y="70646"/>
                    <a:pt x="3770" y="70646"/>
                  </a:cubicBezTo>
                  <a:lnTo>
                    <a:pt x="0" y="96198"/>
                  </a:lnTo>
                  <a:lnTo>
                    <a:pt x="36159" y="96198"/>
                  </a:lnTo>
                  <a:lnTo>
                    <a:pt x="36159" y="2297"/>
                  </a:lnTo>
                  <a:lnTo>
                    <a:pt x="15678" y="162"/>
                  </a:lnTo>
                  <a:cubicBezTo>
                    <a:pt x="15347" y="56"/>
                    <a:pt x="15109" y="0"/>
                    <a:pt x="14926"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21"/>
            <p:cNvSpPr/>
            <p:nvPr/>
          </p:nvSpPr>
          <p:spPr>
            <a:xfrm>
              <a:off x="5838216" y="3061685"/>
              <a:ext cx="496306" cy="1310436"/>
            </a:xfrm>
            <a:custGeom>
              <a:avLst/>
              <a:gdLst/>
              <a:ahLst/>
              <a:cxnLst/>
              <a:rect l="l" t="t" r="r" b="b"/>
              <a:pathLst>
                <a:path w="36594" h="96622" extrusionOk="0">
                  <a:moveTo>
                    <a:pt x="15194" y="465"/>
                  </a:moveTo>
                  <a:cubicBezTo>
                    <a:pt x="15343" y="465"/>
                    <a:pt x="15551" y="523"/>
                    <a:pt x="15879" y="620"/>
                  </a:cubicBezTo>
                  <a:lnTo>
                    <a:pt x="36227" y="2688"/>
                  </a:lnTo>
                  <a:lnTo>
                    <a:pt x="36227" y="96221"/>
                  </a:lnTo>
                  <a:lnTo>
                    <a:pt x="501" y="96221"/>
                  </a:lnTo>
                  <a:lnTo>
                    <a:pt x="4204" y="70937"/>
                  </a:lnTo>
                  <a:lnTo>
                    <a:pt x="4204" y="70903"/>
                  </a:lnTo>
                  <a:lnTo>
                    <a:pt x="4204" y="70870"/>
                  </a:lnTo>
                  <a:cubicBezTo>
                    <a:pt x="4204" y="70837"/>
                    <a:pt x="4004" y="67401"/>
                    <a:pt x="3803" y="65933"/>
                  </a:cubicBezTo>
                  <a:cubicBezTo>
                    <a:pt x="3670" y="65032"/>
                    <a:pt x="4537" y="63031"/>
                    <a:pt x="5171" y="61530"/>
                  </a:cubicBezTo>
                  <a:cubicBezTo>
                    <a:pt x="5538" y="60596"/>
                    <a:pt x="5838" y="59929"/>
                    <a:pt x="5872" y="59595"/>
                  </a:cubicBezTo>
                  <a:cubicBezTo>
                    <a:pt x="5905" y="59395"/>
                    <a:pt x="6072" y="58561"/>
                    <a:pt x="6372" y="57260"/>
                  </a:cubicBezTo>
                  <a:cubicBezTo>
                    <a:pt x="7306" y="52957"/>
                    <a:pt x="9207" y="44084"/>
                    <a:pt x="11075" y="32743"/>
                  </a:cubicBezTo>
                  <a:cubicBezTo>
                    <a:pt x="11509" y="17865"/>
                    <a:pt x="14311" y="1821"/>
                    <a:pt x="14645" y="1087"/>
                  </a:cubicBezTo>
                  <a:cubicBezTo>
                    <a:pt x="14857" y="641"/>
                    <a:pt x="14934" y="465"/>
                    <a:pt x="15194" y="465"/>
                  </a:cubicBezTo>
                  <a:close/>
                  <a:moveTo>
                    <a:pt x="15176" y="0"/>
                  </a:moveTo>
                  <a:cubicBezTo>
                    <a:pt x="14703" y="0"/>
                    <a:pt x="14514" y="280"/>
                    <a:pt x="14211" y="887"/>
                  </a:cubicBezTo>
                  <a:cubicBezTo>
                    <a:pt x="13877" y="1687"/>
                    <a:pt x="11075" y="17398"/>
                    <a:pt x="10675" y="32709"/>
                  </a:cubicBezTo>
                  <a:cubicBezTo>
                    <a:pt x="8807" y="44017"/>
                    <a:pt x="6872" y="52890"/>
                    <a:pt x="5972" y="57193"/>
                  </a:cubicBezTo>
                  <a:cubicBezTo>
                    <a:pt x="5671" y="58561"/>
                    <a:pt x="5505" y="59362"/>
                    <a:pt x="5471" y="59562"/>
                  </a:cubicBezTo>
                  <a:cubicBezTo>
                    <a:pt x="5471" y="59829"/>
                    <a:pt x="5138" y="60563"/>
                    <a:pt x="4804" y="61363"/>
                  </a:cubicBezTo>
                  <a:cubicBezTo>
                    <a:pt x="4070" y="62998"/>
                    <a:pt x="3236" y="64999"/>
                    <a:pt x="3370" y="66000"/>
                  </a:cubicBezTo>
                  <a:cubicBezTo>
                    <a:pt x="3570" y="67367"/>
                    <a:pt x="3803" y="70570"/>
                    <a:pt x="3803" y="70870"/>
                  </a:cubicBezTo>
                  <a:lnTo>
                    <a:pt x="1" y="96622"/>
                  </a:lnTo>
                  <a:lnTo>
                    <a:pt x="36594" y="96622"/>
                  </a:lnTo>
                  <a:lnTo>
                    <a:pt x="36594" y="2288"/>
                  </a:lnTo>
                  <a:lnTo>
                    <a:pt x="15979" y="153"/>
                  </a:lnTo>
                  <a:cubicBezTo>
                    <a:pt x="15637" y="52"/>
                    <a:pt x="15380" y="0"/>
                    <a:pt x="15176"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21"/>
            <p:cNvSpPr/>
            <p:nvPr/>
          </p:nvSpPr>
          <p:spPr>
            <a:xfrm>
              <a:off x="6032296" y="2800905"/>
              <a:ext cx="670028" cy="1568503"/>
            </a:xfrm>
            <a:custGeom>
              <a:avLst/>
              <a:gdLst/>
              <a:ahLst/>
              <a:cxnLst/>
              <a:rect l="l" t="t" r="r" b="b"/>
              <a:pathLst>
                <a:path w="49403" h="115650" extrusionOk="0">
                  <a:moveTo>
                    <a:pt x="35726" y="0"/>
                  </a:moveTo>
                  <a:cubicBezTo>
                    <a:pt x="35726" y="0"/>
                    <a:pt x="2903" y="16712"/>
                    <a:pt x="1435" y="17679"/>
                  </a:cubicBezTo>
                  <a:cubicBezTo>
                    <a:pt x="1" y="18613"/>
                    <a:pt x="1369" y="20415"/>
                    <a:pt x="1435" y="20915"/>
                  </a:cubicBezTo>
                  <a:cubicBezTo>
                    <a:pt x="1535" y="21415"/>
                    <a:pt x="12710" y="66881"/>
                    <a:pt x="14011" y="82493"/>
                  </a:cubicBezTo>
                  <a:lnTo>
                    <a:pt x="12076" y="115650"/>
                  </a:lnTo>
                  <a:lnTo>
                    <a:pt x="49403" y="115650"/>
                  </a:lnTo>
                  <a:cubicBezTo>
                    <a:pt x="49403" y="90065"/>
                    <a:pt x="45467" y="45399"/>
                    <a:pt x="45367" y="43398"/>
                  </a:cubicBezTo>
                  <a:cubicBezTo>
                    <a:pt x="45233" y="41396"/>
                    <a:pt x="44800" y="40696"/>
                    <a:pt x="43766" y="39929"/>
                  </a:cubicBezTo>
                  <a:cubicBezTo>
                    <a:pt x="42731" y="39161"/>
                    <a:pt x="39296" y="36326"/>
                    <a:pt x="38695" y="35959"/>
                  </a:cubicBezTo>
                  <a:cubicBezTo>
                    <a:pt x="38061" y="35592"/>
                    <a:pt x="37661" y="34225"/>
                    <a:pt x="37661" y="34225"/>
                  </a:cubicBezTo>
                  <a:lnTo>
                    <a:pt x="35726"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21"/>
            <p:cNvSpPr/>
            <p:nvPr/>
          </p:nvSpPr>
          <p:spPr>
            <a:xfrm>
              <a:off x="6033204" y="2795466"/>
              <a:ext cx="673649" cy="1576654"/>
            </a:xfrm>
            <a:custGeom>
              <a:avLst/>
              <a:gdLst/>
              <a:ahLst/>
              <a:cxnLst/>
              <a:rect l="l" t="t" r="r" b="b"/>
              <a:pathLst>
                <a:path w="49670" h="116251" extrusionOk="0">
                  <a:moveTo>
                    <a:pt x="35493" y="735"/>
                  </a:moveTo>
                  <a:lnTo>
                    <a:pt x="37461" y="34626"/>
                  </a:lnTo>
                  <a:lnTo>
                    <a:pt x="37461" y="34659"/>
                  </a:lnTo>
                  <a:cubicBezTo>
                    <a:pt x="37494" y="34826"/>
                    <a:pt x="37861" y="36160"/>
                    <a:pt x="38528" y="36527"/>
                  </a:cubicBezTo>
                  <a:cubicBezTo>
                    <a:pt x="38862" y="36694"/>
                    <a:pt x="40229" y="37828"/>
                    <a:pt x="41464" y="38795"/>
                  </a:cubicBezTo>
                  <a:cubicBezTo>
                    <a:pt x="42331" y="39496"/>
                    <a:pt x="43165" y="40130"/>
                    <a:pt x="43565" y="40463"/>
                  </a:cubicBezTo>
                  <a:cubicBezTo>
                    <a:pt x="44532" y="41164"/>
                    <a:pt x="44933" y="41797"/>
                    <a:pt x="45066" y="43799"/>
                  </a:cubicBezTo>
                  <a:cubicBezTo>
                    <a:pt x="45100" y="43999"/>
                    <a:pt x="45166" y="44633"/>
                    <a:pt x="45233" y="45634"/>
                  </a:cubicBezTo>
                  <a:cubicBezTo>
                    <a:pt x="48402" y="84528"/>
                    <a:pt x="49136" y="105243"/>
                    <a:pt x="49136" y="115850"/>
                  </a:cubicBezTo>
                  <a:lnTo>
                    <a:pt x="12276" y="115850"/>
                  </a:lnTo>
                  <a:lnTo>
                    <a:pt x="14144" y="82894"/>
                  </a:lnTo>
                  <a:cubicBezTo>
                    <a:pt x="13043" y="69984"/>
                    <a:pt x="5171" y="36260"/>
                    <a:pt x="1835" y="22317"/>
                  </a:cubicBezTo>
                  <a:cubicBezTo>
                    <a:pt x="1669" y="21683"/>
                    <a:pt x="1602" y="21316"/>
                    <a:pt x="1602" y="21283"/>
                  </a:cubicBezTo>
                  <a:cubicBezTo>
                    <a:pt x="1602" y="21149"/>
                    <a:pt x="1502" y="20949"/>
                    <a:pt x="1368" y="20749"/>
                  </a:cubicBezTo>
                  <a:cubicBezTo>
                    <a:pt x="935" y="19815"/>
                    <a:pt x="601" y="18848"/>
                    <a:pt x="1502" y="18281"/>
                  </a:cubicBezTo>
                  <a:cubicBezTo>
                    <a:pt x="2869" y="17413"/>
                    <a:pt x="32290" y="2403"/>
                    <a:pt x="35493" y="735"/>
                  </a:cubicBezTo>
                  <a:close/>
                  <a:moveTo>
                    <a:pt x="35893" y="1"/>
                  </a:moveTo>
                  <a:lnTo>
                    <a:pt x="35593" y="134"/>
                  </a:lnTo>
                  <a:cubicBezTo>
                    <a:pt x="34258" y="835"/>
                    <a:pt x="2803" y="16946"/>
                    <a:pt x="1335" y="17847"/>
                  </a:cubicBezTo>
                  <a:cubicBezTo>
                    <a:pt x="1" y="18681"/>
                    <a:pt x="668" y="20115"/>
                    <a:pt x="1035" y="20849"/>
                  </a:cubicBezTo>
                  <a:cubicBezTo>
                    <a:pt x="1135" y="21049"/>
                    <a:pt x="1202" y="21216"/>
                    <a:pt x="1202" y="21316"/>
                  </a:cubicBezTo>
                  <a:cubicBezTo>
                    <a:pt x="1202" y="21416"/>
                    <a:pt x="1302" y="21716"/>
                    <a:pt x="1468" y="22384"/>
                  </a:cubicBezTo>
                  <a:cubicBezTo>
                    <a:pt x="4804" y="36293"/>
                    <a:pt x="12676" y="69984"/>
                    <a:pt x="13777" y="82860"/>
                  </a:cubicBezTo>
                  <a:lnTo>
                    <a:pt x="11809" y="116251"/>
                  </a:lnTo>
                  <a:lnTo>
                    <a:pt x="49669" y="116251"/>
                  </a:lnTo>
                  <a:lnTo>
                    <a:pt x="49669" y="116017"/>
                  </a:lnTo>
                  <a:cubicBezTo>
                    <a:pt x="49669" y="105510"/>
                    <a:pt x="49002" y="84695"/>
                    <a:pt x="45767" y="45533"/>
                  </a:cubicBezTo>
                  <a:cubicBezTo>
                    <a:pt x="45700" y="44533"/>
                    <a:pt x="45600" y="43899"/>
                    <a:pt x="45600" y="43699"/>
                  </a:cubicBezTo>
                  <a:cubicBezTo>
                    <a:pt x="45500" y="41731"/>
                    <a:pt x="45100" y="40963"/>
                    <a:pt x="43932" y="40063"/>
                  </a:cubicBezTo>
                  <a:cubicBezTo>
                    <a:pt x="43498" y="39796"/>
                    <a:pt x="42698" y="39129"/>
                    <a:pt x="41831" y="38395"/>
                  </a:cubicBezTo>
                  <a:cubicBezTo>
                    <a:pt x="40530" y="37394"/>
                    <a:pt x="39195" y="36327"/>
                    <a:pt x="38828" y="36127"/>
                  </a:cubicBezTo>
                  <a:cubicBezTo>
                    <a:pt x="38361" y="35860"/>
                    <a:pt x="38028" y="34892"/>
                    <a:pt x="37894" y="34526"/>
                  </a:cubicBezTo>
                  <a:lnTo>
                    <a:pt x="35893" y="1"/>
                  </a:ln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21"/>
            <p:cNvSpPr/>
            <p:nvPr/>
          </p:nvSpPr>
          <p:spPr>
            <a:xfrm>
              <a:off x="6299680" y="2704082"/>
              <a:ext cx="254256" cy="581357"/>
            </a:xfrm>
            <a:custGeom>
              <a:avLst/>
              <a:gdLst/>
              <a:ahLst/>
              <a:cxnLst/>
              <a:rect l="l" t="t" r="r" b="b"/>
              <a:pathLst>
                <a:path w="18747" h="42865" extrusionOk="0">
                  <a:moveTo>
                    <a:pt x="17079" y="1"/>
                  </a:moveTo>
                  <a:lnTo>
                    <a:pt x="17079" y="1"/>
                  </a:lnTo>
                  <a:cubicBezTo>
                    <a:pt x="17079" y="1"/>
                    <a:pt x="10508" y="6472"/>
                    <a:pt x="9540" y="7339"/>
                  </a:cubicBezTo>
                  <a:cubicBezTo>
                    <a:pt x="8573" y="8207"/>
                    <a:pt x="8173" y="8573"/>
                    <a:pt x="7472" y="10241"/>
                  </a:cubicBezTo>
                  <a:cubicBezTo>
                    <a:pt x="6738" y="11909"/>
                    <a:pt x="1168" y="33224"/>
                    <a:pt x="701" y="34692"/>
                  </a:cubicBezTo>
                  <a:cubicBezTo>
                    <a:pt x="234" y="36160"/>
                    <a:pt x="0" y="37361"/>
                    <a:pt x="1568" y="37361"/>
                  </a:cubicBezTo>
                  <a:lnTo>
                    <a:pt x="10307" y="37361"/>
                  </a:lnTo>
                  <a:cubicBezTo>
                    <a:pt x="10307" y="37361"/>
                    <a:pt x="10241" y="38095"/>
                    <a:pt x="10307" y="38762"/>
                  </a:cubicBezTo>
                  <a:cubicBezTo>
                    <a:pt x="10341" y="39429"/>
                    <a:pt x="10975" y="39863"/>
                    <a:pt x="11575" y="39863"/>
                  </a:cubicBezTo>
                  <a:cubicBezTo>
                    <a:pt x="12209" y="39863"/>
                    <a:pt x="13009" y="39963"/>
                    <a:pt x="14410" y="40096"/>
                  </a:cubicBezTo>
                  <a:cubicBezTo>
                    <a:pt x="15845" y="40229"/>
                    <a:pt x="18747" y="42865"/>
                    <a:pt x="18747" y="42865"/>
                  </a:cubicBezTo>
                  <a:lnTo>
                    <a:pt x="16412" y="6405"/>
                  </a:lnTo>
                  <a:cubicBezTo>
                    <a:pt x="17679" y="3970"/>
                    <a:pt x="17079" y="1"/>
                    <a:pt x="17079"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21"/>
            <p:cNvSpPr/>
            <p:nvPr/>
          </p:nvSpPr>
          <p:spPr>
            <a:xfrm>
              <a:off x="6300575" y="2697748"/>
              <a:ext cx="256982" cy="594485"/>
            </a:xfrm>
            <a:custGeom>
              <a:avLst/>
              <a:gdLst/>
              <a:ahLst/>
              <a:cxnLst/>
              <a:rect l="l" t="t" r="r" b="b"/>
              <a:pathLst>
                <a:path w="18948" h="43833" extrusionOk="0">
                  <a:moveTo>
                    <a:pt x="16913" y="935"/>
                  </a:moveTo>
                  <a:cubicBezTo>
                    <a:pt x="16980" y="1969"/>
                    <a:pt x="17146" y="4837"/>
                    <a:pt x="16212" y="6806"/>
                  </a:cubicBezTo>
                  <a:lnTo>
                    <a:pt x="16179" y="6839"/>
                  </a:lnTo>
                  <a:lnTo>
                    <a:pt x="18447" y="42865"/>
                  </a:lnTo>
                  <a:cubicBezTo>
                    <a:pt x="17613" y="42097"/>
                    <a:pt x="15579" y="40496"/>
                    <a:pt x="14378" y="40363"/>
                  </a:cubicBezTo>
                  <a:cubicBezTo>
                    <a:pt x="14077" y="40330"/>
                    <a:pt x="13777" y="40330"/>
                    <a:pt x="13477" y="40263"/>
                  </a:cubicBezTo>
                  <a:cubicBezTo>
                    <a:pt x="12610" y="40163"/>
                    <a:pt x="12009" y="40096"/>
                    <a:pt x="11576" y="40096"/>
                  </a:cubicBezTo>
                  <a:cubicBezTo>
                    <a:pt x="11075" y="40096"/>
                    <a:pt x="10508" y="39762"/>
                    <a:pt x="10475" y="39195"/>
                  </a:cubicBezTo>
                  <a:cubicBezTo>
                    <a:pt x="10442" y="38528"/>
                    <a:pt x="10475" y="37828"/>
                    <a:pt x="10475" y="37828"/>
                  </a:cubicBezTo>
                  <a:lnTo>
                    <a:pt x="10475" y="37594"/>
                  </a:lnTo>
                  <a:lnTo>
                    <a:pt x="1569" y="37594"/>
                  </a:lnTo>
                  <a:cubicBezTo>
                    <a:pt x="1102" y="37594"/>
                    <a:pt x="835" y="37528"/>
                    <a:pt x="668" y="37327"/>
                  </a:cubicBezTo>
                  <a:cubicBezTo>
                    <a:pt x="401" y="36894"/>
                    <a:pt x="601" y="36060"/>
                    <a:pt x="901" y="35226"/>
                  </a:cubicBezTo>
                  <a:cubicBezTo>
                    <a:pt x="1068" y="34692"/>
                    <a:pt x="1802" y="31857"/>
                    <a:pt x="2769" y="28288"/>
                  </a:cubicBezTo>
                  <a:cubicBezTo>
                    <a:pt x="4637" y="21349"/>
                    <a:pt x="7173" y="11876"/>
                    <a:pt x="7640" y="10808"/>
                  </a:cubicBezTo>
                  <a:cubicBezTo>
                    <a:pt x="8340" y="9174"/>
                    <a:pt x="8740" y="8840"/>
                    <a:pt x="9641" y="7973"/>
                  </a:cubicBezTo>
                  <a:cubicBezTo>
                    <a:pt x="10475" y="7206"/>
                    <a:pt x="15612" y="2202"/>
                    <a:pt x="16913" y="935"/>
                  </a:cubicBezTo>
                  <a:close/>
                  <a:moveTo>
                    <a:pt x="17246" y="1"/>
                  </a:moveTo>
                  <a:lnTo>
                    <a:pt x="16946" y="301"/>
                  </a:lnTo>
                  <a:cubicBezTo>
                    <a:pt x="16846" y="334"/>
                    <a:pt x="10341" y="6772"/>
                    <a:pt x="9407" y="7639"/>
                  </a:cubicBezTo>
                  <a:cubicBezTo>
                    <a:pt x="8440" y="8507"/>
                    <a:pt x="8006" y="8940"/>
                    <a:pt x="7273" y="10642"/>
                  </a:cubicBezTo>
                  <a:cubicBezTo>
                    <a:pt x="6806" y="11776"/>
                    <a:pt x="4270" y="21283"/>
                    <a:pt x="2402" y="28188"/>
                  </a:cubicBezTo>
                  <a:cubicBezTo>
                    <a:pt x="1435" y="31790"/>
                    <a:pt x="668" y="34625"/>
                    <a:pt x="501" y="35126"/>
                  </a:cubicBezTo>
                  <a:cubicBezTo>
                    <a:pt x="168" y="36193"/>
                    <a:pt x="1" y="37061"/>
                    <a:pt x="401" y="37561"/>
                  </a:cubicBezTo>
                  <a:cubicBezTo>
                    <a:pt x="601" y="37861"/>
                    <a:pt x="1001" y="38028"/>
                    <a:pt x="1602" y="38028"/>
                  </a:cubicBezTo>
                  <a:lnTo>
                    <a:pt x="10075" y="38028"/>
                  </a:lnTo>
                  <a:cubicBezTo>
                    <a:pt x="10008" y="38295"/>
                    <a:pt x="10008" y="38762"/>
                    <a:pt x="10075" y="39229"/>
                  </a:cubicBezTo>
                  <a:cubicBezTo>
                    <a:pt x="10141" y="40029"/>
                    <a:pt x="10909" y="40530"/>
                    <a:pt x="11576" y="40530"/>
                  </a:cubicBezTo>
                  <a:cubicBezTo>
                    <a:pt x="12009" y="40530"/>
                    <a:pt x="12576" y="40630"/>
                    <a:pt x="13444" y="40696"/>
                  </a:cubicBezTo>
                  <a:cubicBezTo>
                    <a:pt x="13677" y="40696"/>
                    <a:pt x="14011" y="40730"/>
                    <a:pt x="14344" y="40797"/>
                  </a:cubicBezTo>
                  <a:cubicBezTo>
                    <a:pt x="15679" y="40897"/>
                    <a:pt x="18514" y="43432"/>
                    <a:pt x="18581" y="43498"/>
                  </a:cubicBezTo>
                  <a:lnTo>
                    <a:pt x="18948" y="43832"/>
                  </a:lnTo>
                  <a:lnTo>
                    <a:pt x="16613" y="6939"/>
                  </a:lnTo>
                  <a:cubicBezTo>
                    <a:pt x="17847" y="4437"/>
                    <a:pt x="17313" y="601"/>
                    <a:pt x="17280" y="434"/>
                  </a:cubicBezTo>
                  <a:lnTo>
                    <a:pt x="17246" y="1"/>
                  </a:lnTo>
                  <a:close/>
                </a:path>
              </a:pathLst>
            </a:custGeom>
            <a:solidFill>
              <a:schemeClr val="dk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21"/>
            <p:cNvSpPr/>
            <p:nvPr/>
          </p:nvSpPr>
          <p:spPr>
            <a:xfrm>
              <a:off x="6505518" y="2800905"/>
              <a:ext cx="48418" cy="484995"/>
            </a:xfrm>
            <a:custGeom>
              <a:avLst/>
              <a:gdLst/>
              <a:ahLst/>
              <a:cxnLst/>
              <a:rect l="l" t="t" r="r" b="b"/>
              <a:pathLst>
                <a:path w="3570" h="35760" extrusionOk="0">
                  <a:moveTo>
                    <a:pt x="1335" y="0"/>
                  </a:moveTo>
                  <a:lnTo>
                    <a:pt x="1" y="33224"/>
                  </a:lnTo>
                  <a:cubicBezTo>
                    <a:pt x="1502" y="33891"/>
                    <a:pt x="3570" y="35759"/>
                    <a:pt x="3570" y="35759"/>
                  </a:cubicBezTo>
                  <a:lnTo>
                    <a:pt x="1335"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21"/>
            <p:cNvSpPr/>
            <p:nvPr/>
          </p:nvSpPr>
          <p:spPr>
            <a:xfrm>
              <a:off x="6503253" y="2800444"/>
              <a:ext cx="54304" cy="491790"/>
            </a:xfrm>
            <a:custGeom>
              <a:avLst/>
              <a:gdLst/>
              <a:ahLst/>
              <a:cxnLst/>
              <a:rect l="l" t="t" r="r" b="b"/>
              <a:pathLst>
                <a:path w="4004" h="36261" extrusionOk="0">
                  <a:moveTo>
                    <a:pt x="1535" y="4004"/>
                  </a:moveTo>
                  <a:lnTo>
                    <a:pt x="3503" y="35259"/>
                  </a:lnTo>
                  <a:cubicBezTo>
                    <a:pt x="2836" y="34692"/>
                    <a:pt x="1502" y="33625"/>
                    <a:pt x="368" y="33091"/>
                  </a:cubicBezTo>
                  <a:lnTo>
                    <a:pt x="1535" y="4004"/>
                  </a:lnTo>
                  <a:close/>
                  <a:moveTo>
                    <a:pt x="1268" y="1"/>
                  </a:moveTo>
                  <a:lnTo>
                    <a:pt x="1" y="33258"/>
                  </a:lnTo>
                  <a:lnTo>
                    <a:pt x="1" y="33358"/>
                  </a:lnTo>
                  <a:lnTo>
                    <a:pt x="134" y="33425"/>
                  </a:lnTo>
                  <a:cubicBezTo>
                    <a:pt x="1535" y="34092"/>
                    <a:pt x="3637" y="35926"/>
                    <a:pt x="3637" y="35926"/>
                  </a:cubicBezTo>
                  <a:lnTo>
                    <a:pt x="4004" y="36260"/>
                  </a:lnTo>
                  <a:lnTo>
                    <a:pt x="1702" y="1"/>
                  </a:ln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21"/>
            <p:cNvSpPr/>
            <p:nvPr/>
          </p:nvSpPr>
          <p:spPr>
            <a:xfrm>
              <a:off x="6510943" y="2706347"/>
              <a:ext cx="26705" cy="84616"/>
            </a:xfrm>
            <a:custGeom>
              <a:avLst/>
              <a:gdLst/>
              <a:ahLst/>
              <a:cxnLst/>
              <a:rect l="l" t="t" r="r" b="b"/>
              <a:pathLst>
                <a:path w="1969" h="6239" extrusionOk="0">
                  <a:moveTo>
                    <a:pt x="1335" y="0"/>
                  </a:moveTo>
                  <a:cubicBezTo>
                    <a:pt x="1335" y="0"/>
                    <a:pt x="1" y="2969"/>
                    <a:pt x="901" y="6238"/>
                  </a:cubicBezTo>
                  <a:cubicBezTo>
                    <a:pt x="1969" y="4070"/>
                    <a:pt x="1669" y="734"/>
                    <a:pt x="1569"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21"/>
            <p:cNvSpPr/>
            <p:nvPr/>
          </p:nvSpPr>
          <p:spPr>
            <a:xfrm>
              <a:off x="6508692" y="2703173"/>
              <a:ext cx="31221" cy="95928"/>
            </a:xfrm>
            <a:custGeom>
              <a:avLst/>
              <a:gdLst/>
              <a:ahLst/>
              <a:cxnLst/>
              <a:rect l="l" t="t" r="r" b="b"/>
              <a:pathLst>
                <a:path w="2302" h="7073" extrusionOk="0">
                  <a:moveTo>
                    <a:pt x="1568" y="735"/>
                  </a:moveTo>
                  <a:lnTo>
                    <a:pt x="1568" y="735"/>
                  </a:lnTo>
                  <a:cubicBezTo>
                    <a:pt x="1635" y="1769"/>
                    <a:pt x="1768" y="4037"/>
                    <a:pt x="1101" y="5805"/>
                  </a:cubicBezTo>
                  <a:cubicBezTo>
                    <a:pt x="734" y="3570"/>
                    <a:pt x="1268" y="1569"/>
                    <a:pt x="1568" y="735"/>
                  </a:cubicBezTo>
                  <a:close/>
                  <a:moveTo>
                    <a:pt x="1368" y="1"/>
                  </a:moveTo>
                  <a:lnTo>
                    <a:pt x="1334" y="134"/>
                  </a:lnTo>
                  <a:cubicBezTo>
                    <a:pt x="1301" y="268"/>
                    <a:pt x="0" y="3203"/>
                    <a:pt x="834" y="6539"/>
                  </a:cubicBezTo>
                  <a:lnTo>
                    <a:pt x="967" y="7073"/>
                  </a:lnTo>
                  <a:lnTo>
                    <a:pt x="1201" y="6572"/>
                  </a:lnTo>
                  <a:cubicBezTo>
                    <a:pt x="2302" y="4371"/>
                    <a:pt x="2035" y="1135"/>
                    <a:pt x="1935" y="201"/>
                  </a:cubicBezTo>
                  <a:lnTo>
                    <a:pt x="1868"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21"/>
            <p:cNvSpPr/>
            <p:nvPr/>
          </p:nvSpPr>
          <p:spPr>
            <a:xfrm>
              <a:off x="6572476" y="3522769"/>
              <a:ext cx="60177" cy="65425"/>
            </a:xfrm>
            <a:custGeom>
              <a:avLst/>
              <a:gdLst/>
              <a:ahLst/>
              <a:cxnLst/>
              <a:rect l="l" t="t" r="r" b="b"/>
              <a:pathLst>
                <a:path w="4437" h="4824" extrusionOk="0">
                  <a:moveTo>
                    <a:pt x="2009" y="1"/>
                  </a:moveTo>
                  <a:cubicBezTo>
                    <a:pt x="881" y="1"/>
                    <a:pt x="0" y="930"/>
                    <a:pt x="0" y="2181"/>
                  </a:cubicBezTo>
                  <a:cubicBezTo>
                    <a:pt x="0" y="3516"/>
                    <a:pt x="1001" y="4683"/>
                    <a:pt x="2235" y="4817"/>
                  </a:cubicBezTo>
                  <a:cubicBezTo>
                    <a:pt x="2294" y="4822"/>
                    <a:pt x="2353" y="4824"/>
                    <a:pt x="2411" y="4824"/>
                  </a:cubicBezTo>
                  <a:cubicBezTo>
                    <a:pt x="3532" y="4824"/>
                    <a:pt x="4437" y="3917"/>
                    <a:pt x="4437" y="2648"/>
                  </a:cubicBezTo>
                  <a:cubicBezTo>
                    <a:pt x="4437" y="1314"/>
                    <a:pt x="3436" y="147"/>
                    <a:pt x="2235" y="13"/>
                  </a:cubicBezTo>
                  <a:cubicBezTo>
                    <a:pt x="2159" y="5"/>
                    <a:pt x="2083" y="1"/>
                    <a:pt x="2009" y="1"/>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21"/>
            <p:cNvSpPr/>
            <p:nvPr/>
          </p:nvSpPr>
          <p:spPr>
            <a:xfrm>
              <a:off x="6585144" y="3859824"/>
              <a:ext cx="60177" cy="65425"/>
            </a:xfrm>
            <a:custGeom>
              <a:avLst/>
              <a:gdLst/>
              <a:ahLst/>
              <a:cxnLst/>
              <a:rect l="l" t="t" r="r" b="b"/>
              <a:pathLst>
                <a:path w="4437" h="4824" extrusionOk="0">
                  <a:moveTo>
                    <a:pt x="1982" y="0"/>
                  </a:moveTo>
                  <a:cubicBezTo>
                    <a:pt x="881" y="0"/>
                    <a:pt x="0" y="929"/>
                    <a:pt x="0" y="2181"/>
                  </a:cubicBezTo>
                  <a:cubicBezTo>
                    <a:pt x="0" y="3515"/>
                    <a:pt x="1001" y="4682"/>
                    <a:pt x="2202" y="4816"/>
                  </a:cubicBezTo>
                  <a:cubicBezTo>
                    <a:pt x="2263" y="4821"/>
                    <a:pt x="2323" y="4823"/>
                    <a:pt x="2382" y="4823"/>
                  </a:cubicBezTo>
                  <a:cubicBezTo>
                    <a:pt x="3532" y="4823"/>
                    <a:pt x="4437" y="3916"/>
                    <a:pt x="4437" y="2648"/>
                  </a:cubicBezTo>
                  <a:cubicBezTo>
                    <a:pt x="4437" y="1313"/>
                    <a:pt x="3436" y="146"/>
                    <a:pt x="2202" y="12"/>
                  </a:cubicBezTo>
                  <a:cubicBezTo>
                    <a:pt x="2128" y="4"/>
                    <a:pt x="2054" y="0"/>
                    <a:pt x="1982"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21"/>
            <p:cNvSpPr/>
            <p:nvPr/>
          </p:nvSpPr>
          <p:spPr>
            <a:xfrm>
              <a:off x="6600971" y="4213154"/>
              <a:ext cx="60190" cy="65493"/>
            </a:xfrm>
            <a:custGeom>
              <a:avLst/>
              <a:gdLst/>
              <a:ahLst/>
              <a:cxnLst/>
              <a:rect l="l" t="t" r="r" b="b"/>
              <a:pathLst>
                <a:path w="4438" h="4829" extrusionOk="0">
                  <a:moveTo>
                    <a:pt x="1982" y="0"/>
                  </a:moveTo>
                  <a:cubicBezTo>
                    <a:pt x="882" y="0"/>
                    <a:pt x="1" y="929"/>
                    <a:pt x="1" y="2181"/>
                  </a:cubicBezTo>
                  <a:cubicBezTo>
                    <a:pt x="1" y="3515"/>
                    <a:pt x="1002" y="4682"/>
                    <a:pt x="2202" y="4816"/>
                  </a:cubicBezTo>
                  <a:cubicBezTo>
                    <a:pt x="2279" y="4824"/>
                    <a:pt x="2354" y="4828"/>
                    <a:pt x="2429" y="4828"/>
                  </a:cubicBezTo>
                  <a:cubicBezTo>
                    <a:pt x="3557" y="4828"/>
                    <a:pt x="4437" y="3899"/>
                    <a:pt x="4437" y="2648"/>
                  </a:cubicBezTo>
                  <a:cubicBezTo>
                    <a:pt x="4437" y="1313"/>
                    <a:pt x="3437" y="146"/>
                    <a:pt x="2202" y="12"/>
                  </a:cubicBezTo>
                  <a:cubicBezTo>
                    <a:pt x="2128" y="4"/>
                    <a:pt x="2055" y="0"/>
                    <a:pt x="1982"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21"/>
            <p:cNvSpPr/>
            <p:nvPr/>
          </p:nvSpPr>
          <p:spPr>
            <a:xfrm>
              <a:off x="6244033" y="3714760"/>
              <a:ext cx="324835" cy="313538"/>
            </a:xfrm>
            <a:custGeom>
              <a:avLst/>
              <a:gdLst/>
              <a:ahLst/>
              <a:cxnLst/>
              <a:rect l="l" t="t" r="r" b="b"/>
              <a:pathLst>
                <a:path w="23951" h="23118" extrusionOk="0">
                  <a:moveTo>
                    <a:pt x="0" y="1"/>
                  </a:moveTo>
                  <a:cubicBezTo>
                    <a:pt x="1" y="1"/>
                    <a:pt x="9941" y="14578"/>
                    <a:pt x="23951" y="23117"/>
                  </a:cubicBezTo>
                  <a:lnTo>
                    <a:pt x="0" y="1"/>
                  </a:ln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21"/>
            <p:cNvSpPr/>
            <p:nvPr/>
          </p:nvSpPr>
          <p:spPr>
            <a:xfrm>
              <a:off x="6267551" y="3889838"/>
              <a:ext cx="301766" cy="189129"/>
            </a:xfrm>
            <a:custGeom>
              <a:avLst/>
              <a:gdLst/>
              <a:ahLst/>
              <a:cxnLst/>
              <a:rect l="l" t="t" r="r" b="b"/>
              <a:pathLst>
                <a:path w="22250" h="13945" extrusionOk="0">
                  <a:moveTo>
                    <a:pt x="1" y="1"/>
                  </a:moveTo>
                  <a:cubicBezTo>
                    <a:pt x="1" y="1"/>
                    <a:pt x="10375" y="9508"/>
                    <a:pt x="22250" y="13944"/>
                  </a:cubicBezTo>
                  <a:lnTo>
                    <a:pt x="1" y="1"/>
                  </a:ln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21"/>
            <p:cNvSpPr/>
            <p:nvPr/>
          </p:nvSpPr>
          <p:spPr>
            <a:xfrm>
              <a:off x="6308265" y="4011995"/>
              <a:ext cx="261051" cy="90950"/>
            </a:xfrm>
            <a:custGeom>
              <a:avLst/>
              <a:gdLst/>
              <a:ahLst/>
              <a:cxnLst/>
              <a:rect l="l" t="t" r="r" b="b"/>
              <a:pathLst>
                <a:path w="19248" h="6706" extrusionOk="0">
                  <a:moveTo>
                    <a:pt x="1" y="0"/>
                  </a:moveTo>
                  <a:cubicBezTo>
                    <a:pt x="1" y="1"/>
                    <a:pt x="9908" y="5371"/>
                    <a:pt x="19248" y="6705"/>
                  </a:cubicBezTo>
                  <a:lnTo>
                    <a:pt x="1" y="0"/>
                  </a:ln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21"/>
            <p:cNvSpPr/>
            <p:nvPr/>
          </p:nvSpPr>
          <p:spPr>
            <a:xfrm>
              <a:off x="6349889" y="2529180"/>
              <a:ext cx="803036" cy="1232194"/>
            </a:xfrm>
            <a:custGeom>
              <a:avLst/>
              <a:gdLst/>
              <a:ahLst/>
              <a:cxnLst/>
              <a:rect l="l" t="t" r="r" b="b"/>
              <a:pathLst>
                <a:path w="59210" h="90853" extrusionOk="0">
                  <a:moveTo>
                    <a:pt x="38680" y="0"/>
                  </a:moveTo>
                  <a:cubicBezTo>
                    <a:pt x="37551" y="0"/>
                    <a:pt x="34886" y="595"/>
                    <a:pt x="33625" y="2756"/>
                  </a:cubicBezTo>
                  <a:cubicBezTo>
                    <a:pt x="32224" y="5191"/>
                    <a:pt x="32390" y="5124"/>
                    <a:pt x="31723" y="6559"/>
                  </a:cubicBezTo>
                  <a:cubicBezTo>
                    <a:pt x="31111" y="7846"/>
                    <a:pt x="29147" y="10117"/>
                    <a:pt x="26453" y="10117"/>
                  </a:cubicBezTo>
                  <a:cubicBezTo>
                    <a:pt x="26214" y="10117"/>
                    <a:pt x="25969" y="10099"/>
                    <a:pt x="25719" y="10061"/>
                  </a:cubicBezTo>
                  <a:cubicBezTo>
                    <a:pt x="22684" y="9594"/>
                    <a:pt x="16546" y="6859"/>
                    <a:pt x="13010" y="5124"/>
                  </a:cubicBezTo>
                  <a:cubicBezTo>
                    <a:pt x="9474" y="3423"/>
                    <a:pt x="7206" y="2256"/>
                    <a:pt x="5038" y="1956"/>
                  </a:cubicBezTo>
                  <a:cubicBezTo>
                    <a:pt x="4689" y="1913"/>
                    <a:pt x="4339" y="1892"/>
                    <a:pt x="3997" y="1892"/>
                  </a:cubicBezTo>
                  <a:cubicBezTo>
                    <a:pt x="2210" y="1892"/>
                    <a:pt x="614" y="2450"/>
                    <a:pt x="334" y="3290"/>
                  </a:cubicBezTo>
                  <a:cubicBezTo>
                    <a:pt x="1" y="4291"/>
                    <a:pt x="3436" y="5425"/>
                    <a:pt x="5271" y="6459"/>
                  </a:cubicBezTo>
                  <a:cubicBezTo>
                    <a:pt x="7106" y="7493"/>
                    <a:pt x="8674" y="8894"/>
                    <a:pt x="9874" y="9494"/>
                  </a:cubicBezTo>
                  <a:cubicBezTo>
                    <a:pt x="11109" y="10128"/>
                    <a:pt x="14845" y="12096"/>
                    <a:pt x="15045" y="12230"/>
                  </a:cubicBezTo>
                  <a:cubicBezTo>
                    <a:pt x="15045" y="12230"/>
                    <a:pt x="13310" y="13330"/>
                    <a:pt x="13010" y="13631"/>
                  </a:cubicBezTo>
                  <a:cubicBezTo>
                    <a:pt x="12710" y="13931"/>
                    <a:pt x="12476" y="16533"/>
                    <a:pt x="12476" y="16533"/>
                  </a:cubicBezTo>
                  <a:cubicBezTo>
                    <a:pt x="12476" y="16533"/>
                    <a:pt x="10942" y="17800"/>
                    <a:pt x="10642" y="18100"/>
                  </a:cubicBezTo>
                  <a:cubicBezTo>
                    <a:pt x="10341" y="18401"/>
                    <a:pt x="10075" y="19802"/>
                    <a:pt x="10608" y="20902"/>
                  </a:cubicBezTo>
                  <a:cubicBezTo>
                    <a:pt x="10608" y="20902"/>
                    <a:pt x="9708" y="22137"/>
                    <a:pt x="9374" y="22704"/>
                  </a:cubicBezTo>
                  <a:cubicBezTo>
                    <a:pt x="9040" y="23237"/>
                    <a:pt x="9174" y="24271"/>
                    <a:pt x="9441" y="25039"/>
                  </a:cubicBezTo>
                  <a:cubicBezTo>
                    <a:pt x="9674" y="25773"/>
                    <a:pt x="10175" y="27307"/>
                    <a:pt x="10441" y="27574"/>
                  </a:cubicBezTo>
                  <a:cubicBezTo>
                    <a:pt x="10675" y="27807"/>
                    <a:pt x="18047" y="33211"/>
                    <a:pt x="20048" y="34579"/>
                  </a:cubicBezTo>
                  <a:cubicBezTo>
                    <a:pt x="22116" y="35947"/>
                    <a:pt x="22817" y="37147"/>
                    <a:pt x="24018" y="40883"/>
                  </a:cubicBezTo>
                  <a:cubicBezTo>
                    <a:pt x="25285" y="44586"/>
                    <a:pt x="35926" y="84181"/>
                    <a:pt x="38428" y="90852"/>
                  </a:cubicBezTo>
                  <a:cubicBezTo>
                    <a:pt x="47835" y="88451"/>
                    <a:pt x="59176" y="76809"/>
                    <a:pt x="59210" y="75608"/>
                  </a:cubicBezTo>
                  <a:cubicBezTo>
                    <a:pt x="54406" y="67936"/>
                    <a:pt x="39829" y="40316"/>
                    <a:pt x="38428" y="37815"/>
                  </a:cubicBezTo>
                  <a:cubicBezTo>
                    <a:pt x="37060" y="35313"/>
                    <a:pt x="36427" y="32144"/>
                    <a:pt x="36427" y="30276"/>
                  </a:cubicBezTo>
                  <a:cubicBezTo>
                    <a:pt x="36427" y="28408"/>
                    <a:pt x="36227" y="21303"/>
                    <a:pt x="35693" y="18334"/>
                  </a:cubicBezTo>
                  <a:cubicBezTo>
                    <a:pt x="35159" y="15465"/>
                    <a:pt x="35359" y="13364"/>
                    <a:pt x="35893" y="11929"/>
                  </a:cubicBezTo>
                  <a:cubicBezTo>
                    <a:pt x="36527" y="10395"/>
                    <a:pt x="37327" y="8961"/>
                    <a:pt x="37728" y="7693"/>
                  </a:cubicBezTo>
                  <a:cubicBezTo>
                    <a:pt x="38161" y="6392"/>
                    <a:pt x="38061" y="5058"/>
                    <a:pt x="38862" y="3390"/>
                  </a:cubicBezTo>
                  <a:cubicBezTo>
                    <a:pt x="39662" y="1722"/>
                    <a:pt x="39829" y="121"/>
                    <a:pt x="38995" y="21"/>
                  </a:cubicBezTo>
                  <a:cubicBezTo>
                    <a:pt x="38912" y="7"/>
                    <a:pt x="38805" y="0"/>
                    <a:pt x="38680"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21"/>
            <p:cNvSpPr/>
            <p:nvPr/>
          </p:nvSpPr>
          <p:spPr>
            <a:xfrm>
              <a:off x="6348085" y="2525491"/>
              <a:ext cx="808908" cy="1240413"/>
            </a:xfrm>
            <a:custGeom>
              <a:avLst/>
              <a:gdLst/>
              <a:ahLst/>
              <a:cxnLst/>
              <a:rect l="l" t="t" r="r" b="b"/>
              <a:pathLst>
                <a:path w="59643" h="91459" extrusionOk="0">
                  <a:moveTo>
                    <a:pt x="38687" y="370"/>
                  </a:moveTo>
                  <a:cubicBezTo>
                    <a:pt x="38814" y="370"/>
                    <a:pt x="38919" y="378"/>
                    <a:pt x="38995" y="393"/>
                  </a:cubicBezTo>
                  <a:cubicBezTo>
                    <a:pt x="39128" y="393"/>
                    <a:pt x="39195" y="493"/>
                    <a:pt x="39295" y="593"/>
                  </a:cubicBezTo>
                  <a:cubicBezTo>
                    <a:pt x="39528" y="1127"/>
                    <a:pt x="39328" y="2261"/>
                    <a:pt x="38728" y="3495"/>
                  </a:cubicBezTo>
                  <a:cubicBezTo>
                    <a:pt x="38228" y="4563"/>
                    <a:pt x="38094" y="5530"/>
                    <a:pt x="37961" y="6364"/>
                  </a:cubicBezTo>
                  <a:cubicBezTo>
                    <a:pt x="37861" y="6864"/>
                    <a:pt x="37794" y="7365"/>
                    <a:pt x="37627" y="7832"/>
                  </a:cubicBezTo>
                  <a:cubicBezTo>
                    <a:pt x="37394" y="8532"/>
                    <a:pt x="37027" y="9299"/>
                    <a:pt x="36660" y="10066"/>
                  </a:cubicBezTo>
                  <a:cubicBezTo>
                    <a:pt x="36360" y="10700"/>
                    <a:pt x="36026" y="11367"/>
                    <a:pt x="35792" y="12068"/>
                  </a:cubicBezTo>
                  <a:cubicBezTo>
                    <a:pt x="35159" y="13702"/>
                    <a:pt x="35125" y="15904"/>
                    <a:pt x="35626" y="18673"/>
                  </a:cubicBezTo>
                  <a:cubicBezTo>
                    <a:pt x="36159" y="21708"/>
                    <a:pt x="36360" y="28880"/>
                    <a:pt x="36360" y="30548"/>
                  </a:cubicBezTo>
                  <a:cubicBezTo>
                    <a:pt x="36360" y="32516"/>
                    <a:pt x="36993" y="35718"/>
                    <a:pt x="38394" y="38220"/>
                  </a:cubicBezTo>
                  <a:cubicBezTo>
                    <a:pt x="38728" y="38754"/>
                    <a:pt x="39729" y="40655"/>
                    <a:pt x="41130" y="43224"/>
                  </a:cubicBezTo>
                  <a:cubicBezTo>
                    <a:pt x="45800" y="51896"/>
                    <a:pt x="55406" y="69909"/>
                    <a:pt x="59176" y="75914"/>
                  </a:cubicBezTo>
                  <a:cubicBezTo>
                    <a:pt x="58742" y="77248"/>
                    <a:pt x="47801" y="88423"/>
                    <a:pt x="38728" y="90891"/>
                  </a:cubicBezTo>
                  <a:cubicBezTo>
                    <a:pt x="37060" y="86354"/>
                    <a:pt x="32157" y="68742"/>
                    <a:pt x="28554" y="55833"/>
                  </a:cubicBezTo>
                  <a:cubicBezTo>
                    <a:pt x="26486" y="48361"/>
                    <a:pt x="24851" y="42423"/>
                    <a:pt x="24418" y="41089"/>
                  </a:cubicBezTo>
                  <a:cubicBezTo>
                    <a:pt x="23150" y="37286"/>
                    <a:pt x="22416" y="36118"/>
                    <a:pt x="20348" y="34717"/>
                  </a:cubicBezTo>
                  <a:cubicBezTo>
                    <a:pt x="18313" y="33316"/>
                    <a:pt x="11008" y="27979"/>
                    <a:pt x="10741" y="27712"/>
                  </a:cubicBezTo>
                  <a:cubicBezTo>
                    <a:pt x="10608" y="27579"/>
                    <a:pt x="10274" y="26745"/>
                    <a:pt x="9774" y="25244"/>
                  </a:cubicBezTo>
                  <a:cubicBezTo>
                    <a:pt x="9574" y="24543"/>
                    <a:pt x="9440" y="23543"/>
                    <a:pt x="9741" y="23076"/>
                  </a:cubicBezTo>
                  <a:cubicBezTo>
                    <a:pt x="10074" y="22542"/>
                    <a:pt x="10941" y="21308"/>
                    <a:pt x="10941" y="21308"/>
                  </a:cubicBezTo>
                  <a:lnTo>
                    <a:pt x="11008" y="21208"/>
                  </a:lnTo>
                  <a:lnTo>
                    <a:pt x="10975" y="21074"/>
                  </a:lnTo>
                  <a:cubicBezTo>
                    <a:pt x="10474" y="20040"/>
                    <a:pt x="10775" y="18706"/>
                    <a:pt x="10975" y="18539"/>
                  </a:cubicBezTo>
                  <a:lnTo>
                    <a:pt x="12909" y="16905"/>
                  </a:lnTo>
                  <a:lnTo>
                    <a:pt x="12909" y="16838"/>
                  </a:lnTo>
                  <a:cubicBezTo>
                    <a:pt x="12976" y="15670"/>
                    <a:pt x="13243" y="14236"/>
                    <a:pt x="13343" y="14069"/>
                  </a:cubicBezTo>
                  <a:cubicBezTo>
                    <a:pt x="13577" y="13903"/>
                    <a:pt x="14644" y="13169"/>
                    <a:pt x="15345" y="12702"/>
                  </a:cubicBezTo>
                  <a:lnTo>
                    <a:pt x="15645" y="12502"/>
                  </a:lnTo>
                  <a:lnTo>
                    <a:pt x="15311" y="12335"/>
                  </a:lnTo>
                  <a:cubicBezTo>
                    <a:pt x="15111" y="12201"/>
                    <a:pt x="11308" y="10233"/>
                    <a:pt x="10141" y="9633"/>
                  </a:cubicBezTo>
                  <a:cubicBezTo>
                    <a:pt x="9607" y="9333"/>
                    <a:pt x="8973" y="8899"/>
                    <a:pt x="8239" y="8365"/>
                  </a:cubicBezTo>
                  <a:cubicBezTo>
                    <a:pt x="7439" y="7798"/>
                    <a:pt x="6505" y="7131"/>
                    <a:pt x="5504" y="6564"/>
                  </a:cubicBezTo>
                  <a:cubicBezTo>
                    <a:pt x="4970" y="6297"/>
                    <a:pt x="4303" y="5964"/>
                    <a:pt x="3636" y="5663"/>
                  </a:cubicBezTo>
                  <a:cubicBezTo>
                    <a:pt x="2302" y="5030"/>
                    <a:pt x="501" y="4196"/>
                    <a:pt x="667" y="3662"/>
                  </a:cubicBezTo>
                  <a:cubicBezTo>
                    <a:pt x="934" y="2995"/>
                    <a:pt x="2302" y="2394"/>
                    <a:pt x="4070" y="2394"/>
                  </a:cubicBezTo>
                  <a:cubicBezTo>
                    <a:pt x="4292" y="2394"/>
                    <a:pt x="4529" y="2424"/>
                    <a:pt x="4742" y="2424"/>
                  </a:cubicBezTo>
                  <a:cubicBezTo>
                    <a:pt x="4848" y="2424"/>
                    <a:pt x="4948" y="2417"/>
                    <a:pt x="5037" y="2394"/>
                  </a:cubicBezTo>
                  <a:cubicBezTo>
                    <a:pt x="7005" y="2661"/>
                    <a:pt x="9107" y="3662"/>
                    <a:pt x="12276" y="5196"/>
                  </a:cubicBezTo>
                  <a:lnTo>
                    <a:pt x="12976" y="5530"/>
                  </a:lnTo>
                  <a:cubicBezTo>
                    <a:pt x="15111" y="6564"/>
                    <a:pt x="22283" y="9966"/>
                    <a:pt x="25719" y="10433"/>
                  </a:cubicBezTo>
                  <a:cubicBezTo>
                    <a:pt x="26000" y="10479"/>
                    <a:pt x="26275" y="10501"/>
                    <a:pt x="26542" y="10501"/>
                  </a:cubicBezTo>
                  <a:cubicBezTo>
                    <a:pt x="29383" y="10501"/>
                    <a:pt x="31411" y="8081"/>
                    <a:pt x="31990" y="6831"/>
                  </a:cubicBezTo>
                  <a:cubicBezTo>
                    <a:pt x="32157" y="6397"/>
                    <a:pt x="32290" y="6097"/>
                    <a:pt x="32390" y="5863"/>
                  </a:cubicBezTo>
                  <a:cubicBezTo>
                    <a:pt x="32690" y="5230"/>
                    <a:pt x="32857" y="4763"/>
                    <a:pt x="33858" y="3061"/>
                  </a:cubicBezTo>
                  <a:cubicBezTo>
                    <a:pt x="35077" y="921"/>
                    <a:pt x="37647" y="370"/>
                    <a:pt x="38687" y="370"/>
                  </a:cubicBezTo>
                  <a:close/>
                  <a:moveTo>
                    <a:pt x="38798" y="1"/>
                  </a:moveTo>
                  <a:cubicBezTo>
                    <a:pt x="37522" y="1"/>
                    <a:pt x="34824" y="729"/>
                    <a:pt x="33591" y="2895"/>
                  </a:cubicBezTo>
                  <a:cubicBezTo>
                    <a:pt x="32590" y="4663"/>
                    <a:pt x="32423" y="5130"/>
                    <a:pt x="32123" y="5797"/>
                  </a:cubicBezTo>
                  <a:cubicBezTo>
                    <a:pt x="31990" y="6030"/>
                    <a:pt x="31923" y="6330"/>
                    <a:pt x="31690" y="6731"/>
                  </a:cubicBezTo>
                  <a:cubicBezTo>
                    <a:pt x="31166" y="7931"/>
                    <a:pt x="29251" y="10182"/>
                    <a:pt x="26600" y="10182"/>
                  </a:cubicBezTo>
                  <a:cubicBezTo>
                    <a:pt x="26378" y="10182"/>
                    <a:pt x="26151" y="10167"/>
                    <a:pt x="25919" y="10133"/>
                  </a:cubicBezTo>
                  <a:cubicBezTo>
                    <a:pt x="22516" y="9633"/>
                    <a:pt x="15411" y="6230"/>
                    <a:pt x="13276" y="5230"/>
                  </a:cubicBezTo>
                  <a:lnTo>
                    <a:pt x="12576" y="4896"/>
                  </a:lnTo>
                  <a:cubicBezTo>
                    <a:pt x="9407" y="3362"/>
                    <a:pt x="7272" y="2361"/>
                    <a:pt x="5237" y="2061"/>
                  </a:cubicBezTo>
                  <a:cubicBezTo>
                    <a:pt x="4835" y="2002"/>
                    <a:pt x="4434" y="1975"/>
                    <a:pt x="4043" y="1975"/>
                  </a:cubicBezTo>
                  <a:cubicBezTo>
                    <a:pt x="2201" y="1975"/>
                    <a:pt x="603" y="2593"/>
                    <a:pt x="300" y="3528"/>
                  </a:cubicBezTo>
                  <a:cubicBezTo>
                    <a:pt x="0" y="4396"/>
                    <a:pt x="1601" y="5163"/>
                    <a:pt x="3469" y="6030"/>
                  </a:cubicBezTo>
                  <a:cubicBezTo>
                    <a:pt x="4137" y="6364"/>
                    <a:pt x="4804" y="6664"/>
                    <a:pt x="5304" y="6964"/>
                  </a:cubicBezTo>
                  <a:cubicBezTo>
                    <a:pt x="6271" y="7498"/>
                    <a:pt x="7172" y="8132"/>
                    <a:pt x="7973" y="8699"/>
                  </a:cubicBezTo>
                  <a:cubicBezTo>
                    <a:pt x="8740" y="9233"/>
                    <a:pt x="9340" y="9700"/>
                    <a:pt x="9941" y="10000"/>
                  </a:cubicBezTo>
                  <a:cubicBezTo>
                    <a:pt x="10975" y="10533"/>
                    <a:pt x="13843" y="12035"/>
                    <a:pt x="14811" y="12535"/>
                  </a:cubicBezTo>
                  <a:cubicBezTo>
                    <a:pt x="14277" y="12868"/>
                    <a:pt x="13243" y="13569"/>
                    <a:pt x="13010" y="13802"/>
                  </a:cubicBezTo>
                  <a:cubicBezTo>
                    <a:pt x="12743" y="14069"/>
                    <a:pt x="12509" y="15871"/>
                    <a:pt x="12442" y="16705"/>
                  </a:cubicBezTo>
                  <a:lnTo>
                    <a:pt x="10641" y="18239"/>
                  </a:lnTo>
                  <a:cubicBezTo>
                    <a:pt x="10274" y="18639"/>
                    <a:pt x="10074" y="20074"/>
                    <a:pt x="10508" y="21208"/>
                  </a:cubicBezTo>
                  <a:cubicBezTo>
                    <a:pt x="10308" y="21508"/>
                    <a:pt x="9640" y="22475"/>
                    <a:pt x="9340" y="22909"/>
                  </a:cubicBezTo>
                  <a:cubicBezTo>
                    <a:pt x="8940" y="23543"/>
                    <a:pt x="9107" y="24677"/>
                    <a:pt x="9340" y="25411"/>
                  </a:cubicBezTo>
                  <a:cubicBezTo>
                    <a:pt x="9807" y="26845"/>
                    <a:pt x="10141" y="27812"/>
                    <a:pt x="10408" y="28046"/>
                  </a:cubicBezTo>
                  <a:cubicBezTo>
                    <a:pt x="10675" y="28346"/>
                    <a:pt x="18180" y="33817"/>
                    <a:pt x="20048" y="35084"/>
                  </a:cubicBezTo>
                  <a:cubicBezTo>
                    <a:pt x="22083" y="36419"/>
                    <a:pt x="22716" y="37519"/>
                    <a:pt x="23984" y="41255"/>
                  </a:cubicBezTo>
                  <a:cubicBezTo>
                    <a:pt x="24384" y="42590"/>
                    <a:pt x="26052" y="48527"/>
                    <a:pt x="28154" y="55999"/>
                  </a:cubicBezTo>
                  <a:cubicBezTo>
                    <a:pt x="31790" y="69075"/>
                    <a:pt x="36793" y="87022"/>
                    <a:pt x="38428" y="91291"/>
                  </a:cubicBezTo>
                  <a:lnTo>
                    <a:pt x="38494" y="91458"/>
                  </a:lnTo>
                  <a:lnTo>
                    <a:pt x="38695" y="91391"/>
                  </a:lnTo>
                  <a:cubicBezTo>
                    <a:pt x="48001" y="88956"/>
                    <a:pt x="59543" y="77381"/>
                    <a:pt x="59643" y="75914"/>
                  </a:cubicBezTo>
                  <a:lnTo>
                    <a:pt x="59643" y="75847"/>
                  </a:lnTo>
                  <a:lnTo>
                    <a:pt x="59609" y="75780"/>
                  </a:lnTo>
                  <a:cubicBezTo>
                    <a:pt x="55873" y="69876"/>
                    <a:pt x="46200" y="51763"/>
                    <a:pt x="41530" y="43057"/>
                  </a:cubicBezTo>
                  <a:cubicBezTo>
                    <a:pt x="40162" y="40488"/>
                    <a:pt x="39162" y="38620"/>
                    <a:pt x="38828" y="38053"/>
                  </a:cubicBezTo>
                  <a:cubicBezTo>
                    <a:pt x="37460" y="35585"/>
                    <a:pt x="36827" y="32483"/>
                    <a:pt x="36827" y="30581"/>
                  </a:cubicBezTo>
                  <a:cubicBezTo>
                    <a:pt x="36827" y="28913"/>
                    <a:pt x="36660" y="21675"/>
                    <a:pt x="36059" y="18639"/>
                  </a:cubicBezTo>
                  <a:cubicBezTo>
                    <a:pt x="35559" y="16004"/>
                    <a:pt x="35626" y="13836"/>
                    <a:pt x="36226" y="12301"/>
                  </a:cubicBezTo>
                  <a:cubicBezTo>
                    <a:pt x="36493" y="11634"/>
                    <a:pt x="36827" y="10967"/>
                    <a:pt x="37127" y="10333"/>
                  </a:cubicBezTo>
                  <a:cubicBezTo>
                    <a:pt x="37494" y="9499"/>
                    <a:pt x="37827" y="8732"/>
                    <a:pt x="38094" y="7998"/>
                  </a:cubicBezTo>
                  <a:cubicBezTo>
                    <a:pt x="38261" y="7498"/>
                    <a:pt x="38328" y="6998"/>
                    <a:pt x="38428" y="6464"/>
                  </a:cubicBezTo>
                  <a:cubicBezTo>
                    <a:pt x="38561" y="5563"/>
                    <a:pt x="38695" y="4696"/>
                    <a:pt x="39195" y="3695"/>
                  </a:cubicBezTo>
                  <a:cubicBezTo>
                    <a:pt x="39862" y="2328"/>
                    <a:pt x="40096" y="1060"/>
                    <a:pt x="39762" y="460"/>
                  </a:cubicBezTo>
                  <a:cubicBezTo>
                    <a:pt x="39629" y="226"/>
                    <a:pt x="39428" y="59"/>
                    <a:pt x="39162" y="26"/>
                  </a:cubicBezTo>
                  <a:cubicBezTo>
                    <a:pt x="39060" y="10"/>
                    <a:pt x="38938" y="1"/>
                    <a:pt x="38798" y="1"/>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21"/>
            <p:cNvSpPr/>
            <p:nvPr/>
          </p:nvSpPr>
          <p:spPr>
            <a:xfrm>
              <a:off x="6416847" y="2555695"/>
              <a:ext cx="282765" cy="110860"/>
            </a:xfrm>
            <a:custGeom>
              <a:avLst/>
              <a:gdLst/>
              <a:ahLst/>
              <a:cxnLst/>
              <a:rect l="l" t="t" r="r" b="b"/>
              <a:pathLst>
                <a:path w="20849" h="8174" extrusionOk="0">
                  <a:moveTo>
                    <a:pt x="1" y="1"/>
                  </a:moveTo>
                  <a:cubicBezTo>
                    <a:pt x="1" y="67"/>
                    <a:pt x="1" y="101"/>
                    <a:pt x="34" y="101"/>
                  </a:cubicBezTo>
                  <a:cubicBezTo>
                    <a:pt x="34" y="101"/>
                    <a:pt x="101" y="134"/>
                    <a:pt x="267" y="167"/>
                  </a:cubicBezTo>
                  <a:cubicBezTo>
                    <a:pt x="434" y="234"/>
                    <a:pt x="668" y="301"/>
                    <a:pt x="935" y="401"/>
                  </a:cubicBezTo>
                  <a:cubicBezTo>
                    <a:pt x="1235" y="501"/>
                    <a:pt x="1568" y="601"/>
                    <a:pt x="1935" y="768"/>
                  </a:cubicBezTo>
                  <a:cubicBezTo>
                    <a:pt x="2336" y="935"/>
                    <a:pt x="2769" y="1101"/>
                    <a:pt x="3236" y="1335"/>
                  </a:cubicBezTo>
                  <a:cubicBezTo>
                    <a:pt x="3503" y="1468"/>
                    <a:pt x="3703" y="1602"/>
                    <a:pt x="3937" y="1735"/>
                  </a:cubicBezTo>
                  <a:cubicBezTo>
                    <a:pt x="4204" y="1835"/>
                    <a:pt x="4437" y="1969"/>
                    <a:pt x="4737" y="2102"/>
                  </a:cubicBezTo>
                  <a:cubicBezTo>
                    <a:pt x="5271" y="2336"/>
                    <a:pt x="5838" y="2636"/>
                    <a:pt x="6405" y="2936"/>
                  </a:cubicBezTo>
                  <a:cubicBezTo>
                    <a:pt x="7006" y="3236"/>
                    <a:pt x="7573" y="3503"/>
                    <a:pt x="8206" y="3803"/>
                  </a:cubicBezTo>
                  <a:lnTo>
                    <a:pt x="10074" y="4671"/>
                  </a:lnTo>
                  <a:cubicBezTo>
                    <a:pt x="10708" y="4971"/>
                    <a:pt x="11375" y="5271"/>
                    <a:pt x="12009" y="5504"/>
                  </a:cubicBezTo>
                  <a:cubicBezTo>
                    <a:pt x="12610" y="5805"/>
                    <a:pt x="13243" y="6005"/>
                    <a:pt x="13877" y="6272"/>
                  </a:cubicBezTo>
                  <a:cubicBezTo>
                    <a:pt x="14511" y="6505"/>
                    <a:pt x="15078" y="6739"/>
                    <a:pt x="15678" y="6939"/>
                  </a:cubicBezTo>
                  <a:cubicBezTo>
                    <a:pt x="16212" y="7139"/>
                    <a:pt x="16779" y="7306"/>
                    <a:pt x="17280" y="7473"/>
                  </a:cubicBezTo>
                  <a:cubicBezTo>
                    <a:pt x="17780" y="7639"/>
                    <a:pt x="18247" y="7773"/>
                    <a:pt x="18681" y="7839"/>
                  </a:cubicBezTo>
                  <a:cubicBezTo>
                    <a:pt x="19081" y="7940"/>
                    <a:pt x="19448" y="8073"/>
                    <a:pt x="19748" y="8106"/>
                  </a:cubicBezTo>
                  <a:cubicBezTo>
                    <a:pt x="20415" y="8140"/>
                    <a:pt x="20749" y="8173"/>
                    <a:pt x="20749" y="8173"/>
                  </a:cubicBezTo>
                  <a:cubicBezTo>
                    <a:pt x="20782" y="8173"/>
                    <a:pt x="20849" y="8140"/>
                    <a:pt x="20849" y="8106"/>
                  </a:cubicBezTo>
                  <a:lnTo>
                    <a:pt x="20749" y="8106"/>
                  </a:lnTo>
                  <a:cubicBezTo>
                    <a:pt x="17713" y="7639"/>
                    <a:pt x="11575" y="4904"/>
                    <a:pt x="8040" y="3169"/>
                  </a:cubicBezTo>
                  <a:cubicBezTo>
                    <a:pt x="4504" y="1468"/>
                    <a:pt x="2235" y="301"/>
                    <a:pt x="67"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21"/>
            <p:cNvSpPr/>
            <p:nvPr/>
          </p:nvSpPr>
          <p:spPr>
            <a:xfrm>
              <a:off x="6415043" y="2552982"/>
              <a:ext cx="288190" cy="116732"/>
            </a:xfrm>
            <a:custGeom>
              <a:avLst/>
              <a:gdLst/>
              <a:ahLst/>
              <a:cxnLst/>
              <a:rect l="l" t="t" r="r" b="b"/>
              <a:pathLst>
                <a:path w="21249" h="8607" extrusionOk="0">
                  <a:moveTo>
                    <a:pt x="5404" y="2302"/>
                  </a:moveTo>
                  <a:lnTo>
                    <a:pt x="5404" y="2302"/>
                  </a:lnTo>
                  <a:cubicBezTo>
                    <a:pt x="5806" y="2492"/>
                    <a:pt x="6221" y="2696"/>
                    <a:pt x="6641" y="2905"/>
                  </a:cubicBezTo>
                  <a:lnTo>
                    <a:pt x="6641" y="2905"/>
                  </a:lnTo>
                  <a:lnTo>
                    <a:pt x="5404" y="2302"/>
                  </a:lnTo>
                  <a:close/>
                  <a:moveTo>
                    <a:pt x="8432" y="3766"/>
                  </a:moveTo>
                  <a:lnTo>
                    <a:pt x="8432" y="3766"/>
                  </a:lnTo>
                  <a:cubicBezTo>
                    <a:pt x="8974" y="4016"/>
                    <a:pt x="9726" y="4373"/>
                    <a:pt x="10611" y="4773"/>
                  </a:cubicBezTo>
                  <a:lnTo>
                    <a:pt x="10611" y="4773"/>
                  </a:lnTo>
                  <a:cubicBezTo>
                    <a:pt x="10531" y="4741"/>
                    <a:pt x="10450" y="4708"/>
                    <a:pt x="10374" y="4670"/>
                  </a:cubicBezTo>
                  <a:lnTo>
                    <a:pt x="8506" y="3803"/>
                  </a:lnTo>
                  <a:cubicBezTo>
                    <a:pt x="8481" y="3791"/>
                    <a:pt x="8456" y="3778"/>
                    <a:pt x="8432" y="3766"/>
                  </a:cubicBezTo>
                  <a:close/>
                  <a:moveTo>
                    <a:pt x="0" y="0"/>
                  </a:moveTo>
                  <a:lnTo>
                    <a:pt x="0" y="201"/>
                  </a:lnTo>
                  <a:cubicBezTo>
                    <a:pt x="0" y="334"/>
                    <a:pt x="67" y="467"/>
                    <a:pt x="200" y="501"/>
                  </a:cubicBezTo>
                  <a:lnTo>
                    <a:pt x="467" y="601"/>
                  </a:lnTo>
                  <a:cubicBezTo>
                    <a:pt x="500" y="634"/>
                    <a:pt x="634" y="634"/>
                    <a:pt x="701" y="668"/>
                  </a:cubicBezTo>
                  <a:cubicBezTo>
                    <a:pt x="834" y="701"/>
                    <a:pt x="934" y="768"/>
                    <a:pt x="1101" y="801"/>
                  </a:cubicBezTo>
                  <a:cubicBezTo>
                    <a:pt x="1201" y="834"/>
                    <a:pt x="1334" y="868"/>
                    <a:pt x="1401" y="934"/>
                  </a:cubicBezTo>
                  <a:cubicBezTo>
                    <a:pt x="1601" y="1001"/>
                    <a:pt x="1868" y="1101"/>
                    <a:pt x="2102" y="1201"/>
                  </a:cubicBezTo>
                  <a:cubicBezTo>
                    <a:pt x="2535" y="1335"/>
                    <a:pt x="3002" y="1535"/>
                    <a:pt x="3403" y="1768"/>
                  </a:cubicBezTo>
                  <a:cubicBezTo>
                    <a:pt x="3569" y="1802"/>
                    <a:pt x="3703" y="1868"/>
                    <a:pt x="3870" y="1968"/>
                  </a:cubicBezTo>
                  <a:lnTo>
                    <a:pt x="6571" y="3303"/>
                  </a:lnTo>
                  <a:cubicBezTo>
                    <a:pt x="7105" y="3603"/>
                    <a:pt x="7739" y="3836"/>
                    <a:pt x="8406" y="4170"/>
                  </a:cubicBezTo>
                  <a:cubicBezTo>
                    <a:pt x="9007" y="4470"/>
                    <a:pt x="9674" y="4770"/>
                    <a:pt x="10274" y="5037"/>
                  </a:cubicBezTo>
                  <a:cubicBezTo>
                    <a:pt x="10875" y="5338"/>
                    <a:pt x="11508" y="5604"/>
                    <a:pt x="12075" y="5838"/>
                  </a:cubicBezTo>
                  <a:lnTo>
                    <a:pt x="12209" y="5871"/>
                  </a:lnTo>
                  <a:cubicBezTo>
                    <a:pt x="12709" y="6105"/>
                    <a:pt x="13243" y="6305"/>
                    <a:pt x="13743" y="6505"/>
                  </a:cubicBezTo>
                  <a:lnTo>
                    <a:pt x="14077" y="6638"/>
                  </a:lnTo>
                  <a:cubicBezTo>
                    <a:pt x="14510" y="6805"/>
                    <a:pt x="14877" y="6972"/>
                    <a:pt x="15278" y="7105"/>
                  </a:cubicBezTo>
                  <a:cubicBezTo>
                    <a:pt x="15478" y="7172"/>
                    <a:pt x="15678" y="7206"/>
                    <a:pt x="15845" y="7306"/>
                  </a:cubicBezTo>
                  <a:cubicBezTo>
                    <a:pt x="16345" y="7506"/>
                    <a:pt x="16845" y="7639"/>
                    <a:pt x="17312" y="7806"/>
                  </a:cubicBezTo>
                  <a:lnTo>
                    <a:pt x="17413" y="7839"/>
                  </a:lnTo>
                  <a:cubicBezTo>
                    <a:pt x="17913" y="8006"/>
                    <a:pt x="18380" y="8106"/>
                    <a:pt x="18847" y="8206"/>
                  </a:cubicBezTo>
                  <a:lnTo>
                    <a:pt x="19047" y="8273"/>
                  </a:lnTo>
                  <a:cubicBezTo>
                    <a:pt x="19381" y="8373"/>
                    <a:pt x="19681" y="8440"/>
                    <a:pt x="19914" y="8473"/>
                  </a:cubicBezTo>
                  <a:lnTo>
                    <a:pt x="20882" y="8607"/>
                  </a:lnTo>
                  <a:lnTo>
                    <a:pt x="20915" y="8607"/>
                  </a:lnTo>
                  <a:cubicBezTo>
                    <a:pt x="21048" y="8607"/>
                    <a:pt x="21182" y="8506"/>
                    <a:pt x="21249" y="8340"/>
                  </a:cubicBezTo>
                  <a:lnTo>
                    <a:pt x="21249" y="8306"/>
                  </a:lnTo>
                  <a:lnTo>
                    <a:pt x="21249" y="8140"/>
                  </a:lnTo>
                  <a:lnTo>
                    <a:pt x="20948" y="8106"/>
                  </a:lnTo>
                  <a:cubicBezTo>
                    <a:pt x="17579" y="7606"/>
                    <a:pt x="10441" y="4203"/>
                    <a:pt x="8339" y="3203"/>
                  </a:cubicBezTo>
                  <a:lnTo>
                    <a:pt x="7606" y="2869"/>
                  </a:lnTo>
                  <a:cubicBezTo>
                    <a:pt x="4437" y="1335"/>
                    <a:pt x="2335" y="334"/>
                    <a:pt x="267" y="34"/>
                  </a:cubicBezTo>
                  <a:lnTo>
                    <a:pt x="0"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21"/>
            <p:cNvSpPr/>
            <p:nvPr/>
          </p:nvSpPr>
          <p:spPr>
            <a:xfrm>
              <a:off x="6870607" y="2922126"/>
              <a:ext cx="675453" cy="1255020"/>
            </a:xfrm>
            <a:custGeom>
              <a:avLst/>
              <a:gdLst/>
              <a:ahLst/>
              <a:cxnLst/>
              <a:rect l="l" t="t" r="r" b="b"/>
              <a:pathLst>
                <a:path w="49803" h="92536" extrusionOk="0">
                  <a:moveTo>
                    <a:pt x="42573" y="1"/>
                  </a:moveTo>
                  <a:cubicBezTo>
                    <a:pt x="41378" y="1"/>
                    <a:pt x="33308" y="6728"/>
                    <a:pt x="26486" y="18649"/>
                  </a:cubicBezTo>
                  <a:cubicBezTo>
                    <a:pt x="19615" y="30690"/>
                    <a:pt x="17513" y="43833"/>
                    <a:pt x="17513" y="43833"/>
                  </a:cubicBezTo>
                  <a:lnTo>
                    <a:pt x="101" y="66483"/>
                  </a:lnTo>
                  <a:cubicBezTo>
                    <a:pt x="101" y="66483"/>
                    <a:pt x="1" y="75222"/>
                    <a:pt x="101" y="75856"/>
                  </a:cubicBezTo>
                  <a:cubicBezTo>
                    <a:pt x="168" y="76490"/>
                    <a:pt x="4904" y="79325"/>
                    <a:pt x="6005" y="79726"/>
                  </a:cubicBezTo>
                  <a:cubicBezTo>
                    <a:pt x="7139" y="80159"/>
                    <a:pt x="14678" y="87331"/>
                    <a:pt x="18014" y="90066"/>
                  </a:cubicBezTo>
                  <a:cubicBezTo>
                    <a:pt x="20029" y="91739"/>
                    <a:pt x="22934" y="92535"/>
                    <a:pt x="25426" y="92535"/>
                  </a:cubicBezTo>
                  <a:cubicBezTo>
                    <a:pt x="27057" y="92535"/>
                    <a:pt x="28511" y="92194"/>
                    <a:pt x="29422" y="91534"/>
                  </a:cubicBezTo>
                  <a:cubicBezTo>
                    <a:pt x="31690" y="89866"/>
                    <a:pt x="35793" y="87498"/>
                    <a:pt x="37861" y="85897"/>
                  </a:cubicBezTo>
                  <a:cubicBezTo>
                    <a:pt x="39963" y="84329"/>
                    <a:pt x="40696" y="81127"/>
                    <a:pt x="41330" y="80560"/>
                  </a:cubicBezTo>
                  <a:cubicBezTo>
                    <a:pt x="41997" y="79992"/>
                    <a:pt x="46434" y="74055"/>
                    <a:pt x="47368" y="72721"/>
                  </a:cubicBezTo>
                  <a:cubicBezTo>
                    <a:pt x="48335" y="71386"/>
                    <a:pt x="48002" y="68384"/>
                    <a:pt x="48002" y="66816"/>
                  </a:cubicBezTo>
                  <a:cubicBezTo>
                    <a:pt x="48002" y="65215"/>
                    <a:pt x="49803" y="62213"/>
                    <a:pt x="49770" y="60712"/>
                  </a:cubicBezTo>
                  <a:cubicBezTo>
                    <a:pt x="49670" y="59211"/>
                    <a:pt x="44866" y="3438"/>
                    <a:pt x="44833" y="2470"/>
                  </a:cubicBezTo>
                  <a:cubicBezTo>
                    <a:pt x="44766" y="1503"/>
                    <a:pt x="43632" y="135"/>
                    <a:pt x="42598" y="2"/>
                  </a:cubicBezTo>
                  <a:cubicBezTo>
                    <a:pt x="42590" y="1"/>
                    <a:pt x="42581" y="1"/>
                    <a:pt x="42573"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21"/>
            <p:cNvSpPr/>
            <p:nvPr/>
          </p:nvSpPr>
          <p:spPr>
            <a:xfrm>
              <a:off x="6867895" y="2919400"/>
              <a:ext cx="681339" cy="1261353"/>
            </a:xfrm>
            <a:custGeom>
              <a:avLst/>
              <a:gdLst/>
              <a:ahLst/>
              <a:cxnLst/>
              <a:rect l="l" t="t" r="r" b="b"/>
              <a:pathLst>
                <a:path w="50237" h="93003" extrusionOk="0">
                  <a:moveTo>
                    <a:pt x="42698" y="370"/>
                  </a:moveTo>
                  <a:cubicBezTo>
                    <a:pt x="43698" y="503"/>
                    <a:pt x="44699" y="1804"/>
                    <a:pt x="44799" y="2671"/>
                  </a:cubicBezTo>
                  <a:cubicBezTo>
                    <a:pt x="44799" y="3005"/>
                    <a:pt x="45333" y="9109"/>
                    <a:pt x="46033" y="17515"/>
                  </a:cubicBezTo>
                  <a:cubicBezTo>
                    <a:pt x="47501" y="34394"/>
                    <a:pt x="49669" y="59912"/>
                    <a:pt x="49703" y="60913"/>
                  </a:cubicBezTo>
                  <a:cubicBezTo>
                    <a:pt x="49736" y="61647"/>
                    <a:pt x="49302" y="62814"/>
                    <a:pt x="48869" y="63882"/>
                  </a:cubicBezTo>
                  <a:cubicBezTo>
                    <a:pt x="48469" y="65016"/>
                    <a:pt x="48002" y="66183"/>
                    <a:pt x="48002" y="67017"/>
                  </a:cubicBezTo>
                  <a:cubicBezTo>
                    <a:pt x="48002" y="67318"/>
                    <a:pt x="48035" y="67684"/>
                    <a:pt x="48035" y="68051"/>
                  </a:cubicBezTo>
                  <a:cubicBezTo>
                    <a:pt x="48068" y="69653"/>
                    <a:pt x="48168" y="71754"/>
                    <a:pt x="47401" y="72822"/>
                  </a:cubicBezTo>
                  <a:cubicBezTo>
                    <a:pt x="46367" y="74223"/>
                    <a:pt x="42031" y="80060"/>
                    <a:pt x="41397" y="80594"/>
                  </a:cubicBezTo>
                  <a:cubicBezTo>
                    <a:pt x="41163" y="80861"/>
                    <a:pt x="40896" y="81361"/>
                    <a:pt x="40563" y="82061"/>
                  </a:cubicBezTo>
                  <a:cubicBezTo>
                    <a:pt x="40029" y="83262"/>
                    <a:pt x="39229" y="84930"/>
                    <a:pt x="37961" y="85931"/>
                  </a:cubicBezTo>
                  <a:cubicBezTo>
                    <a:pt x="36827" y="86765"/>
                    <a:pt x="35126" y="87866"/>
                    <a:pt x="33491" y="88900"/>
                  </a:cubicBezTo>
                  <a:cubicBezTo>
                    <a:pt x="32057" y="89834"/>
                    <a:pt x="30556" y="90768"/>
                    <a:pt x="29488" y="91568"/>
                  </a:cubicBezTo>
                  <a:cubicBezTo>
                    <a:pt x="28619" y="92201"/>
                    <a:pt x="27208" y="92531"/>
                    <a:pt x="25618" y="92531"/>
                  </a:cubicBezTo>
                  <a:cubicBezTo>
                    <a:pt x="23182" y="92531"/>
                    <a:pt x="20325" y="91755"/>
                    <a:pt x="18347" y="90101"/>
                  </a:cubicBezTo>
                  <a:cubicBezTo>
                    <a:pt x="17046" y="89066"/>
                    <a:pt x="15211" y="87432"/>
                    <a:pt x="13310" y="85697"/>
                  </a:cubicBezTo>
                  <a:cubicBezTo>
                    <a:pt x="9507" y="82262"/>
                    <a:pt x="6939" y="79993"/>
                    <a:pt x="6272" y="79726"/>
                  </a:cubicBezTo>
                  <a:cubicBezTo>
                    <a:pt x="5004" y="79259"/>
                    <a:pt x="668" y="76524"/>
                    <a:pt x="501" y="76024"/>
                  </a:cubicBezTo>
                  <a:cubicBezTo>
                    <a:pt x="468" y="75557"/>
                    <a:pt x="468" y="69753"/>
                    <a:pt x="501" y="66717"/>
                  </a:cubicBezTo>
                  <a:lnTo>
                    <a:pt x="17880" y="44134"/>
                  </a:lnTo>
                  <a:lnTo>
                    <a:pt x="17947" y="44068"/>
                  </a:lnTo>
                  <a:lnTo>
                    <a:pt x="17947" y="44034"/>
                  </a:lnTo>
                  <a:cubicBezTo>
                    <a:pt x="17947" y="43901"/>
                    <a:pt x="20115" y="30825"/>
                    <a:pt x="26853" y="18950"/>
                  </a:cubicBezTo>
                  <a:cubicBezTo>
                    <a:pt x="33858" y="6607"/>
                    <a:pt x="41797" y="370"/>
                    <a:pt x="42698" y="370"/>
                  </a:cubicBezTo>
                  <a:close/>
                  <a:moveTo>
                    <a:pt x="42792" y="1"/>
                  </a:moveTo>
                  <a:cubicBezTo>
                    <a:pt x="41312" y="1"/>
                    <a:pt x="33130" y="7148"/>
                    <a:pt x="26520" y="18749"/>
                  </a:cubicBezTo>
                  <a:cubicBezTo>
                    <a:pt x="19982" y="30358"/>
                    <a:pt x="17713" y="43067"/>
                    <a:pt x="17546" y="44001"/>
                  </a:cubicBezTo>
                  <a:lnTo>
                    <a:pt x="134" y="66550"/>
                  </a:lnTo>
                  <a:lnTo>
                    <a:pt x="67" y="66584"/>
                  </a:lnTo>
                  <a:lnTo>
                    <a:pt x="67" y="66684"/>
                  </a:lnTo>
                  <a:cubicBezTo>
                    <a:pt x="67" y="67051"/>
                    <a:pt x="1" y="75490"/>
                    <a:pt x="67" y="76091"/>
                  </a:cubicBezTo>
                  <a:cubicBezTo>
                    <a:pt x="167" y="76891"/>
                    <a:pt x="5304" y="79860"/>
                    <a:pt x="6138" y="80160"/>
                  </a:cubicBezTo>
                  <a:cubicBezTo>
                    <a:pt x="6805" y="80394"/>
                    <a:pt x="10141" y="83396"/>
                    <a:pt x="13043" y="86031"/>
                  </a:cubicBezTo>
                  <a:cubicBezTo>
                    <a:pt x="15011" y="87766"/>
                    <a:pt x="16846" y="89433"/>
                    <a:pt x="18114" y="90501"/>
                  </a:cubicBezTo>
                  <a:cubicBezTo>
                    <a:pt x="20148" y="92202"/>
                    <a:pt x="23050" y="93003"/>
                    <a:pt x="25619" y="93003"/>
                  </a:cubicBezTo>
                  <a:cubicBezTo>
                    <a:pt x="27320" y="93003"/>
                    <a:pt x="28821" y="92602"/>
                    <a:pt x="29755" y="91969"/>
                  </a:cubicBezTo>
                  <a:cubicBezTo>
                    <a:pt x="30856" y="91235"/>
                    <a:pt x="32324" y="90267"/>
                    <a:pt x="33758" y="89367"/>
                  </a:cubicBezTo>
                  <a:cubicBezTo>
                    <a:pt x="35393" y="88299"/>
                    <a:pt x="37094" y="87232"/>
                    <a:pt x="38228" y="86365"/>
                  </a:cubicBezTo>
                  <a:cubicBezTo>
                    <a:pt x="39596" y="85264"/>
                    <a:pt x="40396" y="83563"/>
                    <a:pt x="40997" y="82295"/>
                  </a:cubicBezTo>
                  <a:cubicBezTo>
                    <a:pt x="41230" y="81695"/>
                    <a:pt x="41497" y="81127"/>
                    <a:pt x="41697" y="80961"/>
                  </a:cubicBezTo>
                  <a:cubicBezTo>
                    <a:pt x="42398" y="80394"/>
                    <a:pt x="46901" y="74289"/>
                    <a:pt x="47801" y="73088"/>
                  </a:cubicBezTo>
                  <a:cubicBezTo>
                    <a:pt x="48635" y="71988"/>
                    <a:pt x="48535" y="69819"/>
                    <a:pt x="48502" y="68085"/>
                  </a:cubicBezTo>
                  <a:cubicBezTo>
                    <a:pt x="48435" y="67718"/>
                    <a:pt x="48435" y="67351"/>
                    <a:pt x="48435" y="67051"/>
                  </a:cubicBezTo>
                  <a:cubicBezTo>
                    <a:pt x="48435" y="66317"/>
                    <a:pt x="48902" y="65183"/>
                    <a:pt x="49336" y="64082"/>
                  </a:cubicBezTo>
                  <a:cubicBezTo>
                    <a:pt x="49803" y="62881"/>
                    <a:pt x="50236" y="61747"/>
                    <a:pt x="50203" y="60946"/>
                  </a:cubicBezTo>
                  <a:cubicBezTo>
                    <a:pt x="50170" y="59979"/>
                    <a:pt x="48002" y="34394"/>
                    <a:pt x="46534" y="17515"/>
                  </a:cubicBezTo>
                  <a:cubicBezTo>
                    <a:pt x="45867" y="9376"/>
                    <a:pt x="45333" y="3005"/>
                    <a:pt x="45300" y="2671"/>
                  </a:cubicBezTo>
                  <a:cubicBezTo>
                    <a:pt x="45200" y="1571"/>
                    <a:pt x="43999" y="136"/>
                    <a:pt x="42831" y="3"/>
                  </a:cubicBezTo>
                  <a:cubicBezTo>
                    <a:pt x="42819" y="1"/>
                    <a:pt x="42806" y="1"/>
                    <a:pt x="42792" y="1"/>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21"/>
            <p:cNvSpPr/>
            <p:nvPr/>
          </p:nvSpPr>
          <p:spPr>
            <a:xfrm>
              <a:off x="6732175" y="3412953"/>
              <a:ext cx="485443" cy="437797"/>
            </a:xfrm>
            <a:custGeom>
              <a:avLst/>
              <a:gdLst/>
              <a:ahLst/>
              <a:cxnLst/>
              <a:rect l="l" t="t" r="r" b="b"/>
              <a:pathLst>
                <a:path w="35793" h="32280" extrusionOk="0">
                  <a:moveTo>
                    <a:pt x="26923" y="1"/>
                  </a:moveTo>
                  <a:cubicBezTo>
                    <a:pt x="26350" y="1"/>
                    <a:pt x="25185" y="171"/>
                    <a:pt x="25185" y="171"/>
                  </a:cubicBezTo>
                  <a:lnTo>
                    <a:pt x="25685" y="1105"/>
                  </a:lnTo>
                  <a:cubicBezTo>
                    <a:pt x="25685" y="1105"/>
                    <a:pt x="16245" y="9311"/>
                    <a:pt x="6839" y="14448"/>
                  </a:cubicBezTo>
                  <a:lnTo>
                    <a:pt x="6071" y="11846"/>
                  </a:lnTo>
                  <a:cubicBezTo>
                    <a:pt x="6071" y="11846"/>
                    <a:pt x="1568" y="16950"/>
                    <a:pt x="801" y="17784"/>
                  </a:cubicBezTo>
                  <a:cubicBezTo>
                    <a:pt x="0" y="18618"/>
                    <a:pt x="434" y="19018"/>
                    <a:pt x="801" y="19852"/>
                  </a:cubicBezTo>
                  <a:cubicBezTo>
                    <a:pt x="1168" y="20686"/>
                    <a:pt x="8507" y="30526"/>
                    <a:pt x="9140" y="31460"/>
                  </a:cubicBezTo>
                  <a:cubicBezTo>
                    <a:pt x="9583" y="32090"/>
                    <a:pt x="10157" y="32279"/>
                    <a:pt x="10633" y="32279"/>
                  </a:cubicBezTo>
                  <a:cubicBezTo>
                    <a:pt x="10838" y="32279"/>
                    <a:pt x="11025" y="32244"/>
                    <a:pt x="11175" y="32194"/>
                  </a:cubicBezTo>
                  <a:cubicBezTo>
                    <a:pt x="11675" y="32027"/>
                    <a:pt x="17680" y="29626"/>
                    <a:pt x="24852" y="24122"/>
                  </a:cubicBezTo>
                  <a:cubicBezTo>
                    <a:pt x="32023" y="18618"/>
                    <a:pt x="34892" y="14915"/>
                    <a:pt x="35192" y="14448"/>
                  </a:cubicBezTo>
                  <a:cubicBezTo>
                    <a:pt x="35459" y="13981"/>
                    <a:pt x="35793" y="13781"/>
                    <a:pt x="35392" y="12647"/>
                  </a:cubicBezTo>
                  <a:cubicBezTo>
                    <a:pt x="35025" y="11513"/>
                    <a:pt x="28521" y="1239"/>
                    <a:pt x="28221" y="905"/>
                  </a:cubicBezTo>
                  <a:cubicBezTo>
                    <a:pt x="27954" y="572"/>
                    <a:pt x="27553" y="71"/>
                    <a:pt x="27053" y="4"/>
                  </a:cubicBezTo>
                  <a:cubicBezTo>
                    <a:pt x="27015" y="2"/>
                    <a:pt x="26971" y="1"/>
                    <a:pt x="26923"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21"/>
            <p:cNvSpPr/>
            <p:nvPr/>
          </p:nvSpPr>
          <p:spPr>
            <a:xfrm>
              <a:off x="6731266" y="3410241"/>
              <a:ext cx="489064" cy="443874"/>
            </a:xfrm>
            <a:custGeom>
              <a:avLst/>
              <a:gdLst/>
              <a:ahLst/>
              <a:cxnLst/>
              <a:rect l="l" t="t" r="r" b="b"/>
              <a:pathLst>
                <a:path w="36060" h="32728" extrusionOk="0">
                  <a:moveTo>
                    <a:pt x="26987" y="463"/>
                  </a:moveTo>
                  <a:cubicBezTo>
                    <a:pt x="27066" y="463"/>
                    <a:pt x="27134" y="465"/>
                    <a:pt x="27187" y="471"/>
                  </a:cubicBezTo>
                  <a:cubicBezTo>
                    <a:pt x="27587" y="505"/>
                    <a:pt x="27887" y="938"/>
                    <a:pt x="28188" y="1272"/>
                  </a:cubicBezTo>
                  <a:cubicBezTo>
                    <a:pt x="28554" y="1706"/>
                    <a:pt x="34959" y="11946"/>
                    <a:pt x="35293" y="12980"/>
                  </a:cubicBezTo>
                  <a:cubicBezTo>
                    <a:pt x="35593" y="13814"/>
                    <a:pt x="35426" y="14048"/>
                    <a:pt x="35226" y="14381"/>
                  </a:cubicBezTo>
                  <a:cubicBezTo>
                    <a:pt x="35193" y="14415"/>
                    <a:pt x="35126" y="14515"/>
                    <a:pt x="35092" y="14548"/>
                  </a:cubicBezTo>
                  <a:cubicBezTo>
                    <a:pt x="35092" y="14615"/>
                    <a:pt x="32557" y="18317"/>
                    <a:pt x="24852" y="24188"/>
                  </a:cubicBezTo>
                  <a:cubicBezTo>
                    <a:pt x="18381" y="29158"/>
                    <a:pt x="12777" y="31627"/>
                    <a:pt x="11242" y="32227"/>
                  </a:cubicBezTo>
                  <a:lnTo>
                    <a:pt x="11209" y="32294"/>
                  </a:lnTo>
                  <a:cubicBezTo>
                    <a:pt x="11088" y="32341"/>
                    <a:pt x="10935" y="32369"/>
                    <a:pt x="10767" y="32369"/>
                  </a:cubicBezTo>
                  <a:cubicBezTo>
                    <a:pt x="10333" y="32369"/>
                    <a:pt x="9792" y="32180"/>
                    <a:pt x="9407" y="31627"/>
                  </a:cubicBezTo>
                  <a:cubicBezTo>
                    <a:pt x="9241" y="31393"/>
                    <a:pt x="8640" y="30626"/>
                    <a:pt x="7873" y="29525"/>
                  </a:cubicBezTo>
                  <a:cubicBezTo>
                    <a:pt x="5571" y="26457"/>
                    <a:pt x="1302" y="20652"/>
                    <a:pt x="1068" y="20052"/>
                  </a:cubicBezTo>
                  <a:cubicBezTo>
                    <a:pt x="1035" y="19952"/>
                    <a:pt x="935" y="19818"/>
                    <a:pt x="901" y="19685"/>
                  </a:cubicBezTo>
                  <a:cubicBezTo>
                    <a:pt x="601" y="19051"/>
                    <a:pt x="434" y="18784"/>
                    <a:pt x="1035" y="18184"/>
                  </a:cubicBezTo>
                  <a:cubicBezTo>
                    <a:pt x="1702" y="17483"/>
                    <a:pt x="5104" y="13614"/>
                    <a:pt x="6072" y="12513"/>
                  </a:cubicBezTo>
                  <a:lnTo>
                    <a:pt x="6872" y="15048"/>
                  </a:lnTo>
                  <a:lnTo>
                    <a:pt x="7072" y="14948"/>
                  </a:lnTo>
                  <a:cubicBezTo>
                    <a:pt x="16412" y="9811"/>
                    <a:pt x="25886" y="1639"/>
                    <a:pt x="25953" y="1539"/>
                  </a:cubicBezTo>
                  <a:lnTo>
                    <a:pt x="26086" y="1439"/>
                  </a:lnTo>
                  <a:lnTo>
                    <a:pt x="25619" y="605"/>
                  </a:lnTo>
                  <a:cubicBezTo>
                    <a:pt x="26031" y="522"/>
                    <a:pt x="26623" y="463"/>
                    <a:pt x="26987" y="463"/>
                  </a:cubicBezTo>
                  <a:close/>
                  <a:moveTo>
                    <a:pt x="27083" y="1"/>
                  </a:moveTo>
                  <a:cubicBezTo>
                    <a:pt x="26479" y="1"/>
                    <a:pt x="25283" y="171"/>
                    <a:pt x="25252" y="171"/>
                  </a:cubicBezTo>
                  <a:lnTo>
                    <a:pt x="24952" y="204"/>
                  </a:lnTo>
                  <a:lnTo>
                    <a:pt x="25552" y="1272"/>
                  </a:lnTo>
                  <a:cubicBezTo>
                    <a:pt x="24385" y="2273"/>
                    <a:pt x="15712" y="9611"/>
                    <a:pt x="7072" y="14348"/>
                  </a:cubicBezTo>
                  <a:lnTo>
                    <a:pt x="6272" y="11679"/>
                  </a:lnTo>
                  <a:lnTo>
                    <a:pt x="6038" y="11980"/>
                  </a:lnTo>
                  <a:cubicBezTo>
                    <a:pt x="6005" y="12013"/>
                    <a:pt x="1535" y="17050"/>
                    <a:pt x="735" y="17884"/>
                  </a:cubicBezTo>
                  <a:cubicBezTo>
                    <a:pt x="1" y="18718"/>
                    <a:pt x="234" y="19218"/>
                    <a:pt x="534" y="19852"/>
                  </a:cubicBezTo>
                  <a:cubicBezTo>
                    <a:pt x="568" y="19952"/>
                    <a:pt x="668" y="20052"/>
                    <a:pt x="701" y="20185"/>
                  </a:cubicBezTo>
                  <a:cubicBezTo>
                    <a:pt x="935" y="20819"/>
                    <a:pt x="4371" y="25456"/>
                    <a:pt x="7539" y="29726"/>
                  </a:cubicBezTo>
                  <a:cubicBezTo>
                    <a:pt x="8273" y="30826"/>
                    <a:pt x="8874" y="31627"/>
                    <a:pt x="9041" y="31827"/>
                  </a:cubicBezTo>
                  <a:cubicBezTo>
                    <a:pt x="9508" y="32528"/>
                    <a:pt x="10175" y="32728"/>
                    <a:pt x="10708" y="32728"/>
                  </a:cubicBezTo>
                  <a:cubicBezTo>
                    <a:pt x="10942" y="32728"/>
                    <a:pt x="11142" y="32661"/>
                    <a:pt x="11409" y="32628"/>
                  </a:cubicBezTo>
                  <a:lnTo>
                    <a:pt x="11442" y="32561"/>
                  </a:lnTo>
                  <a:cubicBezTo>
                    <a:pt x="13010" y="31894"/>
                    <a:pt x="18614" y="29459"/>
                    <a:pt x="25119" y="24488"/>
                  </a:cubicBezTo>
                  <a:cubicBezTo>
                    <a:pt x="32057" y="19218"/>
                    <a:pt x="35126" y="15449"/>
                    <a:pt x="35526" y="14782"/>
                  </a:cubicBezTo>
                  <a:cubicBezTo>
                    <a:pt x="35526" y="14681"/>
                    <a:pt x="35559" y="14648"/>
                    <a:pt x="35593" y="14615"/>
                  </a:cubicBezTo>
                  <a:cubicBezTo>
                    <a:pt x="35860" y="14214"/>
                    <a:pt x="36060" y="13848"/>
                    <a:pt x="35726" y="12813"/>
                  </a:cubicBezTo>
                  <a:cubicBezTo>
                    <a:pt x="35359" y="11679"/>
                    <a:pt x="28888" y="1472"/>
                    <a:pt x="28521" y="972"/>
                  </a:cubicBezTo>
                  <a:cubicBezTo>
                    <a:pt x="28221" y="605"/>
                    <a:pt x="27787" y="38"/>
                    <a:pt x="27220" y="4"/>
                  </a:cubicBezTo>
                  <a:cubicBezTo>
                    <a:pt x="27179" y="2"/>
                    <a:pt x="27133" y="1"/>
                    <a:pt x="27083"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1"/>
            <p:cNvSpPr/>
            <p:nvPr/>
          </p:nvSpPr>
          <p:spPr>
            <a:xfrm>
              <a:off x="6746483" y="3581305"/>
              <a:ext cx="78446" cy="80561"/>
            </a:xfrm>
            <a:custGeom>
              <a:avLst/>
              <a:gdLst/>
              <a:ahLst/>
              <a:cxnLst/>
              <a:rect l="l" t="t" r="r" b="b"/>
              <a:pathLst>
                <a:path w="5784" h="5940" extrusionOk="0">
                  <a:moveTo>
                    <a:pt x="5217" y="0"/>
                  </a:moveTo>
                  <a:cubicBezTo>
                    <a:pt x="3930" y="1518"/>
                    <a:pt x="0" y="5940"/>
                    <a:pt x="205" y="5940"/>
                  </a:cubicBezTo>
                  <a:cubicBezTo>
                    <a:pt x="207" y="5940"/>
                    <a:pt x="210" y="5939"/>
                    <a:pt x="213" y="5938"/>
                  </a:cubicBezTo>
                  <a:cubicBezTo>
                    <a:pt x="547" y="5871"/>
                    <a:pt x="5784" y="2035"/>
                    <a:pt x="5784" y="2035"/>
                  </a:cubicBezTo>
                  <a:lnTo>
                    <a:pt x="5217"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21"/>
            <p:cNvSpPr/>
            <p:nvPr/>
          </p:nvSpPr>
          <p:spPr>
            <a:xfrm>
              <a:off x="6745290" y="3575419"/>
              <a:ext cx="83708" cy="90041"/>
            </a:xfrm>
            <a:custGeom>
              <a:avLst/>
              <a:gdLst/>
              <a:ahLst/>
              <a:cxnLst/>
              <a:rect l="l" t="t" r="r" b="b"/>
              <a:pathLst>
                <a:path w="6172" h="6639" extrusionOk="0">
                  <a:moveTo>
                    <a:pt x="5205" y="868"/>
                  </a:moveTo>
                  <a:lnTo>
                    <a:pt x="5605" y="2436"/>
                  </a:lnTo>
                  <a:cubicBezTo>
                    <a:pt x="4204" y="3403"/>
                    <a:pt x="2202" y="4837"/>
                    <a:pt x="1068" y="5638"/>
                  </a:cubicBezTo>
                  <a:cubicBezTo>
                    <a:pt x="1835" y="4704"/>
                    <a:pt x="3136" y="3303"/>
                    <a:pt x="4037" y="2202"/>
                  </a:cubicBezTo>
                  <a:cubicBezTo>
                    <a:pt x="4504" y="1702"/>
                    <a:pt x="4904" y="1268"/>
                    <a:pt x="5205" y="868"/>
                  </a:cubicBezTo>
                  <a:close/>
                  <a:moveTo>
                    <a:pt x="5405" y="1"/>
                  </a:moveTo>
                  <a:lnTo>
                    <a:pt x="5171" y="301"/>
                  </a:lnTo>
                  <a:cubicBezTo>
                    <a:pt x="4838" y="701"/>
                    <a:pt x="4337" y="1268"/>
                    <a:pt x="3737" y="1935"/>
                  </a:cubicBezTo>
                  <a:cubicBezTo>
                    <a:pt x="1" y="6272"/>
                    <a:pt x="1" y="6305"/>
                    <a:pt x="134" y="6505"/>
                  </a:cubicBezTo>
                  <a:lnTo>
                    <a:pt x="201" y="6639"/>
                  </a:lnTo>
                  <a:lnTo>
                    <a:pt x="368" y="6605"/>
                  </a:lnTo>
                  <a:cubicBezTo>
                    <a:pt x="701" y="6505"/>
                    <a:pt x="4471" y="3803"/>
                    <a:pt x="6038" y="2636"/>
                  </a:cubicBezTo>
                  <a:lnTo>
                    <a:pt x="6172" y="2536"/>
                  </a:lnTo>
                  <a:lnTo>
                    <a:pt x="5405"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21"/>
            <p:cNvSpPr/>
            <p:nvPr/>
          </p:nvSpPr>
          <p:spPr>
            <a:xfrm>
              <a:off x="7074642" y="3418134"/>
              <a:ext cx="22188" cy="10267"/>
            </a:xfrm>
            <a:custGeom>
              <a:avLst/>
              <a:gdLst/>
              <a:ahLst/>
              <a:cxnLst/>
              <a:rect l="l" t="t" r="r" b="b"/>
              <a:pathLst>
                <a:path w="1636" h="757" extrusionOk="0">
                  <a:moveTo>
                    <a:pt x="938" y="1"/>
                  </a:moveTo>
                  <a:cubicBezTo>
                    <a:pt x="649" y="1"/>
                    <a:pt x="287" y="23"/>
                    <a:pt x="1" y="23"/>
                  </a:cubicBezTo>
                  <a:lnTo>
                    <a:pt x="434" y="757"/>
                  </a:lnTo>
                  <a:cubicBezTo>
                    <a:pt x="434" y="757"/>
                    <a:pt x="1635" y="190"/>
                    <a:pt x="1402" y="56"/>
                  </a:cubicBezTo>
                  <a:cubicBezTo>
                    <a:pt x="1330" y="13"/>
                    <a:pt x="1155" y="1"/>
                    <a:pt x="938"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21"/>
            <p:cNvSpPr/>
            <p:nvPr/>
          </p:nvSpPr>
          <p:spPr>
            <a:xfrm>
              <a:off x="7070125" y="3414893"/>
              <a:ext cx="26705" cy="17129"/>
            </a:xfrm>
            <a:custGeom>
              <a:avLst/>
              <a:gdLst/>
              <a:ahLst/>
              <a:cxnLst/>
              <a:rect l="l" t="t" r="r" b="b"/>
              <a:pathLst>
                <a:path w="1969" h="1263" extrusionOk="0">
                  <a:moveTo>
                    <a:pt x="1401" y="429"/>
                  </a:moveTo>
                  <a:cubicBezTo>
                    <a:pt x="1268" y="495"/>
                    <a:pt x="1068" y="629"/>
                    <a:pt x="901" y="695"/>
                  </a:cubicBezTo>
                  <a:lnTo>
                    <a:pt x="734" y="462"/>
                  </a:lnTo>
                  <a:cubicBezTo>
                    <a:pt x="1034" y="429"/>
                    <a:pt x="1234" y="429"/>
                    <a:pt x="1401" y="429"/>
                  </a:cubicBezTo>
                  <a:close/>
                  <a:moveTo>
                    <a:pt x="1190" y="1"/>
                  </a:moveTo>
                  <a:cubicBezTo>
                    <a:pt x="982" y="1"/>
                    <a:pt x="705" y="9"/>
                    <a:pt x="334" y="28"/>
                  </a:cubicBezTo>
                  <a:lnTo>
                    <a:pt x="0" y="28"/>
                  </a:lnTo>
                  <a:lnTo>
                    <a:pt x="701" y="1262"/>
                  </a:lnTo>
                  <a:lnTo>
                    <a:pt x="868" y="1162"/>
                  </a:lnTo>
                  <a:cubicBezTo>
                    <a:pt x="1968" y="629"/>
                    <a:pt x="1968" y="429"/>
                    <a:pt x="1968" y="328"/>
                  </a:cubicBezTo>
                  <a:cubicBezTo>
                    <a:pt x="1968" y="195"/>
                    <a:pt x="1935" y="128"/>
                    <a:pt x="1868" y="95"/>
                  </a:cubicBezTo>
                  <a:cubicBezTo>
                    <a:pt x="1798" y="48"/>
                    <a:pt x="1693" y="1"/>
                    <a:pt x="1190"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21"/>
            <p:cNvSpPr/>
            <p:nvPr/>
          </p:nvSpPr>
          <p:spPr>
            <a:xfrm>
              <a:off x="7318034" y="3161016"/>
              <a:ext cx="148414" cy="233451"/>
            </a:xfrm>
            <a:custGeom>
              <a:avLst/>
              <a:gdLst/>
              <a:ahLst/>
              <a:cxnLst/>
              <a:rect l="l" t="t" r="r" b="b"/>
              <a:pathLst>
                <a:path w="10943" h="17213" extrusionOk="0">
                  <a:moveTo>
                    <a:pt x="1" y="0"/>
                  </a:moveTo>
                  <a:cubicBezTo>
                    <a:pt x="1" y="2"/>
                    <a:pt x="4471" y="10375"/>
                    <a:pt x="10942" y="17213"/>
                  </a:cubicBezTo>
                  <a:lnTo>
                    <a:pt x="1" y="0"/>
                  </a:ln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21"/>
            <p:cNvSpPr/>
            <p:nvPr/>
          </p:nvSpPr>
          <p:spPr>
            <a:xfrm>
              <a:off x="7344739" y="3365051"/>
              <a:ext cx="111755" cy="56108"/>
            </a:xfrm>
            <a:custGeom>
              <a:avLst/>
              <a:gdLst/>
              <a:ahLst/>
              <a:cxnLst/>
              <a:rect l="l" t="t" r="r" b="b"/>
              <a:pathLst>
                <a:path w="8240" h="4137" extrusionOk="0">
                  <a:moveTo>
                    <a:pt x="0" y="1"/>
                  </a:moveTo>
                  <a:lnTo>
                    <a:pt x="0" y="1"/>
                  </a:lnTo>
                  <a:cubicBezTo>
                    <a:pt x="1" y="1"/>
                    <a:pt x="4137" y="2969"/>
                    <a:pt x="8239" y="4137"/>
                  </a:cubicBezTo>
                  <a:lnTo>
                    <a:pt x="0" y="1"/>
                  </a:ln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grpSp>
        <p:nvGrpSpPr>
          <p:cNvPr id="498" name="Google Shape;498;p22"/>
          <p:cNvGrpSpPr/>
          <p:nvPr/>
        </p:nvGrpSpPr>
        <p:grpSpPr>
          <a:xfrm>
            <a:off x="304800" y="182261"/>
            <a:ext cx="8534400" cy="4883853"/>
            <a:chOff x="304800" y="182261"/>
            <a:chExt cx="8534400" cy="4883853"/>
          </a:xfrm>
        </p:grpSpPr>
        <p:sp>
          <p:nvSpPr>
            <p:cNvPr id="499" name="Google Shape;499;p22"/>
            <p:cNvSpPr/>
            <p:nvPr/>
          </p:nvSpPr>
          <p:spPr>
            <a:xfrm>
              <a:off x="304800" y="308550"/>
              <a:ext cx="8534400" cy="4528200"/>
            </a:xfrm>
            <a:prstGeom prst="rect">
              <a:avLst/>
            </a:prstGeom>
            <a:noFill/>
            <a:ln w="19050" cap="flat" cmpd="sng">
              <a:solidFill>
                <a:srgbClr val="FDFE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22"/>
            <p:cNvSpPr/>
            <p:nvPr/>
          </p:nvSpPr>
          <p:spPr>
            <a:xfrm>
              <a:off x="4190375" y="223450"/>
              <a:ext cx="748200" cy="149100"/>
            </a:xfrm>
            <a:prstGeom prst="rect">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1" name="Google Shape;501;p22"/>
            <p:cNvGrpSpPr/>
            <p:nvPr/>
          </p:nvGrpSpPr>
          <p:grpSpPr>
            <a:xfrm>
              <a:off x="410762" y="405356"/>
              <a:ext cx="409391" cy="422087"/>
              <a:chOff x="3212300" y="1445050"/>
              <a:chExt cx="1379350" cy="1422125"/>
            </a:xfrm>
          </p:grpSpPr>
          <p:sp>
            <p:nvSpPr>
              <p:cNvPr id="502" name="Google Shape;502;p22"/>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22"/>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22"/>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22"/>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22"/>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22"/>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8" name="Google Shape;508;p22"/>
            <p:cNvGrpSpPr/>
            <p:nvPr/>
          </p:nvGrpSpPr>
          <p:grpSpPr>
            <a:xfrm rot="-5400000">
              <a:off x="394393" y="4333145"/>
              <a:ext cx="409391" cy="422087"/>
              <a:chOff x="3212300" y="1445050"/>
              <a:chExt cx="1379350" cy="1422125"/>
            </a:xfrm>
          </p:grpSpPr>
          <p:sp>
            <p:nvSpPr>
              <p:cNvPr id="509" name="Google Shape;509;p22"/>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22"/>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22"/>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22"/>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22"/>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22"/>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5" name="Google Shape;515;p22"/>
            <p:cNvGrpSpPr/>
            <p:nvPr/>
          </p:nvGrpSpPr>
          <p:grpSpPr>
            <a:xfrm flipH="1">
              <a:off x="8308870" y="405356"/>
              <a:ext cx="409391" cy="422087"/>
              <a:chOff x="3212300" y="1445050"/>
              <a:chExt cx="1379350" cy="1422125"/>
            </a:xfrm>
          </p:grpSpPr>
          <p:sp>
            <p:nvSpPr>
              <p:cNvPr id="516" name="Google Shape;516;p22"/>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22"/>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22"/>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22"/>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22"/>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22"/>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2" name="Google Shape;522;p22"/>
            <p:cNvGrpSpPr/>
            <p:nvPr/>
          </p:nvGrpSpPr>
          <p:grpSpPr>
            <a:xfrm rot="5400000" flipH="1">
              <a:off x="8325239" y="4333145"/>
              <a:ext cx="409391" cy="422087"/>
              <a:chOff x="3212300" y="1445050"/>
              <a:chExt cx="1379350" cy="1422125"/>
            </a:xfrm>
          </p:grpSpPr>
          <p:sp>
            <p:nvSpPr>
              <p:cNvPr id="523" name="Google Shape;523;p22"/>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22"/>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22"/>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22"/>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22"/>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22"/>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9" name="Google Shape;529;p22"/>
            <p:cNvGrpSpPr/>
            <p:nvPr/>
          </p:nvGrpSpPr>
          <p:grpSpPr>
            <a:xfrm>
              <a:off x="4291407" y="182261"/>
              <a:ext cx="561186" cy="209494"/>
              <a:chOff x="2480050" y="3908075"/>
              <a:chExt cx="1355850" cy="506025"/>
            </a:xfrm>
          </p:grpSpPr>
          <p:sp>
            <p:nvSpPr>
              <p:cNvPr id="530" name="Google Shape;530;p22"/>
              <p:cNvSpPr/>
              <p:nvPr/>
            </p:nvSpPr>
            <p:spPr>
              <a:xfrm>
                <a:off x="2480050" y="3908075"/>
                <a:ext cx="663200" cy="506025"/>
              </a:xfrm>
              <a:custGeom>
                <a:avLst/>
                <a:gdLst/>
                <a:ahLst/>
                <a:cxnLst/>
                <a:rect l="l" t="t" r="r" b="b"/>
                <a:pathLst>
                  <a:path w="26528" h="20241" extrusionOk="0">
                    <a:moveTo>
                      <a:pt x="17517" y="9548"/>
                    </a:moveTo>
                    <a:cubicBezTo>
                      <a:pt x="17519" y="9548"/>
                      <a:pt x="17522" y="9548"/>
                      <a:pt x="17525" y="9550"/>
                    </a:cubicBezTo>
                    <a:lnTo>
                      <a:pt x="17525" y="9550"/>
                    </a:lnTo>
                    <a:cubicBezTo>
                      <a:pt x="17526" y="9549"/>
                      <a:pt x="17526" y="9549"/>
                      <a:pt x="17527" y="9548"/>
                    </a:cubicBezTo>
                    <a:cubicBezTo>
                      <a:pt x="17530" y="9548"/>
                      <a:pt x="17528" y="9549"/>
                      <a:pt x="17525" y="9550"/>
                    </a:cubicBezTo>
                    <a:lnTo>
                      <a:pt x="17525" y="9550"/>
                    </a:lnTo>
                    <a:cubicBezTo>
                      <a:pt x="17525" y="9550"/>
                      <a:pt x="17525" y="9550"/>
                      <a:pt x="17525" y="9550"/>
                    </a:cubicBezTo>
                    <a:lnTo>
                      <a:pt x="17525" y="9550"/>
                    </a:lnTo>
                    <a:cubicBezTo>
                      <a:pt x="17525" y="9550"/>
                      <a:pt x="17524" y="9550"/>
                      <a:pt x="17524" y="9550"/>
                    </a:cubicBezTo>
                    <a:lnTo>
                      <a:pt x="17524" y="9550"/>
                    </a:lnTo>
                    <a:cubicBezTo>
                      <a:pt x="17524" y="9550"/>
                      <a:pt x="17525" y="9550"/>
                      <a:pt x="17525" y="9550"/>
                    </a:cubicBezTo>
                    <a:lnTo>
                      <a:pt x="17525" y="9550"/>
                    </a:lnTo>
                    <a:cubicBezTo>
                      <a:pt x="17579" y="9572"/>
                      <a:pt x="17799" y="9772"/>
                      <a:pt x="17908" y="10013"/>
                    </a:cubicBezTo>
                    <a:cubicBezTo>
                      <a:pt x="18063" y="10334"/>
                      <a:pt x="18170" y="10668"/>
                      <a:pt x="18241" y="11013"/>
                    </a:cubicBezTo>
                    <a:cubicBezTo>
                      <a:pt x="18412" y="11889"/>
                      <a:pt x="18277" y="12816"/>
                      <a:pt x="17875" y="13557"/>
                    </a:cubicBezTo>
                    <a:lnTo>
                      <a:pt x="17875" y="13557"/>
                    </a:lnTo>
                    <a:cubicBezTo>
                      <a:pt x="17182" y="12711"/>
                      <a:pt x="16814" y="11575"/>
                      <a:pt x="17003" y="10596"/>
                    </a:cubicBezTo>
                    <a:cubicBezTo>
                      <a:pt x="17074" y="10287"/>
                      <a:pt x="17182" y="9989"/>
                      <a:pt x="17348" y="9727"/>
                    </a:cubicBezTo>
                    <a:cubicBezTo>
                      <a:pt x="17395" y="9656"/>
                      <a:pt x="17454" y="9598"/>
                      <a:pt x="17524" y="9550"/>
                    </a:cubicBezTo>
                    <a:lnTo>
                      <a:pt x="17524" y="9550"/>
                    </a:lnTo>
                    <a:cubicBezTo>
                      <a:pt x="17518" y="9552"/>
                      <a:pt x="17508" y="9554"/>
                      <a:pt x="17505" y="9554"/>
                    </a:cubicBezTo>
                    <a:cubicBezTo>
                      <a:pt x="17502" y="9554"/>
                      <a:pt x="17503" y="9552"/>
                      <a:pt x="17515" y="9548"/>
                    </a:cubicBezTo>
                    <a:cubicBezTo>
                      <a:pt x="17516" y="9548"/>
                      <a:pt x="17516" y="9548"/>
                      <a:pt x="17517" y="9548"/>
                    </a:cubicBezTo>
                    <a:close/>
                    <a:moveTo>
                      <a:pt x="25066" y="0"/>
                    </a:moveTo>
                    <a:cubicBezTo>
                      <a:pt x="24975" y="0"/>
                      <a:pt x="24883" y="23"/>
                      <a:pt x="24802" y="71"/>
                    </a:cubicBezTo>
                    <a:cubicBezTo>
                      <a:pt x="24611" y="190"/>
                      <a:pt x="24504" y="476"/>
                      <a:pt x="24683" y="642"/>
                    </a:cubicBezTo>
                    <a:cubicBezTo>
                      <a:pt x="24528" y="464"/>
                      <a:pt x="24659" y="202"/>
                      <a:pt x="24825" y="130"/>
                    </a:cubicBezTo>
                    <a:cubicBezTo>
                      <a:pt x="24884" y="108"/>
                      <a:pt x="24946" y="98"/>
                      <a:pt x="25006" y="98"/>
                    </a:cubicBezTo>
                    <a:cubicBezTo>
                      <a:pt x="25142" y="98"/>
                      <a:pt x="25274" y="151"/>
                      <a:pt x="25373" y="250"/>
                    </a:cubicBezTo>
                    <a:cubicBezTo>
                      <a:pt x="25659" y="535"/>
                      <a:pt x="25790" y="940"/>
                      <a:pt x="25742" y="1345"/>
                    </a:cubicBezTo>
                    <a:cubicBezTo>
                      <a:pt x="25659" y="2155"/>
                      <a:pt x="25135" y="2845"/>
                      <a:pt x="24468" y="3309"/>
                    </a:cubicBezTo>
                    <a:cubicBezTo>
                      <a:pt x="23801" y="3798"/>
                      <a:pt x="23016" y="4191"/>
                      <a:pt x="22349" y="4833"/>
                    </a:cubicBezTo>
                    <a:cubicBezTo>
                      <a:pt x="21992" y="5179"/>
                      <a:pt x="21730" y="5595"/>
                      <a:pt x="21587" y="6072"/>
                    </a:cubicBezTo>
                    <a:cubicBezTo>
                      <a:pt x="21432" y="6607"/>
                      <a:pt x="21539" y="7179"/>
                      <a:pt x="21873" y="7631"/>
                    </a:cubicBezTo>
                    <a:cubicBezTo>
                      <a:pt x="22551" y="8489"/>
                      <a:pt x="23587" y="8667"/>
                      <a:pt x="24278" y="8965"/>
                    </a:cubicBezTo>
                    <a:cubicBezTo>
                      <a:pt x="24611" y="9084"/>
                      <a:pt x="24909" y="9286"/>
                      <a:pt x="25147" y="9536"/>
                    </a:cubicBezTo>
                    <a:cubicBezTo>
                      <a:pt x="25337" y="9739"/>
                      <a:pt x="25409" y="10025"/>
                      <a:pt x="25349" y="10298"/>
                    </a:cubicBezTo>
                    <a:cubicBezTo>
                      <a:pt x="25278" y="10656"/>
                      <a:pt x="25135" y="10989"/>
                      <a:pt x="24956" y="11299"/>
                    </a:cubicBezTo>
                    <a:cubicBezTo>
                      <a:pt x="24778" y="11656"/>
                      <a:pt x="24563" y="11989"/>
                      <a:pt x="24325" y="12299"/>
                    </a:cubicBezTo>
                    <a:cubicBezTo>
                      <a:pt x="23849" y="12930"/>
                      <a:pt x="23266" y="13465"/>
                      <a:pt x="22611" y="13906"/>
                    </a:cubicBezTo>
                    <a:cubicBezTo>
                      <a:pt x="21956" y="14323"/>
                      <a:pt x="21218" y="14668"/>
                      <a:pt x="20527" y="14763"/>
                    </a:cubicBezTo>
                    <a:cubicBezTo>
                      <a:pt x="20400" y="14784"/>
                      <a:pt x="20273" y="14794"/>
                      <a:pt x="20146" y="14794"/>
                    </a:cubicBezTo>
                    <a:cubicBezTo>
                      <a:pt x="19829" y="14794"/>
                      <a:pt x="19516" y="14731"/>
                      <a:pt x="19224" y="14611"/>
                    </a:cubicBezTo>
                    <a:lnTo>
                      <a:pt x="19224" y="14611"/>
                    </a:lnTo>
                    <a:cubicBezTo>
                      <a:pt x="19411" y="14312"/>
                      <a:pt x="19565" y="13991"/>
                      <a:pt x="19682" y="13656"/>
                    </a:cubicBezTo>
                    <a:cubicBezTo>
                      <a:pt x="20015" y="12703"/>
                      <a:pt x="20087" y="11668"/>
                      <a:pt x="19884" y="10679"/>
                    </a:cubicBezTo>
                    <a:cubicBezTo>
                      <a:pt x="19777" y="10179"/>
                      <a:pt x="19610" y="9703"/>
                      <a:pt x="19384" y="9251"/>
                    </a:cubicBezTo>
                    <a:cubicBezTo>
                      <a:pt x="19253" y="8989"/>
                      <a:pt x="19087" y="8751"/>
                      <a:pt x="18884" y="8536"/>
                    </a:cubicBezTo>
                    <a:cubicBezTo>
                      <a:pt x="18646" y="8274"/>
                      <a:pt x="18337" y="8072"/>
                      <a:pt x="17991" y="7965"/>
                    </a:cubicBezTo>
                    <a:cubicBezTo>
                      <a:pt x="17834" y="7916"/>
                      <a:pt x="17674" y="7892"/>
                      <a:pt x="17515" y="7892"/>
                    </a:cubicBezTo>
                    <a:cubicBezTo>
                      <a:pt x="17250" y="7892"/>
                      <a:pt x="16986" y="7958"/>
                      <a:pt x="16741" y="8084"/>
                    </a:cubicBezTo>
                    <a:cubicBezTo>
                      <a:pt x="16443" y="8262"/>
                      <a:pt x="16193" y="8501"/>
                      <a:pt x="16003" y="8786"/>
                    </a:cubicBezTo>
                    <a:cubicBezTo>
                      <a:pt x="15705" y="9251"/>
                      <a:pt x="15515" y="9763"/>
                      <a:pt x="15419" y="10298"/>
                    </a:cubicBezTo>
                    <a:cubicBezTo>
                      <a:pt x="15265" y="11310"/>
                      <a:pt x="15431" y="12346"/>
                      <a:pt x="15884" y="13251"/>
                    </a:cubicBezTo>
                    <a:cubicBezTo>
                      <a:pt x="16129" y="13768"/>
                      <a:pt x="16452" y="14243"/>
                      <a:pt x="16837" y="14659"/>
                    </a:cubicBezTo>
                    <a:lnTo>
                      <a:pt x="16837" y="14659"/>
                    </a:lnTo>
                    <a:cubicBezTo>
                      <a:pt x="16316" y="14989"/>
                      <a:pt x="15718" y="15172"/>
                      <a:pt x="15105" y="15172"/>
                    </a:cubicBezTo>
                    <a:cubicBezTo>
                      <a:pt x="15051" y="15172"/>
                      <a:pt x="14997" y="15171"/>
                      <a:pt x="14943" y="15168"/>
                    </a:cubicBezTo>
                    <a:cubicBezTo>
                      <a:pt x="14265" y="15120"/>
                      <a:pt x="13717" y="14870"/>
                      <a:pt x="13145" y="14358"/>
                    </a:cubicBezTo>
                    <a:cubicBezTo>
                      <a:pt x="12574" y="13846"/>
                      <a:pt x="11919" y="13180"/>
                      <a:pt x="11252" y="12608"/>
                    </a:cubicBezTo>
                    <a:cubicBezTo>
                      <a:pt x="10586" y="12025"/>
                      <a:pt x="9871" y="11477"/>
                      <a:pt x="9121" y="11001"/>
                    </a:cubicBezTo>
                    <a:cubicBezTo>
                      <a:pt x="8323" y="10489"/>
                      <a:pt x="7466" y="10096"/>
                      <a:pt x="6573" y="9846"/>
                    </a:cubicBezTo>
                    <a:cubicBezTo>
                      <a:pt x="6091" y="9703"/>
                      <a:pt x="5594" y="9632"/>
                      <a:pt x="5097" y="9632"/>
                    </a:cubicBezTo>
                    <a:cubicBezTo>
                      <a:pt x="4600" y="9632"/>
                      <a:pt x="4103" y="9703"/>
                      <a:pt x="3620" y="9846"/>
                    </a:cubicBezTo>
                    <a:cubicBezTo>
                      <a:pt x="1632" y="10465"/>
                      <a:pt x="275" y="12299"/>
                      <a:pt x="132" y="14287"/>
                    </a:cubicBezTo>
                    <a:cubicBezTo>
                      <a:pt x="1" y="16263"/>
                      <a:pt x="989" y="18157"/>
                      <a:pt x="2537" y="19252"/>
                    </a:cubicBezTo>
                    <a:cubicBezTo>
                      <a:pt x="3311" y="19811"/>
                      <a:pt x="4228" y="20145"/>
                      <a:pt x="5180" y="20228"/>
                    </a:cubicBezTo>
                    <a:cubicBezTo>
                      <a:pt x="5287" y="20236"/>
                      <a:pt x="5395" y="20240"/>
                      <a:pt x="5503" y="20240"/>
                    </a:cubicBezTo>
                    <a:cubicBezTo>
                      <a:pt x="6352" y="20240"/>
                      <a:pt x="7242" y="19989"/>
                      <a:pt x="7907" y="19419"/>
                    </a:cubicBezTo>
                    <a:cubicBezTo>
                      <a:pt x="8669" y="18811"/>
                      <a:pt x="9133" y="17895"/>
                      <a:pt x="9169" y="16918"/>
                    </a:cubicBezTo>
                    <a:cubicBezTo>
                      <a:pt x="9181" y="15906"/>
                      <a:pt x="8597" y="15061"/>
                      <a:pt x="7942" y="14477"/>
                    </a:cubicBezTo>
                    <a:cubicBezTo>
                      <a:pt x="7597" y="14156"/>
                      <a:pt x="7168" y="13942"/>
                      <a:pt x="6716" y="13835"/>
                    </a:cubicBezTo>
                    <a:cubicBezTo>
                      <a:pt x="6643" y="13821"/>
                      <a:pt x="6570" y="13814"/>
                      <a:pt x="6498" y="13814"/>
                    </a:cubicBezTo>
                    <a:cubicBezTo>
                      <a:pt x="6322" y="13814"/>
                      <a:pt x="6150" y="13854"/>
                      <a:pt x="5990" y="13930"/>
                    </a:cubicBezTo>
                    <a:cubicBezTo>
                      <a:pt x="5764" y="14037"/>
                      <a:pt x="5585" y="14216"/>
                      <a:pt x="5478" y="14442"/>
                    </a:cubicBezTo>
                    <a:cubicBezTo>
                      <a:pt x="5311" y="14870"/>
                      <a:pt x="5263" y="15323"/>
                      <a:pt x="5371" y="15775"/>
                    </a:cubicBezTo>
                    <a:cubicBezTo>
                      <a:pt x="5435" y="16161"/>
                      <a:pt x="5779" y="16528"/>
                      <a:pt x="6168" y="16528"/>
                    </a:cubicBezTo>
                    <a:cubicBezTo>
                      <a:pt x="6211" y="16528"/>
                      <a:pt x="6255" y="16523"/>
                      <a:pt x="6299" y="16513"/>
                    </a:cubicBezTo>
                    <a:lnTo>
                      <a:pt x="6299" y="16513"/>
                    </a:lnTo>
                    <a:cubicBezTo>
                      <a:pt x="6276" y="16516"/>
                      <a:pt x="6253" y="16517"/>
                      <a:pt x="6231" y="16517"/>
                    </a:cubicBezTo>
                    <a:cubicBezTo>
                      <a:pt x="5824" y="16517"/>
                      <a:pt x="5523" y="16123"/>
                      <a:pt x="5490" y="15740"/>
                    </a:cubicBezTo>
                    <a:cubicBezTo>
                      <a:pt x="5442" y="15335"/>
                      <a:pt x="5525" y="14930"/>
                      <a:pt x="5704" y="14561"/>
                    </a:cubicBezTo>
                    <a:cubicBezTo>
                      <a:pt x="5854" y="14308"/>
                      <a:pt x="6122" y="14158"/>
                      <a:pt x="6409" y="14158"/>
                    </a:cubicBezTo>
                    <a:cubicBezTo>
                      <a:pt x="6487" y="14158"/>
                      <a:pt x="6566" y="14169"/>
                      <a:pt x="6645" y="14192"/>
                    </a:cubicBezTo>
                    <a:cubicBezTo>
                      <a:pt x="7014" y="14311"/>
                      <a:pt x="7347" y="14525"/>
                      <a:pt x="7609" y="14811"/>
                    </a:cubicBezTo>
                    <a:cubicBezTo>
                      <a:pt x="8169" y="15406"/>
                      <a:pt x="8585" y="16144"/>
                      <a:pt x="8502" y="16883"/>
                    </a:cubicBezTo>
                    <a:cubicBezTo>
                      <a:pt x="8419" y="17633"/>
                      <a:pt x="8014" y="18323"/>
                      <a:pt x="7395" y="18752"/>
                    </a:cubicBezTo>
                    <a:cubicBezTo>
                      <a:pt x="6901" y="19093"/>
                      <a:pt x="6325" y="19276"/>
                      <a:pt x="5732" y="19276"/>
                    </a:cubicBezTo>
                    <a:cubicBezTo>
                      <a:pt x="5580" y="19276"/>
                      <a:pt x="5428" y="19264"/>
                      <a:pt x="5275" y="19240"/>
                    </a:cubicBezTo>
                    <a:cubicBezTo>
                      <a:pt x="4525" y="19133"/>
                      <a:pt x="3811" y="18835"/>
                      <a:pt x="3216" y="18347"/>
                    </a:cubicBezTo>
                    <a:cubicBezTo>
                      <a:pt x="2025" y="17406"/>
                      <a:pt x="1287" y="15847"/>
                      <a:pt x="1465" y="14394"/>
                    </a:cubicBezTo>
                    <a:cubicBezTo>
                      <a:pt x="1620" y="12965"/>
                      <a:pt x="2704" y="11656"/>
                      <a:pt x="4037" y="11275"/>
                    </a:cubicBezTo>
                    <a:cubicBezTo>
                      <a:pt x="4330" y="11189"/>
                      <a:pt x="4632" y="11150"/>
                      <a:pt x="4940" y="11150"/>
                    </a:cubicBezTo>
                    <a:cubicBezTo>
                      <a:pt x="6045" y="11150"/>
                      <a:pt x="7215" y="11657"/>
                      <a:pt x="8240" y="12346"/>
                    </a:cubicBezTo>
                    <a:cubicBezTo>
                      <a:pt x="8919" y="12799"/>
                      <a:pt x="9562" y="13311"/>
                      <a:pt x="10181" y="13846"/>
                    </a:cubicBezTo>
                    <a:cubicBezTo>
                      <a:pt x="10812" y="14394"/>
                      <a:pt x="11348" y="14966"/>
                      <a:pt x="12050" y="15609"/>
                    </a:cubicBezTo>
                    <a:cubicBezTo>
                      <a:pt x="12419" y="15942"/>
                      <a:pt x="12848" y="16228"/>
                      <a:pt x="13300" y="16454"/>
                    </a:cubicBezTo>
                    <a:cubicBezTo>
                      <a:pt x="13788" y="16680"/>
                      <a:pt x="14300" y="16811"/>
                      <a:pt x="14836" y="16847"/>
                    </a:cubicBezTo>
                    <a:cubicBezTo>
                      <a:pt x="14930" y="16852"/>
                      <a:pt x="15024" y="16855"/>
                      <a:pt x="15118" y="16855"/>
                    </a:cubicBezTo>
                    <a:cubicBezTo>
                      <a:pt x="16069" y="16855"/>
                      <a:pt x="16998" y="16582"/>
                      <a:pt x="17789" y="16073"/>
                    </a:cubicBezTo>
                    <a:cubicBezTo>
                      <a:pt x="17941" y="15974"/>
                      <a:pt x="18086" y="15868"/>
                      <a:pt x="18225" y="15753"/>
                    </a:cubicBezTo>
                    <a:lnTo>
                      <a:pt x="18225" y="15753"/>
                    </a:lnTo>
                    <a:cubicBezTo>
                      <a:pt x="18529" y="15916"/>
                      <a:pt x="18856" y="16040"/>
                      <a:pt x="19194" y="16121"/>
                    </a:cubicBezTo>
                    <a:cubicBezTo>
                      <a:pt x="19482" y="16193"/>
                      <a:pt x="19770" y="16229"/>
                      <a:pt x="20058" y="16229"/>
                    </a:cubicBezTo>
                    <a:cubicBezTo>
                      <a:pt x="20294" y="16229"/>
                      <a:pt x="20530" y="16204"/>
                      <a:pt x="20765" y="16156"/>
                    </a:cubicBezTo>
                    <a:cubicBezTo>
                      <a:pt x="21777" y="15966"/>
                      <a:pt x="22599" y="15513"/>
                      <a:pt x="23361" y="14978"/>
                    </a:cubicBezTo>
                    <a:cubicBezTo>
                      <a:pt x="24123" y="14442"/>
                      <a:pt x="24778" y="13775"/>
                      <a:pt x="25314" y="13025"/>
                    </a:cubicBezTo>
                    <a:cubicBezTo>
                      <a:pt x="25576" y="12644"/>
                      <a:pt x="25814" y="12239"/>
                      <a:pt x="26016" y="11834"/>
                    </a:cubicBezTo>
                    <a:cubicBezTo>
                      <a:pt x="26242" y="11394"/>
                      <a:pt x="26397" y="10918"/>
                      <a:pt x="26457" y="10417"/>
                    </a:cubicBezTo>
                    <a:cubicBezTo>
                      <a:pt x="26528" y="9834"/>
                      <a:pt x="26338" y="9251"/>
                      <a:pt x="25921" y="8822"/>
                    </a:cubicBezTo>
                    <a:cubicBezTo>
                      <a:pt x="25552" y="8465"/>
                      <a:pt x="25111" y="8203"/>
                      <a:pt x="24635" y="8048"/>
                    </a:cubicBezTo>
                    <a:cubicBezTo>
                      <a:pt x="24194" y="7893"/>
                      <a:pt x="23778" y="7810"/>
                      <a:pt x="23420" y="7655"/>
                    </a:cubicBezTo>
                    <a:cubicBezTo>
                      <a:pt x="23087" y="7548"/>
                      <a:pt x="22778" y="7358"/>
                      <a:pt x="22528" y="7096"/>
                    </a:cubicBezTo>
                    <a:cubicBezTo>
                      <a:pt x="22313" y="6869"/>
                      <a:pt x="22242" y="6548"/>
                      <a:pt x="22313" y="6238"/>
                    </a:cubicBezTo>
                    <a:cubicBezTo>
                      <a:pt x="22397" y="5881"/>
                      <a:pt x="22575" y="5548"/>
                      <a:pt x="22825" y="5286"/>
                    </a:cubicBezTo>
                    <a:cubicBezTo>
                      <a:pt x="23349" y="4691"/>
                      <a:pt x="24075" y="4238"/>
                      <a:pt x="24766" y="3667"/>
                    </a:cubicBezTo>
                    <a:cubicBezTo>
                      <a:pt x="25445" y="3107"/>
                      <a:pt x="25992" y="2274"/>
                      <a:pt x="26004" y="1345"/>
                    </a:cubicBezTo>
                    <a:cubicBezTo>
                      <a:pt x="26016" y="881"/>
                      <a:pt x="25802" y="440"/>
                      <a:pt x="25445" y="142"/>
                    </a:cubicBezTo>
                    <a:cubicBezTo>
                      <a:pt x="25338" y="50"/>
                      <a:pt x="25202" y="0"/>
                      <a:pt x="2506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22"/>
              <p:cNvSpPr/>
              <p:nvPr/>
            </p:nvSpPr>
            <p:spPr>
              <a:xfrm>
                <a:off x="3172100" y="3908500"/>
                <a:ext cx="663800" cy="505300"/>
              </a:xfrm>
              <a:custGeom>
                <a:avLst/>
                <a:gdLst/>
                <a:ahLst/>
                <a:cxnLst/>
                <a:rect l="l" t="t" r="r" b="b"/>
                <a:pathLst>
                  <a:path w="26552" h="20212" extrusionOk="0">
                    <a:moveTo>
                      <a:pt x="9007" y="9523"/>
                    </a:moveTo>
                    <a:cubicBezTo>
                      <a:pt x="9076" y="9570"/>
                      <a:pt x="9134" y="9628"/>
                      <a:pt x="9169" y="9698"/>
                    </a:cubicBezTo>
                    <a:cubicBezTo>
                      <a:pt x="9347" y="9960"/>
                      <a:pt x="9454" y="10258"/>
                      <a:pt x="9514" y="10555"/>
                    </a:cubicBezTo>
                    <a:cubicBezTo>
                      <a:pt x="9712" y="11545"/>
                      <a:pt x="9346" y="12677"/>
                      <a:pt x="8652" y="13526"/>
                    </a:cubicBezTo>
                    <a:lnTo>
                      <a:pt x="8652" y="13526"/>
                    </a:lnTo>
                    <a:cubicBezTo>
                      <a:pt x="8246" y="12782"/>
                      <a:pt x="8109" y="11853"/>
                      <a:pt x="8288" y="10984"/>
                    </a:cubicBezTo>
                    <a:cubicBezTo>
                      <a:pt x="8359" y="10639"/>
                      <a:pt x="8466" y="10305"/>
                      <a:pt x="8621" y="9984"/>
                    </a:cubicBezTo>
                    <a:cubicBezTo>
                      <a:pt x="8731" y="9742"/>
                      <a:pt x="8963" y="9550"/>
                      <a:pt x="9007" y="9523"/>
                    </a:cubicBezTo>
                    <a:close/>
                    <a:moveTo>
                      <a:pt x="1461" y="0"/>
                    </a:moveTo>
                    <a:cubicBezTo>
                      <a:pt x="1325" y="0"/>
                      <a:pt x="1190" y="46"/>
                      <a:pt x="1084" y="137"/>
                    </a:cubicBezTo>
                    <a:cubicBezTo>
                      <a:pt x="727" y="435"/>
                      <a:pt x="513" y="875"/>
                      <a:pt x="525" y="1340"/>
                    </a:cubicBezTo>
                    <a:cubicBezTo>
                      <a:pt x="537" y="2269"/>
                      <a:pt x="1096" y="3090"/>
                      <a:pt x="1763" y="3662"/>
                    </a:cubicBezTo>
                    <a:cubicBezTo>
                      <a:pt x="2430" y="4245"/>
                      <a:pt x="3180" y="4685"/>
                      <a:pt x="3704" y="5281"/>
                    </a:cubicBezTo>
                    <a:cubicBezTo>
                      <a:pt x="3954" y="5543"/>
                      <a:pt x="4132" y="5876"/>
                      <a:pt x="4216" y="6233"/>
                    </a:cubicBezTo>
                    <a:cubicBezTo>
                      <a:pt x="4287" y="6543"/>
                      <a:pt x="4216" y="6864"/>
                      <a:pt x="4001" y="7102"/>
                    </a:cubicBezTo>
                    <a:cubicBezTo>
                      <a:pt x="3751" y="7352"/>
                      <a:pt x="3454" y="7543"/>
                      <a:pt x="3108" y="7650"/>
                    </a:cubicBezTo>
                    <a:cubicBezTo>
                      <a:pt x="2751" y="7793"/>
                      <a:pt x="2346" y="7888"/>
                      <a:pt x="1906" y="8043"/>
                    </a:cubicBezTo>
                    <a:cubicBezTo>
                      <a:pt x="1418" y="8198"/>
                      <a:pt x="977" y="8472"/>
                      <a:pt x="608" y="8817"/>
                    </a:cubicBezTo>
                    <a:cubicBezTo>
                      <a:pt x="203" y="9246"/>
                      <a:pt x="1" y="9829"/>
                      <a:pt x="72" y="10424"/>
                    </a:cubicBezTo>
                    <a:cubicBezTo>
                      <a:pt x="144" y="10912"/>
                      <a:pt x="287" y="11389"/>
                      <a:pt x="525" y="11829"/>
                    </a:cubicBezTo>
                    <a:cubicBezTo>
                      <a:pt x="715" y="12246"/>
                      <a:pt x="953" y="12639"/>
                      <a:pt x="1215" y="13020"/>
                    </a:cubicBezTo>
                    <a:cubicBezTo>
                      <a:pt x="1751" y="13770"/>
                      <a:pt x="2418" y="14437"/>
                      <a:pt x="3168" y="14984"/>
                    </a:cubicBezTo>
                    <a:cubicBezTo>
                      <a:pt x="3930" y="15508"/>
                      <a:pt x="4763" y="15961"/>
                      <a:pt x="5764" y="16163"/>
                    </a:cubicBezTo>
                    <a:cubicBezTo>
                      <a:pt x="5996" y="16205"/>
                      <a:pt x="6232" y="16227"/>
                      <a:pt x="6466" y="16227"/>
                    </a:cubicBezTo>
                    <a:cubicBezTo>
                      <a:pt x="6759" y="16227"/>
                      <a:pt x="7051" y="16194"/>
                      <a:pt x="7335" y="16127"/>
                    </a:cubicBezTo>
                    <a:cubicBezTo>
                      <a:pt x="7676" y="16038"/>
                      <a:pt x="8006" y="15910"/>
                      <a:pt x="8318" y="15743"/>
                    </a:cubicBezTo>
                    <a:lnTo>
                      <a:pt x="8318" y="15743"/>
                    </a:lnTo>
                    <a:cubicBezTo>
                      <a:pt x="8452" y="15855"/>
                      <a:pt x="8593" y="15959"/>
                      <a:pt x="8740" y="16056"/>
                    </a:cubicBezTo>
                    <a:cubicBezTo>
                      <a:pt x="9539" y="16574"/>
                      <a:pt x="10466" y="16838"/>
                      <a:pt x="11414" y="16838"/>
                    </a:cubicBezTo>
                    <a:cubicBezTo>
                      <a:pt x="11510" y="16838"/>
                      <a:pt x="11608" y="16835"/>
                      <a:pt x="11705" y="16830"/>
                    </a:cubicBezTo>
                    <a:cubicBezTo>
                      <a:pt x="12229" y="16794"/>
                      <a:pt x="12753" y="16663"/>
                      <a:pt x="13229" y="16437"/>
                    </a:cubicBezTo>
                    <a:cubicBezTo>
                      <a:pt x="13693" y="16211"/>
                      <a:pt x="14110" y="15925"/>
                      <a:pt x="14491" y="15580"/>
                    </a:cubicBezTo>
                    <a:cubicBezTo>
                      <a:pt x="15181" y="14949"/>
                      <a:pt x="15717" y="14377"/>
                      <a:pt x="16360" y="13829"/>
                    </a:cubicBezTo>
                    <a:cubicBezTo>
                      <a:pt x="16967" y="13282"/>
                      <a:pt x="17622" y="12782"/>
                      <a:pt x="18289" y="12329"/>
                    </a:cubicBezTo>
                    <a:cubicBezTo>
                      <a:pt x="19325" y="11632"/>
                      <a:pt x="20525" y="11137"/>
                      <a:pt x="21635" y="11137"/>
                    </a:cubicBezTo>
                    <a:cubicBezTo>
                      <a:pt x="21929" y="11137"/>
                      <a:pt x="22216" y="11171"/>
                      <a:pt x="22492" y="11246"/>
                    </a:cubicBezTo>
                    <a:cubicBezTo>
                      <a:pt x="23813" y="11615"/>
                      <a:pt x="24909" y="12948"/>
                      <a:pt x="25064" y="14377"/>
                    </a:cubicBezTo>
                    <a:cubicBezTo>
                      <a:pt x="25242" y="15830"/>
                      <a:pt x="24516" y="17389"/>
                      <a:pt x="23325" y="18330"/>
                    </a:cubicBezTo>
                    <a:cubicBezTo>
                      <a:pt x="22730" y="18806"/>
                      <a:pt x="22016" y="19116"/>
                      <a:pt x="21254" y="19223"/>
                    </a:cubicBezTo>
                    <a:cubicBezTo>
                      <a:pt x="21103" y="19247"/>
                      <a:pt x="20952" y="19259"/>
                      <a:pt x="20802" y="19259"/>
                    </a:cubicBezTo>
                    <a:cubicBezTo>
                      <a:pt x="20212" y="19259"/>
                      <a:pt x="19630" y="19076"/>
                      <a:pt x="19146" y="18735"/>
                    </a:cubicBezTo>
                    <a:cubicBezTo>
                      <a:pt x="18515" y="18294"/>
                      <a:pt x="18110" y="17616"/>
                      <a:pt x="18027" y="16866"/>
                    </a:cubicBezTo>
                    <a:cubicBezTo>
                      <a:pt x="17956" y="16127"/>
                      <a:pt x="18360" y="15389"/>
                      <a:pt x="18920" y="14794"/>
                    </a:cubicBezTo>
                    <a:cubicBezTo>
                      <a:pt x="19182" y="14508"/>
                      <a:pt x="19515" y="14294"/>
                      <a:pt x="19896" y="14175"/>
                    </a:cubicBezTo>
                    <a:cubicBezTo>
                      <a:pt x="19977" y="14148"/>
                      <a:pt x="20060" y="14135"/>
                      <a:pt x="20141" y="14135"/>
                    </a:cubicBezTo>
                    <a:cubicBezTo>
                      <a:pt x="20420" y="14135"/>
                      <a:pt x="20687" y="14286"/>
                      <a:pt x="20825" y="14544"/>
                    </a:cubicBezTo>
                    <a:cubicBezTo>
                      <a:pt x="21015" y="14901"/>
                      <a:pt x="21087" y="15318"/>
                      <a:pt x="21039" y="15723"/>
                    </a:cubicBezTo>
                    <a:cubicBezTo>
                      <a:pt x="21016" y="16100"/>
                      <a:pt x="20708" y="16499"/>
                      <a:pt x="20284" y="16499"/>
                    </a:cubicBezTo>
                    <a:cubicBezTo>
                      <a:pt x="20266" y="16499"/>
                      <a:pt x="20248" y="16498"/>
                      <a:pt x="20230" y="16496"/>
                    </a:cubicBezTo>
                    <a:lnTo>
                      <a:pt x="20230" y="16496"/>
                    </a:lnTo>
                    <a:cubicBezTo>
                      <a:pt x="20274" y="16506"/>
                      <a:pt x="20317" y="16510"/>
                      <a:pt x="20361" y="16510"/>
                    </a:cubicBezTo>
                    <a:cubicBezTo>
                      <a:pt x="20750" y="16510"/>
                      <a:pt x="21095" y="16143"/>
                      <a:pt x="21170" y="15746"/>
                    </a:cubicBezTo>
                    <a:cubicBezTo>
                      <a:pt x="21265" y="15306"/>
                      <a:pt x="21230" y="14841"/>
                      <a:pt x="21051" y="14425"/>
                    </a:cubicBezTo>
                    <a:cubicBezTo>
                      <a:pt x="20956" y="14199"/>
                      <a:pt x="20777" y="14008"/>
                      <a:pt x="20551" y="13901"/>
                    </a:cubicBezTo>
                    <a:cubicBezTo>
                      <a:pt x="20392" y="13834"/>
                      <a:pt x="20216" y="13797"/>
                      <a:pt x="20043" y="13797"/>
                    </a:cubicBezTo>
                    <a:cubicBezTo>
                      <a:pt x="19969" y="13797"/>
                      <a:pt x="19896" y="13803"/>
                      <a:pt x="19825" y="13818"/>
                    </a:cubicBezTo>
                    <a:cubicBezTo>
                      <a:pt x="19360" y="13913"/>
                      <a:pt x="18932" y="14139"/>
                      <a:pt x="18598" y="14460"/>
                    </a:cubicBezTo>
                    <a:cubicBezTo>
                      <a:pt x="17932" y="15032"/>
                      <a:pt x="17348" y="15889"/>
                      <a:pt x="17372" y="16889"/>
                    </a:cubicBezTo>
                    <a:cubicBezTo>
                      <a:pt x="17408" y="17866"/>
                      <a:pt x="17860" y="18782"/>
                      <a:pt x="18622" y="19402"/>
                    </a:cubicBezTo>
                    <a:cubicBezTo>
                      <a:pt x="19298" y="19961"/>
                      <a:pt x="20179" y="20212"/>
                      <a:pt x="21025" y="20212"/>
                    </a:cubicBezTo>
                    <a:cubicBezTo>
                      <a:pt x="21134" y="20212"/>
                      <a:pt x="21242" y="20207"/>
                      <a:pt x="21349" y="20199"/>
                    </a:cubicBezTo>
                    <a:cubicBezTo>
                      <a:pt x="22301" y="20128"/>
                      <a:pt x="23218" y="19783"/>
                      <a:pt x="23992" y="19223"/>
                    </a:cubicBezTo>
                    <a:cubicBezTo>
                      <a:pt x="25528" y="18116"/>
                      <a:pt x="26552" y="16235"/>
                      <a:pt x="26397" y="14246"/>
                    </a:cubicBezTo>
                    <a:cubicBezTo>
                      <a:pt x="26242" y="12270"/>
                      <a:pt x="24897" y="10424"/>
                      <a:pt x="22909" y="9805"/>
                    </a:cubicBezTo>
                    <a:cubicBezTo>
                      <a:pt x="22426" y="9668"/>
                      <a:pt x="21929" y="9600"/>
                      <a:pt x="21432" y="9600"/>
                    </a:cubicBezTo>
                    <a:cubicBezTo>
                      <a:pt x="20935" y="9600"/>
                      <a:pt x="20438" y="9668"/>
                      <a:pt x="19956" y="9805"/>
                    </a:cubicBezTo>
                    <a:cubicBezTo>
                      <a:pt x="19063" y="10067"/>
                      <a:pt x="18194" y="10448"/>
                      <a:pt x="17408" y="10960"/>
                    </a:cubicBezTo>
                    <a:cubicBezTo>
                      <a:pt x="16658" y="11448"/>
                      <a:pt x="15943" y="11984"/>
                      <a:pt x="15277" y="12579"/>
                    </a:cubicBezTo>
                    <a:cubicBezTo>
                      <a:pt x="14610" y="13139"/>
                      <a:pt x="13967" y="13806"/>
                      <a:pt x="13384" y="14318"/>
                    </a:cubicBezTo>
                    <a:cubicBezTo>
                      <a:pt x="12800" y="14841"/>
                      <a:pt x="12264" y="15092"/>
                      <a:pt x="11586" y="15139"/>
                    </a:cubicBezTo>
                    <a:cubicBezTo>
                      <a:pt x="11546" y="15141"/>
                      <a:pt x="11506" y="15141"/>
                      <a:pt x="11466" y="15141"/>
                    </a:cubicBezTo>
                    <a:cubicBezTo>
                      <a:pt x="10845" y="15141"/>
                      <a:pt x="10239" y="14972"/>
                      <a:pt x="9711" y="14642"/>
                    </a:cubicBezTo>
                    <a:lnTo>
                      <a:pt x="9711" y="14642"/>
                    </a:lnTo>
                    <a:cubicBezTo>
                      <a:pt x="10088" y="14230"/>
                      <a:pt x="10403" y="13763"/>
                      <a:pt x="10645" y="13258"/>
                    </a:cubicBezTo>
                    <a:cubicBezTo>
                      <a:pt x="11109" y="12329"/>
                      <a:pt x="11264" y="11293"/>
                      <a:pt x="11121" y="10281"/>
                    </a:cubicBezTo>
                    <a:cubicBezTo>
                      <a:pt x="11026" y="9746"/>
                      <a:pt x="10836" y="9234"/>
                      <a:pt x="10538" y="8781"/>
                    </a:cubicBezTo>
                    <a:cubicBezTo>
                      <a:pt x="10347" y="8484"/>
                      <a:pt x="10097" y="8245"/>
                      <a:pt x="9788" y="8067"/>
                    </a:cubicBezTo>
                    <a:cubicBezTo>
                      <a:pt x="9550" y="7941"/>
                      <a:pt x="9285" y="7875"/>
                      <a:pt x="9017" y="7875"/>
                    </a:cubicBezTo>
                    <a:cubicBezTo>
                      <a:pt x="8856" y="7875"/>
                      <a:pt x="8694" y="7899"/>
                      <a:pt x="8538" y="7948"/>
                    </a:cubicBezTo>
                    <a:cubicBezTo>
                      <a:pt x="8192" y="8055"/>
                      <a:pt x="7883" y="8257"/>
                      <a:pt x="7645" y="8531"/>
                    </a:cubicBezTo>
                    <a:cubicBezTo>
                      <a:pt x="7454" y="8746"/>
                      <a:pt x="7288" y="8984"/>
                      <a:pt x="7157" y="9246"/>
                    </a:cubicBezTo>
                    <a:cubicBezTo>
                      <a:pt x="6918" y="9686"/>
                      <a:pt x="6752" y="10174"/>
                      <a:pt x="6657" y="10662"/>
                    </a:cubicBezTo>
                    <a:cubicBezTo>
                      <a:pt x="6454" y="11663"/>
                      <a:pt x="6526" y="12686"/>
                      <a:pt x="6859" y="13639"/>
                    </a:cubicBezTo>
                    <a:cubicBezTo>
                      <a:pt x="6974" y="13969"/>
                      <a:pt x="7126" y="14285"/>
                      <a:pt x="7308" y="14580"/>
                    </a:cubicBezTo>
                    <a:lnTo>
                      <a:pt x="7308" y="14580"/>
                    </a:lnTo>
                    <a:cubicBezTo>
                      <a:pt x="7014" y="14702"/>
                      <a:pt x="6699" y="14765"/>
                      <a:pt x="6377" y="14765"/>
                    </a:cubicBezTo>
                    <a:cubicBezTo>
                      <a:pt x="6248" y="14765"/>
                      <a:pt x="6119" y="14755"/>
                      <a:pt x="5990" y="14734"/>
                    </a:cubicBezTo>
                    <a:cubicBezTo>
                      <a:pt x="5311" y="14639"/>
                      <a:pt x="4573" y="14294"/>
                      <a:pt x="3918" y="13877"/>
                    </a:cubicBezTo>
                    <a:cubicBezTo>
                      <a:pt x="3263" y="13437"/>
                      <a:pt x="2692" y="12901"/>
                      <a:pt x="2204" y="12282"/>
                    </a:cubicBezTo>
                    <a:cubicBezTo>
                      <a:pt x="1965" y="11960"/>
                      <a:pt x="1751" y="11639"/>
                      <a:pt x="1573" y="11282"/>
                    </a:cubicBezTo>
                    <a:cubicBezTo>
                      <a:pt x="1394" y="10972"/>
                      <a:pt x="1263" y="10627"/>
                      <a:pt x="1180" y="10270"/>
                    </a:cubicBezTo>
                    <a:cubicBezTo>
                      <a:pt x="1120" y="10008"/>
                      <a:pt x="1203" y="9722"/>
                      <a:pt x="1382" y="9508"/>
                    </a:cubicBezTo>
                    <a:cubicBezTo>
                      <a:pt x="1632" y="9257"/>
                      <a:pt x="1930" y="9067"/>
                      <a:pt x="2263" y="8948"/>
                    </a:cubicBezTo>
                    <a:cubicBezTo>
                      <a:pt x="2954" y="8650"/>
                      <a:pt x="3978" y="8460"/>
                      <a:pt x="4668" y="7603"/>
                    </a:cubicBezTo>
                    <a:cubicBezTo>
                      <a:pt x="5002" y="7162"/>
                      <a:pt x="5109" y="6579"/>
                      <a:pt x="4954" y="6043"/>
                    </a:cubicBezTo>
                    <a:cubicBezTo>
                      <a:pt x="4799" y="5567"/>
                      <a:pt x="4537" y="5150"/>
                      <a:pt x="4180" y="4805"/>
                    </a:cubicBezTo>
                    <a:cubicBezTo>
                      <a:pt x="3513" y="4162"/>
                      <a:pt x="2727" y="3769"/>
                      <a:pt x="2061" y="3281"/>
                    </a:cubicBezTo>
                    <a:cubicBezTo>
                      <a:pt x="1406" y="2828"/>
                      <a:pt x="870" y="2126"/>
                      <a:pt x="787" y="1316"/>
                    </a:cubicBezTo>
                    <a:cubicBezTo>
                      <a:pt x="739" y="911"/>
                      <a:pt x="882" y="518"/>
                      <a:pt x="1168" y="221"/>
                    </a:cubicBezTo>
                    <a:cubicBezTo>
                      <a:pt x="1258" y="122"/>
                      <a:pt x="1388" y="69"/>
                      <a:pt x="1523" y="69"/>
                    </a:cubicBezTo>
                    <a:cubicBezTo>
                      <a:pt x="1583" y="69"/>
                      <a:pt x="1645" y="79"/>
                      <a:pt x="1704" y="102"/>
                    </a:cubicBezTo>
                    <a:cubicBezTo>
                      <a:pt x="1870" y="185"/>
                      <a:pt x="2001" y="447"/>
                      <a:pt x="1858" y="625"/>
                    </a:cubicBezTo>
                    <a:cubicBezTo>
                      <a:pt x="2025" y="459"/>
                      <a:pt x="1930" y="173"/>
                      <a:pt x="1739" y="66"/>
                    </a:cubicBezTo>
                    <a:cubicBezTo>
                      <a:pt x="1652" y="22"/>
                      <a:pt x="1556" y="0"/>
                      <a:pt x="146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2" name="Google Shape;532;p22"/>
            <p:cNvSpPr/>
            <p:nvPr/>
          </p:nvSpPr>
          <p:spPr>
            <a:xfrm>
              <a:off x="4262025" y="4446314"/>
              <a:ext cx="619800" cy="619800"/>
            </a:xfrm>
            <a:prstGeom prst="ellipse">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3" name="Google Shape;533;p22"/>
            <p:cNvGrpSpPr/>
            <p:nvPr/>
          </p:nvGrpSpPr>
          <p:grpSpPr>
            <a:xfrm>
              <a:off x="4310647" y="4500220"/>
              <a:ext cx="523062" cy="512000"/>
              <a:chOff x="4001020" y="635593"/>
              <a:chExt cx="1142057" cy="1117904"/>
            </a:xfrm>
          </p:grpSpPr>
          <p:sp>
            <p:nvSpPr>
              <p:cNvPr id="534" name="Google Shape;534;p22"/>
              <p:cNvSpPr/>
              <p:nvPr/>
            </p:nvSpPr>
            <p:spPr>
              <a:xfrm>
                <a:off x="4400000" y="947052"/>
                <a:ext cx="343358" cy="495048"/>
              </a:xfrm>
              <a:custGeom>
                <a:avLst/>
                <a:gdLst/>
                <a:ahLst/>
                <a:cxnLst/>
                <a:rect l="l" t="t" r="r" b="b"/>
                <a:pathLst>
                  <a:path w="27921" h="40256" extrusionOk="0">
                    <a:moveTo>
                      <a:pt x="22932" y="24703"/>
                    </a:moveTo>
                    <a:lnTo>
                      <a:pt x="22932" y="24703"/>
                    </a:lnTo>
                    <a:cubicBezTo>
                      <a:pt x="22885" y="25025"/>
                      <a:pt x="22813" y="25561"/>
                      <a:pt x="22718" y="26227"/>
                    </a:cubicBezTo>
                    <a:lnTo>
                      <a:pt x="22730" y="26227"/>
                    </a:lnTo>
                    <a:cubicBezTo>
                      <a:pt x="22646" y="26227"/>
                      <a:pt x="22551" y="26251"/>
                      <a:pt x="22468" y="26299"/>
                    </a:cubicBezTo>
                    <a:cubicBezTo>
                      <a:pt x="22468" y="26299"/>
                      <a:pt x="22456" y="26299"/>
                      <a:pt x="22444" y="26311"/>
                    </a:cubicBezTo>
                    <a:cubicBezTo>
                      <a:pt x="22337" y="26370"/>
                      <a:pt x="22230" y="26442"/>
                      <a:pt x="22123" y="26525"/>
                    </a:cubicBezTo>
                    <a:cubicBezTo>
                      <a:pt x="21956" y="26680"/>
                      <a:pt x="21753" y="26787"/>
                      <a:pt x="21539" y="26870"/>
                    </a:cubicBezTo>
                    <a:cubicBezTo>
                      <a:pt x="21337" y="26918"/>
                      <a:pt x="21146" y="26989"/>
                      <a:pt x="20980" y="27085"/>
                    </a:cubicBezTo>
                    <a:cubicBezTo>
                      <a:pt x="20968" y="26727"/>
                      <a:pt x="21039" y="26370"/>
                      <a:pt x="21182" y="26049"/>
                    </a:cubicBezTo>
                    <a:cubicBezTo>
                      <a:pt x="21491" y="25442"/>
                      <a:pt x="22015" y="25037"/>
                      <a:pt x="22932" y="24703"/>
                    </a:cubicBezTo>
                    <a:close/>
                    <a:moveTo>
                      <a:pt x="14803" y="358"/>
                    </a:moveTo>
                    <a:cubicBezTo>
                      <a:pt x="22798" y="358"/>
                      <a:pt x="25871" y="5923"/>
                      <a:pt x="26825" y="8356"/>
                    </a:cubicBezTo>
                    <a:cubicBezTo>
                      <a:pt x="27433" y="9916"/>
                      <a:pt x="27564" y="16286"/>
                      <a:pt x="27433" y="18405"/>
                    </a:cubicBezTo>
                    <a:lnTo>
                      <a:pt x="27445" y="18393"/>
                    </a:lnTo>
                    <a:lnTo>
                      <a:pt x="27445" y="18393"/>
                    </a:lnTo>
                    <a:cubicBezTo>
                      <a:pt x="27349" y="19869"/>
                      <a:pt x="26849" y="21239"/>
                      <a:pt x="26516" y="22144"/>
                    </a:cubicBezTo>
                    <a:cubicBezTo>
                      <a:pt x="26421" y="22394"/>
                      <a:pt x="26349" y="22596"/>
                      <a:pt x="26302" y="22763"/>
                    </a:cubicBezTo>
                    <a:cubicBezTo>
                      <a:pt x="26230" y="22882"/>
                      <a:pt x="25516" y="23668"/>
                      <a:pt x="24135" y="24001"/>
                    </a:cubicBezTo>
                    <a:cubicBezTo>
                      <a:pt x="23718" y="24096"/>
                      <a:pt x="23396" y="24179"/>
                      <a:pt x="23087" y="24275"/>
                    </a:cubicBezTo>
                    <a:cubicBezTo>
                      <a:pt x="22301" y="24525"/>
                      <a:pt x="21349" y="24930"/>
                      <a:pt x="20872" y="25882"/>
                    </a:cubicBezTo>
                    <a:cubicBezTo>
                      <a:pt x="20634" y="26358"/>
                      <a:pt x="20622" y="26846"/>
                      <a:pt x="20622" y="27287"/>
                    </a:cubicBezTo>
                    <a:lnTo>
                      <a:pt x="20622" y="27442"/>
                    </a:lnTo>
                    <a:cubicBezTo>
                      <a:pt x="20610" y="28037"/>
                      <a:pt x="20527" y="28335"/>
                      <a:pt x="20098" y="28478"/>
                    </a:cubicBezTo>
                    <a:cubicBezTo>
                      <a:pt x="20075" y="28490"/>
                      <a:pt x="20027" y="28501"/>
                      <a:pt x="19991" y="28501"/>
                    </a:cubicBezTo>
                    <a:cubicBezTo>
                      <a:pt x="19979" y="28501"/>
                      <a:pt x="19967" y="28490"/>
                      <a:pt x="19956" y="28490"/>
                    </a:cubicBezTo>
                    <a:cubicBezTo>
                      <a:pt x="19945" y="28487"/>
                      <a:pt x="19935" y="28486"/>
                      <a:pt x="19925" y="28486"/>
                    </a:cubicBezTo>
                    <a:cubicBezTo>
                      <a:pt x="19879" y="28486"/>
                      <a:pt x="19840" y="28508"/>
                      <a:pt x="19801" y="28537"/>
                    </a:cubicBezTo>
                    <a:cubicBezTo>
                      <a:pt x="19539" y="28573"/>
                      <a:pt x="19265" y="28573"/>
                      <a:pt x="19003" y="28573"/>
                    </a:cubicBezTo>
                    <a:cubicBezTo>
                      <a:pt x="18908" y="28573"/>
                      <a:pt x="18813" y="28573"/>
                      <a:pt x="18705" y="28561"/>
                    </a:cubicBezTo>
                    <a:cubicBezTo>
                      <a:pt x="18360" y="28537"/>
                      <a:pt x="17955" y="28501"/>
                      <a:pt x="17443" y="28442"/>
                    </a:cubicBezTo>
                    <a:lnTo>
                      <a:pt x="17431" y="28442"/>
                    </a:lnTo>
                    <a:cubicBezTo>
                      <a:pt x="17003" y="28394"/>
                      <a:pt x="16598" y="28347"/>
                      <a:pt x="16288" y="28299"/>
                    </a:cubicBezTo>
                    <a:lnTo>
                      <a:pt x="16157" y="28275"/>
                    </a:lnTo>
                    <a:lnTo>
                      <a:pt x="15538" y="28204"/>
                    </a:lnTo>
                    <a:cubicBezTo>
                      <a:pt x="15145" y="28144"/>
                      <a:pt x="14895" y="28120"/>
                      <a:pt x="14741" y="28109"/>
                    </a:cubicBezTo>
                    <a:lnTo>
                      <a:pt x="14645" y="28109"/>
                    </a:lnTo>
                    <a:cubicBezTo>
                      <a:pt x="14455" y="28109"/>
                      <a:pt x="14252" y="28120"/>
                      <a:pt x="14050" y="28144"/>
                    </a:cubicBezTo>
                    <a:cubicBezTo>
                      <a:pt x="14038" y="28132"/>
                      <a:pt x="14026" y="28132"/>
                      <a:pt x="14014" y="28132"/>
                    </a:cubicBezTo>
                    <a:cubicBezTo>
                      <a:pt x="13999" y="28129"/>
                      <a:pt x="13985" y="28128"/>
                      <a:pt x="13972" y="28128"/>
                    </a:cubicBezTo>
                    <a:cubicBezTo>
                      <a:pt x="13931" y="28128"/>
                      <a:pt x="13895" y="28141"/>
                      <a:pt x="13860" y="28168"/>
                    </a:cubicBezTo>
                    <a:cubicBezTo>
                      <a:pt x="13586" y="28204"/>
                      <a:pt x="13300" y="28263"/>
                      <a:pt x="13014" y="28311"/>
                    </a:cubicBezTo>
                    <a:lnTo>
                      <a:pt x="12526" y="28394"/>
                    </a:lnTo>
                    <a:cubicBezTo>
                      <a:pt x="12347" y="28418"/>
                      <a:pt x="12169" y="28454"/>
                      <a:pt x="11978" y="28478"/>
                    </a:cubicBezTo>
                    <a:cubicBezTo>
                      <a:pt x="11847" y="28490"/>
                      <a:pt x="11716" y="28501"/>
                      <a:pt x="11585" y="28501"/>
                    </a:cubicBezTo>
                    <a:cubicBezTo>
                      <a:pt x="11546" y="28505"/>
                      <a:pt x="11509" y="28507"/>
                      <a:pt x="11473" y="28507"/>
                    </a:cubicBezTo>
                    <a:cubicBezTo>
                      <a:pt x="11402" y="28507"/>
                      <a:pt x="11335" y="28501"/>
                      <a:pt x="11264" y="28501"/>
                    </a:cubicBezTo>
                    <a:lnTo>
                      <a:pt x="10442" y="28501"/>
                    </a:lnTo>
                    <a:lnTo>
                      <a:pt x="10014" y="28513"/>
                    </a:lnTo>
                    <a:lnTo>
                      <a:pt x="9621" y="28525"/>
                    </a:lnTo>
                    <a:cubicBezTo>
                      <a:pt x="9609" y="28513"/>
                      <a:pt x="9585" y="28501"/>
                      <a:pt x="9573" y="28501"/>
                    </a:cubicBezTo>
                    <a:cubicBezTo>
                      <a:pt x="9561" y="28498"/>
                      <a:pt x="9548" y="28497"/>
                      <a:pt x="9535" y="28497"/>
                    </a:cubicBezTo>
                    <a:cubicBezTo>
                      <a:pt x="9501" y="28497"/>
                      <a:pt x="9468" y="28508"/>
                      <a:pt x="9442" y="28525"/>
                    </a:cubicBezTo>
                    <a:lnTo>
                      <a:pt x="9228" y="28525"/>
                    </a:lnTo>
                    <a:cubicBezTo>
                      <a:pt x="8907" y="28525"/>
                      <a:pt x="8597" y="28513"/>
                      <a:pt x="8276" y="28478"/>
                    </a:cubicBezTo>
                    <a:cubicBezTo>
                      <a:pt x="8252" y="28466"/>
                      <a:pt x="8228" y="28466"/>
                      <a:pt x="8204" y="28466"/>
                    </a:cubicBezTo>
                    <a:cubicBezTo>
                      <a:pt x="8198" y="28460"/>
                      <a:pt x="8192" y="28457"/>
                      <a:pt x="8186" y="28457"/>
                    </a:cubicBezTo>
                    <a:cubicBezTo>
                      <a:pt x="8180" y="28457"/>
                      <a:pt x="8174" y="28460"/>
                      <a:pt x="8168" y="28466"/>
                    </a:cubicBezTo>
                    <a:cubicBezTo>
                      <a:pt x="8026" y="28454"/>
                      <a:pt x="7883" y="28406"/>
                      <a:pt x="7764" y="28323"/>
                    </a:cubicBezTo>
                    <a:cubicBezTo>
                      <a:pt x="7645" y="28240"/>
                      <a:pt x="7633" y="28025"/>
                      <a:pt x="7621" y="27680"/>
                    </a:cubicBezTo>
                    <a:cubicBezTo>
                      <a:pt x="7621" y="27573"/>
                      <a:pt x="7621" y="27454"/>
                      <a:pt x="7609" y="27323"/>
                    </a:cubicBezTo>
                    <a:cubicBezTo>
                      <a:pt x="7609" y="27311"/>
                      <a:pt x="7609" y="27287"/>
                      <a:pt x="7609" y="27275"/>
                    </a:cubicBezTo>
                    <a:cubicBezTo>
                      <a:pt x="7573" y="26561"/>
                      <a:pt x="7287" y="25882"/>
                      <a:pt x="6823" y="25346"/>
                    </a:cubicBezTo>
                    <a:cubicBezTo>
                      <a:pt x="6502" y="24977"/>
                      <a:pt x="6097" y="24668"/>
                      <a:pt x="5656" y="24441"/>
                    </a:cubicBezTo>
                    <a:cubicBezTo>
                      <a:pt x="5632" y="24394"/>
                      <a:pt x="5573" y="24358"/>
                      <a:pt x="5513" y="24358"/>
                    </a:cubicBezTo>
                    <a:lnTo>
                      <a:pt x="5478" y="24358"/>
                    </a:lnTo>
                    <a:cubicBezTo>
                      <a:pt x="5097" y="24179"/>
                      <a:pt x="4680" y="24084"/>
                      <a:pt x="4263" y="24060"/>
                    </a:cubicBezTo>
                    <a:cubicBezTo>
                      <a:pt x="3263" y="23977"/>
                      <a:pt x="1846" y="22679"/>
                      <a:pt x="1620" y="22465"/>
                    </a:cubicBezTo>
                    <a:cubicBezTo>
                      <a:pt x="1489" y="22036"/>
                      <a:pt x="1394" y="21691"/>
                      <a:pt x="1322" y="21382"/>
                    </a:cubicBezTo>
                    <a:cubicBezTo>
                      <a:pt x="1048" y="20155"/>
                      <a:pt x="370" y="16000"/>
                      <a:pt x="560" y="11535"/>
                    </a:cubicBezTo>
                    <a:cubicBezTo>
                      <a:pt x="739" y="7082"/>
                      <a:pt x="5108" y="665"/>
                      <a:pt x="14252" y="367"/>
                    </a:cubicBezTo>
                    <a:cubicBezTo>
                      <a:pt x="14438" y="361"/>
                      <a:pt x="14622" y="358"/>
                      <a:pt x="14803" y="358"/>
                    </a:cubicBezTo>
                    <a:close/>
                    <a:moveTo>
                      <a:pt x="19706" y="28906"/>
                    </a:moveTo>
                    <a:lnTo>
                      <a:pt x="19706" y="28906"/>
                    </a:lnTo>
                    <a:cubicBezTo>
                      <a:pt x="19646" y="29168"/>
                      <a:pt x="19586" y="29502"/>
                      <a:pt x="19539" y="29656"/>
                    </a:cubicBezTo>
                    <a:lnTo>
                      <a:pt x="19563" y="29644"/>
                    </a:lnTo>
                    <a:lnTo>
                      <a:pt x="19563" y="29644"/>
                    </a:lnTo>
                    <a:cubicBezTo>
                      <a:pt x="19563" y="29656"/>
                      <a:pt x="19551" y="29668"/>
                      <a:pt x="19551" y="29680"/>
                    </a:cubicBezTo>
                    <a:cubicBezTo>
                      <a:pt x="19539" y="29692"/>
                      <a:pt x="19551" y="29692"/>
                      <a:pt x="19539" y="29704"/>
                    </a:cubicBezTo>
                    <a:cubicBezTo>
                      <a:pt x="19408" y="29966"/>
                      <a:pt x="19229" y="30180"/>
                      <a:pt x="18991" y="30347"/>
                    </a:cubicBezTo>
                    <a:cubicBezTo>
                      <a:pt x="18955" y="30371"/>
                      <a:pt x="18908" y="30395"/>
                      <a:pt x="18872" y="30406"/>
                    </a:cubicBezTo>
                    <a:cubicBezTo>
                      <a:pt x="18801" y="30430"/>
                      <a:pt x="18729" y="30454"/>
                      <a:pt x="18646" y="30454"/>
                    </a:cubicBezTo>
                    <a:cubicBezTo>
                      <a:pt x="18694" y="30383"/>
                      <a:pt x="18729" y="30287"/>
                      <a:pt x="18765" y="30204"/>
                    </a:cubicBezTo>
                    <a:cubicBezTo>
                      <a:pt x="18836" y="29918"/>
                      <a:pt x="18872" y="29633"/>
                      <a:pt x="18884" y="29335"/>
                    </a:cubicBezTo>
                    <a:cubicBezTo>
                      <a:pt x="18979" y="29204"/>
                      <a:pt x="19051" y="29073"/>
                      <a:pt x="19110" y="28930"/>
                    </a:cubicBezTo>
                    <a:lnTo>
                      <a:pt x="19217" y="28930"/>
                    </a:lnTo>
                    <a:cubicBezTo>
                      <a:pt x="19396" y="28930"/>
                      <a:pt x="19563" y="28918"/>
                      <a:pt x="19706" y="28906"/>
                    </a:cubicBezTo>
                    <a:close/>
                    <a:moveTo>
                      <a:pt x="8442" y="28859"/>
                    </a:moveTo>
                    <a:lnTo>
                      <a:pt x="8442" y="28859"/>
                    </a:lnTo>
                    <a:cubicBezTo>
                      <a:pt x="8609" y="28894"/>
                      <a:pt x="8823" y="28894"/>
                      <a:pt x="9073" y="28894"/>
                    </a:cubicBezTo>
                    <a:lnTo>
                      <a:pt x="9085" y="28894"/>
                    </a:lnTo>
                    <a:cubicBezTo>
                      <a:pt x="9133" y="29121"/>
                      <a:pt x="9216" y="29347"/>
                      <a:pt x="9323" y="29549"/>
                    </a:cubicBezTo>
                    <a:cubicBezTo>
                      <a:pt x="9335" y="29680"/>
                      <a:pt x="9371" y="29811"/>
                      <a:pt x="9407" y="29930"/>
                    </a:cubicBezTo>
                    <a:cubicBezTo>
                      <a:pt x="9466" y="30121"/>
                      <a:pt x="9538" y="30287"/>
                      <a:pt x="9633" y="30454"/>
                    </a:cubicBezTo>
                    <a:cubicBezTo>
                      <a:pt x="9626" y="30456"/>
                      <a:pt x="9618" y="30458"/>
                      <a:pt x="9607" y="30458"/>
                    </a:cubicBezTo>
                    <a:cubicBezTo>
                      <a:pt x="9559" y="30458"/>
                      <a:pt x="9469" y="30430"/>
                      <a:pt x="9323" y="30323"/>
                    </a:cubicBezTo>
                    <a:cubicBezTo>
                      <a:pt x="9276" y="30287"/>
                      <a:pt x="9216" y="30240"/>
                      <a:pt x="9145" y="30180"/>
                    </a:cubicBezTo>
                    <a:cubicBezTo>
                      <a:pt x="8966" y="29990"/>
                      <a:pt x="8811" y="29775"/>
                      <a:pt x="8704" y="29537"/>
                    </a:cubicBezTo>
                    <a:cubicBezTo>
                      <a:pt x="8597" y="29311"/>
                      <a:pt x="8514" y="29097"/>
                      <a:pt x="8442" y="28859"/>
                    </a:cubicBezTo>
                    <a:close/>
                    <a:moveTo>
                      <a:pt x="16408" y="28668"/>
                    </a:moveTo>
                    <a:lnTo>
                      <a:pt x="17229" y="28763"/>
                    </a:lnTo>
                    <a:cubicBezTo>
                      <a:pt x="17193" y="29061"/>
                      <a:pt x="17134" y="29644"/>
                      <a:pt x="17039" y="30121"/>
                    </a:cubicBezTo>
                    <a:lnTo>
                      <a:pt x="17050" y="30109"/>
                    </a:lnTo>
                    <a:lnTo>
                      <a:pt x="17050" y="30121"/>
                    </a:lnTo>
                    <a:cubicBezTo>
                      <a:pt x="16967" y="30573"/>
                      <a:pt x="16919" y="30573"/>
                      <a:pt x="16622" y="30585"/>
                    </a:cubicBezTo>
                    <a:lnTo>
                      <a:pt x="16550" y="30585"/>
                    </a:lnTo>
                    <a:cubicBezTo>
                      <a:pt x="16419" y="30585"/>
                      <a:pt x="16288" y="30514"/>
                      <a:pt x="16217" y="30395"/>
                    </a:cubicBezTo>
                    <a:cubicBezTo>
                      <a:pt x="16265" y="30145"/>
                      <a:pt x="16277" y="29883"/>
                      <a:pt x="16229" y="29633"/>
                    </a:cubicBezTo>
                    <a:cubicBezTo>
                      <a:pt x="16229" y="29621"/>
                      <a:pt x="16229" y="29597"/>
                      <a:pt x="16217" y="29585"/>
                    </a:cubicBezTo>
                    <a:cubicBezTo>
                      <a:pt x="16288" y="29347"/>
                      <a:pt x="16360" y="28906"/>
                      <a:pt x="16408" y="28668"/>
                    </a:cubicBezTo>
                    <a:close/>
                    <a:moveTo>
                      <a:pt x="11240" y="28859"/>
                    </a:moveTo>
                    <a:cubicBezTo>
                      <a:pt x="11282" y="28867"/>
                      <a:pt x="11324" y="28875"/>
                      <a:pt x="11371" y="28875"/>
                    </a:cubicBezTo>
                    <a:cubicBezTo>
                      <a:pt x="11390" y="28875"/>
                      <a:pt x="11410" y="28874"/>
                      <a:pt x="11431" y="28871"/>
                    </a:cubicBezTo>
                    <a:lnTo>
                      <a:pt x="11443" y="28871"/>
                    </a:lnTo>
                    <a:cubicBezTo>
                      <a:pt x="11466" y="29061"/>
                      <a:pt x="11514" y="29263"/>
                      <a:pt x="11574" y="29454"/>
                    </a:cubicBezTo>
                    <a:cubicBezTo>
                      <a:pt x="11597" y="29513"/>
                      <a:pt x="11645" y="29609"/>
                      <a:pt x="11693" y="29728"/>
                    </a:cubicBezTo>
                    <a:cubicBezTo>
                      <a:pt x="11800" y="29906"/>
                      <a:pt x="11871" y="30097"/>
                      <a:pt x="11943" y="30287"/>
                    </a:cubicBezTo>
                    <a:cubicBezTo>
                      <a:pt x="11955" y="30323"/>
                      <a:pt x="11966" y="30359"/>
                      <a:pt x="11966" y="30395"/>
                    </a:cubicBezTo>
                    <a:cubicBezTo>
                      <a:pt x="11955" y="30466"/>
                      <a:pt x="11919" y="30526"/>
                      <a:pt x="11871" y="30561"/>
                    </a:cubicBezTo>
                    <a:cubicBezTo>
                      <a:pt x="11800" y="30621"/>
                      <a:pt x="11705" y="30656"/>
                      <a:pt x="11609" y="30656"/>
                    </a:cubicBezTo>
                    <a:cubicBezTo>
                      <a:pt x="11478" y="30633"/>
                      <a:pt x="11097" y="30121"/>
                      <a:pt x="11050" y="29847"/>
                    </a:cubicBezTo>
                    <a:cubicBezTo>
                      <a:pt x="11038" y="29525"/>
                      <a:pt x="11050" y="29192"/>
                      <a:pt x="11074" y="28859"/>
                    </a:cubicBezTo>
                    <a:close/>
                    <a:moveTo>
                      <a:pt x="14776" y="28466"/>
                    </a:moveTo>
                    <a:cubicBezTo>
                      <a:pt x="14907" y="28490"/>
                      <a:pt x="15110" y="28513"/>
                      <a:pt x="15384" y="28549"/>
                    </a:cubicBezTo>
                    <a:lnTo>
                      <a:pt x="15395" y="28537"/>
                    </a:lnTo>
                    <a:cubicBezTo>
                      <a:pt x="15586" y="28871"/>
                      <a:pt x="15741" y="29228"/>
                      <a:pt x="15848" y="29585"/>
                    </a:cubicBezTo>
                    <a:cubicBezTo>
                      <a:pt x="15848" y="29633"/>
                      <a:pt x="15848" y="29680"/>
                      <a:pt x="15872" y="29716"/>
                    </a:cubicBezTo>
                    <a:cubicBezTo>
                      <a:pt x="15919" y="29930"/>
                      <a:pt x="15907" y="30156"/>
                      <a:pt x="15848" y="30383"/>
                    </a:cubicBezTo>
                    <a:cubicBezTo>
                      <a:pt x="15824" y="30490"/>
                      <a:pt x="15776" y="30597"/>
                      <a:pt x="15705" y="30680"/>
                    </a:cubicBezTo>
                    <a:cubicBezTo>
                      <a:pt x="15646" y="30718"/>
                      <a:pt x="15449" y="30750"/>
                      <a:pt x="15232" y="30750"/>
                    </a:cubicBezTo>
                    <a:cubicBezTo>
                      <a:pt x="14963" y="30750"/>
                      <a:pt x="14662" y="30701"/>
                      <a:pt x="14550" y="30549"/>
                    </a:cubicBezTo>
                    <a:cubicBezTo>
                      <a:pt x="14455" y="30430"/>
                      <a:pt x="14407" y="30073"/>
                      <a:pt x="14645" y="29061"/>
                    </a:cubicBezTo>
                    <a:lnTo>
                      <a:pt x="14669" y="29002"/>
                    </a:lnTo>
                    <a:cubicBezTo>
                      <a:pt x="14705" y="28835"/>
                      <a:pt x="14753" y="28621"/>
                      <a:pt x="14776" y="28466"/>
                    </a:cubicBezTo>
                    <a:close/>
                    <a:moveTo>
                      <a:pt x="13788" y="28537"/>
                    </a:moveTo>
                    <a:cubicBezTo>
                      <a:pt x="13836" y="28942"/>
                      <a:pt x="13907" y="29335"/>
                      <a:pt x="14014" y="29728"/>
                    </a:cubicBezTo>
                    <a:cubicBezTo>
                      <a:pt x="14062" y="29918"/>
                      <a:pt x="14038" y="30478"/>
                      <a:pt x="13943" y="30633"/>
                    </a:cubicBezTo>
                    <a:cubicBezTo>
                      <a:pt x="13888" y="30702"/>
                      <a:pt x="13629" y="30755"/>
                      <a:pt x="13333" y="30755"/>
                    </a:cubicBezTo>
                    <a:cubicBezTo>
                      <a:pt x="13118" y="30755"/>
                      <a:pt x="12883" y="30727"/>
                      <a:pt x="12693" y="30656"/>
                    </a:cubicBezTo>
                    <a:cubicBezTo>
                      <a:pt x="12609" y="30621"/>
                      <a:pt x="12538" y="30561"/>
                      <a:pt x="12502" y="30478"/>
                    </a:cubicBezTo>
                    <a:cubicBezTo>
                      <a:pt x="12431" y="30204"/>
                      <a:pt x="12431" y="29918"/>
                      <a:pt x="12526" y="29656"/>
                    </a:cubicBezTo>
                    <a:cubicBezTo>
                      <a:pt x="12609" y="29490"/>
                      <a:pt x="12681" y="28990"/>
                      <a:pt x="12705" y="28740"/>
                    </a:cubicBezTo>
                    <a:lnTo>
                      <a:pt x="13062" y="28668"/>
                    </a:lnTo>
                    <a:cubicBezTo>
                      <a:pt x="13312" y="28621"/>
                      <a:pt x="13550" y="28585"/>
                      <a:pt x="13776" y="28549"/>
                    </a:cubicBezTo>
                    <a:lnTo>
                      <a:pt x="13788" y="28537"/>
                    </a:lnTo>
                    <a:close/>
                    <a:moveTo>
                      <a:pt x="10252" y="28882"/>
                    </a:moveTo>
                    <a:cubicBezTo>
                      <a:pt x="10323" y="29192"/>
                      <a:pt x="10419" y="29490"/>
                      <a:pt x="10538" y="29775"/>
                    </a:cubicBezTo>
                    <a:cubicBezTo>
                      <a:pt x="10597" y="29930"/>
                      <a:pt x="10645" y="30085"/>
                      <a:pt x="10693" y="30252"/>
                    </a:cubicBezTo>
                    <a:cubicBezTo>
                      <a:pt x="10728" y="30454"/>
                      <a:pt x="10704" y="30716"/>
                      <a:pt x="10573" y="30835"/>
                    </a:cubicBezTo>
                    <a:cubicBezTo>
                      <a:pt x="10550" y="30847"/>
                      <a:pt x="10526" y="30871"/>
                      <a:pt x="10490" y="30883"/>
                    </a:cubicBezTo>
                    <a:lnTo>
                      <a:pt x="10466" y="30883"/>
                    </a:lnTo>
                    <a:cubicBezTo>
                      <a:pt x="10442" y="30835"/>
                      <a:pt x="10419" y="30811"/>
                      <a:pt x="10371" y="30787"/>
                    </a:cubicBezTo>
                    <a:cubicBezTo>
                      <a:pt x="10347" y="30776"/>
                      <a:pt x="10323" y="30776"/>
                      <a:pt x="10300" y="30776"/>
                    </a:cubicBezTo>
                    <a:cubicBezTo>
                      <a:pt x="10181" y="30656"/>
                      <a:pt x="10073" y="30526"/>
                      <a:pt x="9990" y="30383"/>
                    </a:cubicBezTo>
                    <a:cubicBezTo>
                      <a:pt x="9883" y="30216"/>
                      <a:pt x="9800" y="30037"/>
                      <a:pt x="9740" y="29859"/>
                    </a:cubicBezTo>
                    <a:cubicBezTo>
                      <a:pt x="9704" y="29740"/>
                      <a:pt x="9680" y="29621"/>
                      <a:pt x="9680" y="29502"/>
                    </a:cubicBezTo>
                    <a:cubicBezTo>
                      <a:pt x="9657" y="29299"/>
                      <a:pt x="9669" y="29097"/>
                      <a:pt x="9680" y="28906"/>
                    </a:cubicBezTo>
                    <a:lnTo>
                      <a:pt x="10026" y="28882"/>
                    </a:lnTo>
                    <a:close/>
                    <a:moveTo>
                      <a:pt x="17574" y="28811"/>
                    </a:moveTo>
                    <a:cubicBezTo>
                      <a:pt x="17932" y="28871"/>
                      <a:pt x="18241" y="28894"/>
                      <a:pt x="18515" y="28918"/>
                    </a:cubicBezTo>
                    <a:lnTo>
                      <a:pt x="18527" y="28906"/>
                    </a:lnTo>
                    <a:lnTo>
                      <a:pt x="18527" y="29252"/>
                    </a:lnTo>
                    <a:cubicBezTo>
                      <a:pt x="18527" y="29525"/>
                      <a:pt x="18491" y="29811"/>
                      <a:pt x="18432" y="30085"/>
                    </a:cubicBezTo>
                    <a:cubicBezTo>
                      <a:pt x="18372" y="30216"/>
                      <a:pt x="18313" y="30359"/>
                      <a:pt x="18229" y="30478"/>
                    </a:cubicBezTo>
                    <a:cubicBezTo>
                      <a:pt x="18193" y="30549"/>
                      <a:pt x="18146" y="30621"/>
                      <a:pt x="18110" y="30668"/>
                    </a:cubicBezTo>
                    <a:cubicBezTo>
                      <a:pt x="18074" y="30728"/>
                      <a:pt x="18051" y="30764"/>
                      <a:pt x="18015" y="30799"/>
                    </a:cubicBezTo>
                    <a:lnTo>
                      <a:pt x="18015" y="30811"/>
                    </a:lnTo>
                    <a:cubicBezTo>
                      <a:pt x="17967" y="30871"/>
                      <a:pt x="17908" y="30930"/>
                      <a:pt x="17836" y="30978"/>
                    </a:cubicBezTo>
                    <a:cubicBezTo>
                      <a:pt x="17812" y="30954"/>
                      <a:pt x="17789" y="30930"/>
                      <a:pt x="17765" y="30907"/>
                    </a:cubicBezTo>
                    <a:cubicBezTo>
                      <a:pt x="17622" y="30656"/>
                      <a:pt x="17503" y="30395"/>
                      <a:pt x="17420" y="30121"/>
                    </a:cubicBezTo>
                    <a:cubicBezTo>
                      <a:pt x="17491" y="29692"/>
                      <a:pt x="17562" y="29132"/>
                      <a:pt x="17574" y="28811"/>
                    </a:cubicBezTo>
                    <a:close/>
                    <a:moveTo>
                      <a:pt x="8061" y="30395"/>
                    </a:moveTo>
                    <a:cubicBezTo>
                      <a:pt x="8180" y="30549"/>
                      <a:pt x="8335" y="30668"/>
                      <a:pt x="8514" y="30752"/>
                    </a:cubicBezTo>
                    <a:cubicBezTo>
                      <a:pt x="8418" y="30859"/>
                      <a:pt x="8359" y="30978"/>
                      <a:pt x="8299" y="31109"/>
                    </a:cubicBezTo>
                    <a:cubicBezTo>
                      <a:pt x="8276" y="31168"/>
                      <a:pt x="8252" y="31240"/>
                      <a:pt x="8240" y="31311"/>
                    </a:cubicBezTo>
                    <a:cubicBezTo>
                      <a:pt x="8168" y="31228"/>
                      <a:pt x="8109" y="31133"/>
                      <a:pt x="8085" y="31014"/>
                    </a:cubicBezTo>
                    <a:lnTo>
                      <a:pt x="8097" y="31014"/>
                    </a:lnTo>
                    <a:cubicBezTo>
                      <a:pt x="8061" y="30811"/>
                      <a:pt x="8049" y="30609"/>
                      <a:pt x="8061" y="30395"/>
                    </a:cubicBezTo>
                    <a:close/>
                    <a:moveTo>
                      <a:pt x="20408" y="30585"/>
                    </a:moveTo>
                    <a:lnTo>
                      <a:pt x="20408" y="30585"/>
                    </a:lnTo>
                    <a:cubicBezTo>
                      <a:pt x="20444" y="30799"/>
                      <a:pt x="20432" y="31026"/>
                      <a:pt x="20360" y="31240"/>
                    </a:cubicBezTo>
                    <a:lnTo>
                      <a:pt x="20372" y="31240"/>
                    </a:lnTo>
                    <a:cubicBezTo>
                      <a:pt x="20325" y="31359"/>
                      <a:pt x="20241" y="31466"/>
                      <a:pt x="20122" y="31538"/>
                    </a:cubicBezTo>
                    <a:cubicBezTo>
                      <a:pt x="20146" y="31299"/>
                      <a:pt x="20110" y="31061"/>
                      <a:pt x="20015" y="30835"/>
                    </a:cubicBezTo>
                    <a:cubicBezTo>
                      <a:pt x="20146" y="30799"/>
                      <a:pt x="20265" y="30716"/>
                      <a:pt x="20360" y="30621"/>
                    </a:cubicBezTo>
                    <a:cubicBezTo>
                      <a:pt x="20372" y="30609"/>
                      <a:pt x="20396" y="30597"/>
                      <a:pt x="20408" y="30585"/>
                    </a:cubicBezTo>
                    <a:close/>
                    <a:moveTo>
                      <a:pt x="8859" y="30883"/>
                    </a:moveTo>
                    <a:cubicBezTo>
                      <a:pt x="8871" y="30907"/>
                      <a:pt x="8883" y="30918"/>
                      <a:pt x="8883" y="30942"/>
                    </a:cubicBezTo>
                    <a:cubicBezTo>
                      <a:pt x="8978" y="31073"/>
                      <a:pt x="9109" y="31168"/>
                      <a:pt x="9252" y="31204"/>
                    </a:cubicBezTo>
                    <a:cubicBezTo>
                      <a:pt x="9133" y="31430"/>
                      <a:pt x="9061" y="31669"/>
                      <a:pt x="9049" y="31919"/>
                    </a:cubicBezTo>
                    <a:cubicBezTo>
                      <a:pt x="9026" y="32050"/>
                      <a:pt x="9026" y="32192"/>
                      <a:pt x="9038" y="32335"/>
                    </a:cubicBezTo>
                    <a:cubicBezTo>
                      <a:pt x="9026" y="32311"/>
                      <a:pt x="9002" y="32288"/>
                      <a:pt x="8978" y="32264"/>
                    </a:cubicBezTo>
                    <a:cubicBezTo>
                      <a:pt x="8966" y="32240"/>
                      <a:pt x="8907" y="32169"/>
                      <a:pt x="8871" y="32133"/>
                    </a:cubicBezTo>
                    <a:cubicBezTo>
                      <a:pt x="8788" y="32026"/>
                      <a:pt x="8704" y="31907"/>
                      <a:pt x="8633" y="31788"/>
                    </a:cubicBezTo>
                    <a:cubicBezTo>
                      <a:pt x="8657" y="31716"/>
                      <a:pt x="8633" y="31645"/>
                      <a:pt x="8573" y="31609"/>
                    </a:cubicBezTo>
                    <a:cubicBezTo>
                      <a:pt x="8561" y="31478"/>
                      <a:pt x="8585" y="31347"/>
                      <a:pt x="8633" y="31240"/>
                    </a:cubicBezTo>
                    <a:cubicBezTo>
                      <a:pt x="8680" y="31097"/>
                      <a:pt x="8764" y="30978"/>
                      <a:pt x="8859" y="30883"/>
                    </a:cubicBezTo>
                    <a:close/>
                    <a:moveTo>
                      <a:pt x="19682" y="30954"/>
                    </a:moveTo>
                    <a:cubicBezTo>
                      <a:pt x="19801" y="31228"/>
                      <a:pt x="19813" y="31538"/>
                      <a:pt x="19729" y="31823"/>
                    </a:cubicBezTo>
                    <a:cubicBezTo>
                      <a:pt x="19694" y="31954"/>
                      <a:pt x="19646" y="32073"/>
                      <a:pt x="19586" y="32192"/>
                    </a:cubicBezTo>
                    <a:cubicBezTo>
                      <a:pt x="19551" y="32252"/>
                      <a:pt x="19491" y="32311"/>
                      <a:pt x="19432" y="32347"/>
                    </a:cubicBezTo>
                    <a:cubicBezTo>
                      <a:pt x="19491" y="32085"/>
                      <a:pt x="19503" y="31811"/>
                      <a:pt x="19456" y="31549"/>
                    </a:cubicBezTo>
                    <a:lnTo>
                      <a:pt x="19467" y="31549"/>
                    </a:lnTo>
                    <a:cubicBezTo>
                      <a:pt x="19456" y="31454"/>
                      <a:pt x="19420" y="31347"/>
                      <a:pt x="19384" y="31252"/>
                    </a:cubicBezTo>
                    <a:cubicBezTo>
                      <a:pt x="19503" y="31168"/>
                      <a:pt x="19598" y="31061"/>
                      <a:pt x="19682" y="30954"/>
                    </a:cubicBezTo>
                    <a:close/>
                    <a:moveTo>
                      <a:pt x="19075" y="31418"/>
                    </a:moveTo>
                    <a:cubicBezTo>
                      <a:pt x="19086" y="31478"/>
                      <a:pt x="19110" y="31538"/>
                      <a:pt x="19110" y="31609"/>
                    </a:cubicBezTo>
                    <a:cubicBezTo>
                      <a:pt x="19170" y="31883"/>
                      <a:pt x="19134" y="32169"/>
                      <a:pt x="19027" y="32419"/>
                    </a:cubicBezTo>
                    <a:cubicBezTo>
                      <a:pt x="18994" y="32629"/>
                      <a:pt x="18816" y="32778"/>
                      <a:pt x="18608" y="32778"/>
                    </a:cubicBezTo>
                    <a:cubicBezTo>
                      <a:pt x="18593" y="32778"/>
                      <a:pt x="18578" y="32777"/>
                      <a:pt x="18563" y="32776"/>
                    </a:cubicBezTo>
                    <a:cubicBezTo>
                      <a:pt x="18598" y="32407"/>
                      <a:pt x="18586" y="32038"/>
                      <a:pt x="18515" y="31669"/>
                    </a:cubicBezTo>
                    <a:lnTo>
                      <a:pt x="18539" y="31669"/>
                    </a:lnTo>
                    <a:cubicBezTo>
                      <a:pt x="18741" y="31645"/>
                      <a:pt x="18932" y="31561"/>
                      <a:pt x="19075" y="31418"/>
                    </a:cubicBezTo>
                    <a:close/>
                    <a:moveTo>
                      <a:pt x="9514" y="31490"/>
                    </a:moveTo>
                    <a:cubicBezTo>
                      <a:pt x="9633" y="31585"/>
                      <a:pt x="9788" y="31633"/>
                      <a:pt x="9954" y="31633"/>
                    </a:cubicBezTo>
                    <a:cubicBezTo>
                      <a:pt x="9919" y="31871"/>
                      <a:pt x="9919" y="32109"/>
                      <a:pt x="9931" y="32347"/>
                    </a:cubicBezTo>
                    <a:cubicBezTo>
                      <a:pt x="9931" y="32478"/>
                      <a:pt x="9942" y="32621"/>
                      <a:pt x="9966" y="32752"/>
                    </a:cubicBezTo>
                    <a:cubicBezTo>
                      <a:pt x="9913" y="32775"/>
                      <a:pt x="9861" y="32783"/>
                      <a:pt x="9811" y="32783"/>
                    </a:cubicBezTo>
                    <a:cubicBezTo>
                      <a:pt x="9782" y="32783"/>
                      <a:pt x="9754" y="32780"/>
                      <a:pt x="9728" y="32776"/>
                    </a:cubicBezTo>
                    <a:cubicBezTo>
                      <a:pt x="9573" y="32764"/>
                      <a:pt x="9454" y="32645"/>
                      <a:pt x="9430" y="32502"/>
                    </a:cubicBezTo>
                    <a:cubicBezTo>
                      <a:pt x="9383" y="32323"/>
                      <a:pt x="9371" y="32145"/>
                      <a:pt x="9383" y="31966"/>
                    </a:cubicBezTo>
                    <a:lnTo>
                      <a:pt x="9395" y="31954"/>
                    </a:lnTo>
                    <a:cubicBezTo>
                      <a:pt x="9407" y="31799"/>
                      <a:pt x="9454" y="31645"/>
                      <a:pt x="9514" y="31490"/>
                    </a:cubicBezTo>
                    <a:close/>
                    <a:moveTo>
                      <a:pt x="17041" y="31427"/>
                    </a:moveTo>
                    <a:cubicBezTo>
                      <a:pt x="17056" y="31427"/>
                      <a:pt x="17071" y="31428"/>
                      <a:pt x="17086" y="31430"/>
                    </a:cubicBezTo>
                    <a:cubicBezTo>
                      <a:pt x="17098" y="31430"/>
                      <a:pt x="17122" y="31430"/>
                      <a:pt x="17134" y="31442"/>
                    </a:cubicBezTo>
                    <a:cubicBezTo>
                      <a:pt x="17181" y="31478"/>
                      <a:pt x="17193" y="31538"/>
                      <a:pt x="17193" y="31597"/>
                    </a:cubicBezTo>
                    <a:cubicBezTo>
                      <a:pt x="17193" y="31752"/>
                      <a:pt x="17181" y="31907"/>
                      <a:pt x="17146" y="32061"/>
                    </a:cubicBezTo>
                    <a:cubicBezTo>
                      <a:pt x="17134" y="32133"/>
                      <a:pt x="17122" y="32192"/>
                      <a:pt x="17110" y="32240"/>
                    </a:cubicBezTo>
                    <a:cubicBezTo>
                      <a:pt x="17098" y="32431"/>
                      <a:pt x="17062" y="32621"/>
                      <a:pt x="17015" y="32800"/>
                    </a:cubicBezTo>
                    <a:cubicBezTo>
                      <a:pt x="16991" y="32895"/>
                      <a:pt x="16955" y="32990"/>
                      <a:pt x="16908" y="33073"/>
                    </a:cubicBezTo>
                    <a:cubicBezTo>
                      <a:pt x="16765" y="32990"/>
                      <a:pt x="16622" y="32883"/>
                      <a:pt x="16503" y="32764"/>
                    </a:cubicBezTo>
                    <a:cubicBezTo>
                      <a:pt x="16503" y="32633"/>
                      <a:pt x="16515" y="32514"/>
                      <a:pt x="16527" y="32383"/>
                    </a:cubicBezTo>
                    <a:lnTo>
                      <a:pt x="16538" y="32383"/>
                    </a:lnTo>
                    <a:lnTo>
                      <a:pt x="16538" y="32300"/>
                    </a:lnTo>
                    <a:cubicBezTo>
                      <a:pt x="16550" y="32121"/>
                      <a:pt x="16562" y="31954"/>
                      <a:pt x="16550" y="31776"/>
                    </a:cubicBezTo>
                    <a:cubicBezTo>
                      <a:pt x="16617" y="31675"/>
                      <a:pt x="16811" y="31427"/>
                      <a:pt x="17041" y="31427"/>
                    </a:cubicBezTo>
                    <a:close/>
                    <a:moveTo>
                      <a:pt x="12587" y="31263"/>
                    </a:moveTo>
                    <a:cubicBezTo>
                      <a:pt x="12607" y="31263"/>
                      <a:pt x="12627" y="31267"/>
                      <a:pt x="12645" y="31276"/>
                    </a:cubicBezTo>
                    <a:cubicBezTo>
                      <a:pt x="12800" y="31311"/>
                      <a:pt x="12967" y="31538"/>
                      <a:pt x="12990" y="31883"/>
                    </a:cubicBezTo>
                    <a:cubicBezTo>
                      <a:pt x="13002" y="31942"/>
                      <a:pt x="13002" y="32014"/>
                      <a:pt x="12990" y="32085"/>
                    </a:cubicBezTo>
                    <a:cubicBezTo>
                      <a:pt x="12979" y="32288"/>
                      <a:pt x="12931" y="32490"/>
                      <a:pt x="12871" y="32692"/>
                    </a:cubicBezTo>
                    <a:cubicBezTo>
                      <a:pt x="12764" y="33014"/>
                      <a:pt x="12657" y="33097"/>
                      <a:pt x="12633" y="33109"/>
                    </a:cubicBezTo>
                    <a:cubicBezTo>
                      <a:pt x="12621" y="33115"/>
                      <a:pt x="12609" y="33118"/>
                      <a:pt x="12598" y="33118"/>
                    </a:cubicBezTo>
                    <a:cubicBezTo>
                      <a:pt x="12586" y="33118"/>
                      <a:pt x="12574" y="33115"/>
                      <a:pt x="12562" y="33109"/>
                    </a:cubicBezTo>
                    <a:cubicBezTo>
                      <a:pt x="12443" y="33073"/>
                      <a:pt x="12371" y="32954"/>
                      <a:pt x="12324" y="32776"/>
                    </a:cubicBezTo>
                    <a:cubicBezTo>
                      <a:pt x="12276" y="32490"/>
                      <a:pt x="12264" y="32192"/>
                      <a:pt x="12288" y="31907"/>
                    </a:cubicBezTo>
                    <a:lnTo>
                      <a:pt x="12300" y="31907"/>
                    </a:lnTo>
                    <a:cubicBezTo>
                      <a:pt x="12312" y="31871"/>
                      <a:pt x="12312" y="31835"/>
                      <a:pt x="12312" y="31799"/>
                    </a:cubicBezTo>
                    <a:lnTo>
                      <a:pt x="12312" y="31764"/>
                    </a:lnTo>
                    <a:cubicBezTo>
                      <a:pt x="12336" y="31526"/>
                      <a:pt x="12407" y="31359"/>
                      <a:pt x="12502" y="31288"/>
                    </a:cubicBezTo>
                    <a:cubicBezTo>
                      <a:pt x="12524" y="31273"/>
                      <a:pt x="12556" y="31263"/>
                      <a:pt x="12587" y="31263"/>
                    </a:cubicBezTo>
                    <a:close/>
                    <a:moveTo>
                      <a:pt x="14756" y="31427"/>
                    </a:moveTo>
                    <a:cubicBezTo>
                      <a:pt x="14771" y="31427"/>
                      <a:pt x="14786" y="31428"/>
                      <a:pt x="14800" y="31430"/>
                    </a:cubicBezTo>
                    <a:lnTo>
                      <a:pt x="14836" y="31430"/>
                    </a:lnTo>
                    <a:cubicBezTo>
                      <a:pt x="14850" y="31428"/>
                      <a:pt x="14864" y="31427"/>
                      <a:pt x="14878" y="31427"/>
                    </a:cubicBezTo>
                    <a:cubicBezTo>
                      <a:pt x="14950" y="31427"/>
                      <a:pt x="15024" y="31452"/>
                      <a:pt x="15074" y="31502"/>
                    </a:cubicBezTo>
                    <a:cubicBezTo>
                      <a:pt x="15157" y="31597"/>
                      <a:pt x="15145" y="31776"/>
                      <a:pt x="15122" y="31930"/>
                    </a:cubicBezTo>
                    <a:cubicBezTo>
                      <a:pt x="15122" y="31990"/>
                      <a:pt x="15122" y="32038"/>
                      <a:pt x="15122" y="32085"/>
                    </a:cubicBezTo>
                    <a:cubicBezTo>
                      <a:pt x="15110" y="32300"/>
                      <a:pt x="15086" y="32514"/>
                      <a:pt x="15038" y="32728"/>
                    </a:cubicBezTo>
                    <a:cubicBezTo>
                      <a:pt x="15026" y="32823"/>
                      <a:pt x="15014" y="32907"/>
                      <a:pt x="15003" y="32931"/>
                    </a:cubicBezTo>
                    <a:cubicBezTo>
                      <a:pt x="15003" y="32963"/>
                      <a:pt x="14922" y="33137"/>
                      <a:pt x="14789" y="33137"/>
                    </a:cubicBezTo>
                    <a:cubicBezTo>
                      <a:pt x="14777" y="33137"/>
                      <a:pt x="14765" y="33136"/>
                      <a:pt x="14753" y="33133"/>
                    </a:cubicBezTo>
                    <a:cubicBezTo>
                      <a:pt x="14705" y="33121"/>
                      <a:pt x="14598" y="33085"/>
                      <a:pt x="14562" y="32728"/>
                    </a:cubicBezTo>
                    <a:lnTo>
                      <a:pt x="14574" y="32728"/>
                    </a:lnTo>
                    <a:cubicBezTo>
                      <a:pt x="14550" y="32609"/>
                      <a:pt x="14550" y="32466"/>
                      <a:pt x="14550" y="32335"/>
                    </a:cubicBezTo>
                    <a:cubicBezTo>
                      <a:pt x="14550" y="32228"/>
                      <a:pt x="14538" y="32133"/>
                      <a:pt x="14526" y="32050"/>
                    </a:cubicBezTo>
                    <a:lnTo>
                      <a:pt x="14526" y="31954"/>
                    </a:lnTo>
                    <a:cubicBezTo>
                      <a:pt x="14503" y="31764"/>
                      <a:pt x="14479" y="31561"/>
                      <a:pt x="14550" y="31490"/>
                    </a:cubicBezTo>
                    <a:cubicBezTo>
                      <a:pt x="14609" y="31450"/>
                      <a:pt x="14685" y="31427"/>
                      <a:pt x="14756" y="31427"/>
                    </a:cubicBezTo>
                    <a:close/>
                    <a:moveTo>
                      <a:pt x="10383" y="31240"/>
                    </a:moveTo>
                    <a:cubicBezTo>
                      <a:pt x="10573" y="31478"/>
                      <a:pt x="10835" y="31657"/>
                      <a:pt x="11133" y="31740"/>
                    </a:cubicBezTo>
                    <a:cubicBezTo>
                      <a:pt x="11074" y="32121"/>
                      <a:pt x="11050" y="32502"/>
                      <a:pt x="11085" y="32883"/>
                    </a:cubicBezTo>
                    <a:cubicBezTo>
                      <a:pt x="10954" y="33014"/>
                      <a:pt x="10788" y="33121"/>
                      <a:pt x="10621" y="33181"/>
                    </a:cubicBezTo>
                    <a:cubicBezTo>
                      <a:pt x="10562" y="33181"/>
                      <a:pt x="10431" y="33169"/>
                      <a:pt x="10359" y="32859"/>
                    </a:cubicBezTo>
                    <a:cubicBezTo>
                      <a:pt x="10359" y="32812"/>
                      <a:pt x="10347" y="32752"/>
                      <a:pt x="10312" y="32716"/>
                    </a:cubicBezTo>
                    <a:lnTo>
                      <a:pt x="10323" y="32716"/>
                    </a:lnTo>
                    <a:cubicBezTo>
                      <a:pt x="10300" y="32585"/>
                      <a:pt x="10288" y="32454"/>
                      <a:pt x="10276" y="32323"/>
                    </a:cubicBezTo>
                    <a:cubicBezTo>
                      <a:pt x="10264" y="32061"/>
                      <a:pt x="10288" y="31788"/>
                      <a:pt x="10323" y="31526"/>
                    </a:cubicBezTo>
                    <a:cubicBezTo>
                      <a:pt x="10359" y="31478"/>
                      <a:pt x="10371" y="31430"/>
                      <a:pt x="10347" y="31383"/>
                    </a:cubicBezTo>
                    <a:cubicBezTo>
                      <a:pt x="10359" y="31323"/>
                      <a:pt x="10371" y="31276"/>
                      <a:pt x="10383" y="31240"/>
                    </a:cubicBezTo>
                    <a:close/>
                    <a:moveTo>
                      <a:pt x="13815" y="31315"/>
                    </a:moveTo>
                    <a:cubicBezTo>
                      <a:pt x="13830" y="31315"/>
                      <a:pt x="13845" y="31318"/>
                      <a:pt x="13860" y="31323"/>
                    </a:cubicBezTo>
                    <a:cubicBezTo>
                      <a:pt x="13895" y="31335"/>
                      <a:pt x="13943" y="31418"/>
                      <a:pt x="13955" y="31561"/>
                    </a:cubicBezTo>
                    <a:cubicBezTo>
                      <a:pt x="13991" y="31871"/>
                      <a:pt x="13991" y="32192"/>
                      <a:pt x="13955" y="32514"/>
                    </a:cubicBezTo>
                    <a:lnTo>
                      <a:pt x="13955" y="32573"/>
                    </a:lnTo>
                    <a:cubicBezTo>
                      <a:pt x="13955" y="32621"/>
                      <a:pt x="13943" y="32669"/>
                      <a:pt x="13931" y="32728"/>
                    </a:cubicBezTo>
                    <a:cubicBezTo>
                      <a:pt x="13895" y="33085"/>
                      <a:pt x="13824" y="33169"/>
                      <a:pt x="13800" y="33193"/>
                    </a:cubicBezTo>
                    <a:lnTo>
                      <a:pt x="13764" y="33193"/>
                    </a:lnTo>
                    <a:cubicBezTo>
                      <a:pt x="13681" y="33181"/>
                      <a:pt x="13574" y="33050"/>
                      <a:pt x="13479" y="32704"/>
                    </a:cubicBezTo>
                    <a:lnTo>
                      <a:pt x="13490" y="32704"/>
                    </a:lnTo>
                    <a:cubicBezTo>
                      <a:pt x="13419" y="32431"/>
                      <a:pt x="13371" y="32145"/>
                      <a:pt x="13348" y="31859"/>
                    </a:cubicBezTo>
                    <a:cubicBezTo>
                      <a:pt x="13360" y="31847"/>
                      <a:pt x="13360" y="31835"/>
                      <a:pt x="13348" y="31835"/>
                    </a:cubicBezTo>
                    <a:lnTo>
                      <a:pt x="13348" y="31811"/>
                    </a:lnTo>
                    <a:cubicBezTo>
                      <a:pt x="13336" y="31561"/>
                      <a:pt x="13479" y="31442"/>
                      <a:pt x="13752" y="31335"/>
                    </a:cubicBezTo>
                    <a:cubicBezTo>
                      <a:pt x="13773" y="31321"/>
                      <a:pt x="13794" y="31315"/>
                      <a:pt x="13815" y="31315"/>
                    </a:cubicBezTo>
                    <a:close/>
                    <a:moveTo>
                      <a:pt x="16086" y="31216"/>
                    </a:moveTo>
                    <a:cubicBezTo>
                      <a:pt x="16086" y="31216"/>
                      <a:pt x="16169" y="31276"/>
                      <a:pt x="16205" y="31692"/>
                    </a:cubicBezTo>
                    <a:cubicBezTo>
                      <a:pt x="16193" y="31728"/>
                      <a:pt x="16193" y="31764"/>
                      <a:pt x="16205" y="31799"/>
                    </a:cubicBezTo>
                    <a:cubicBezTo>
                      <a:pt x="16205" y="31942"/>
                      <a:pt x="16205" y="32097"/>
                      <a:pt x="16181" y="32264"/>
                    </a:cubicBezTo>
                    <a:lnTo>
                      <a:pt x="16181" y="32359"/>
                    </a:lnTo>
                    <a:cubicBezTo>
                      <a:pt x="16169" y="32502"/>
                      <a:pt x="16169" y="32657"/>
                      <a:pt x="16146" y="32788"/>
                    </a:cubicBezTo>
                    <a:cubicBezTo>
                      <a:pt x="16098" y="33145"/>
                      <a:pt x="16038" y="33193"/>
                      <a:pt x="16027" y="33193"/>
                    </a:cubicBezTo>
                    <a:lnTo>
                      <a:pt x="16015" y="33193"/>
                    </a:lnTo>
                    <a:cubicBezTo>
                      <a:pt x="15824" y="33157"/>
                      <a:pt x="15693" y="33002"/>
                      <a:pt x="15610" y="32716"/>
                    </a:cubicBezTo>
                    <a:lnTo>
                      <a:pt x="15622" y="32716"/>
                    </a:lnTo>
                    <a:lnTo>
                      <a:pt x="15622" y="32704"/>
                    </a:lnTo>
                    <a:cubicBezTo>
                      <a:pt x="15538" y="32311"/>
                      <a:pt x="15515" y="31907"/>
                      <a:pt x="15562" y="31514"/>
                    </a:cubicBezTo>
                    <a:cubicBezTo>
                      <a:pt x="15586" y="31418"/>
                      <a:pt x="15836" y="31228"/>
                      <a:pt x="16086" y="31216"/>
                    </a:cubicBezTo>
                    <a:close/>
                    <a:moveTo>
                      <a:pt x="18098" y="31228"/>
                    </a:moveTo>
                    <a:cubicBezTo>
                      <a:pt x="18122" y="31323"/>
                      <a:pt x="18146" y="31418"/>
                      <a:pt x="18158" y="31514"/>
                    </a:cubicBezTo>
                    <a:cubicBezTo>
                      <a:pt x="18229" y="31907"/>
                      <a:pt x="18253" y="32300"/>
                      <a:pt x="18217" y="32704"/>
                    </a:cubicBezTo>
                    <a:lnTo>
                      <a:pt x="18193" y="32788"/>
                    </a:lnTo>
                    <a:cubicBezTo>
                      <a:pt x="18182" y="32823"/>
                      <a:pt x="18170" y="32859"/>
                      <a:pt x="18158" y="32895"/>
                    </a:cubicBezTo>
                    <a:cubicBezTo>
                      <a:pt x="18086" y="33157"/>
                      <a:pt x="18027" y="33193"/>
                      <a:pt x="18015" y="33193"/>
                    </a:cubicBezTo>
                    <a:cubicBezTo>
                      <a:pt x="17932" y="33193"/>
                      <a:pt x="17646" y="33002"/>
                      <a:pt x="17384" y="32788"/>
                    </a:cubicBezTo>
                    <a:cubicBezTo>
                      <a:pt x="17420" y="32609"/>
                      <a:pt x="17443" y="32442"/>
                      <a:pt x="17455" y="32264"/>
                    </a:cubicBezTo>
                    <a:lnTo>
                      <a:pt x="17467" y="32264"/>
                    </a:lnTo>
                    <a:cubicBezTo>
                      <a:pt x="17467" y="32240"/>
                      <a:pt x="17479" y="32192"/>
                      <a:pt x="17491" y="32133"/>
                    </a:cubicBezTo>
                    <a:cubicBezTo>
                      <a:pt x="17527" y="31978"/>
                      <a:pt x="17539" y="31835"/>
                      <a:pt x="17551" y="31680"/>
                    </a:cubicBezTo>
                    <a:cubicBezTo>
                      <a:pt x="17693" y="31573"/>
                      <a:pt x="17824" y="31454"/>
                      <a:pt x="17943" y="31311"/>
                    </a:cubicBezTo>
                    <a:cubicBezTo>
                      <a:pt x="18003" y="31299"/>
                      <a:pt x="18051" y="31264"/>
                      <a:pt x="18098" y="31228"/>
                    </a:cubicBezTo>
                    <a:close/>
                    <a:moveTo>
                      <a:pt x="11662" y="31364"/>
                    </a:moveTo>
                    <a:cubicBezTo>
                      <a:pt x="11670" y="31364"/>
                      <a:pt x="11676" y="31366"/>
                      <a:pt x="11681" y="31371"/>
                    </a:cubicBezTo>
                    <a:cubicBezTo>
                      <a:pt x="11764" y="31395"/>
                      <a:pt x="11883" y="31597"/>
                      <a:pt x="11943" y="31835"/>
                    </a:cubicBezTo>
                    <a:cubicBezTo>
                      <a:pt x="11907" y="32145"/>
                      <a:pt x="11919" y="32466"/>
                      <a:pt x="11966" y="32776"/>
                    </a:cubicBezTo>
                    <a:lnTo>
                      <a:pt x="11966" y="32788"/>
                    </a:lnTo>
                    <a:cubicBezTo>
                      <a:pt x="11871" y="32954"/>
                      <a:pt x="11740" y="33097"/>
                      <a:pt x="11585" y="33193"/>
                    </a:cubicBezTo>
                    <a:cubicBezTo>
                      <a:pt x="11562" y="33193"/>
                      <a:pt x="11538" y="33204"/>
                      <a:pt x="11514" y="33204"/>
                    </a:cubicBezTo>
                    <a:cubicBezTo>
                      <a:pt x="11478" y="33121"/>
                      <a:pt x="11455" y="33026"/>
                      <a:pt x="11443" y="32942"/>
                    </a:cubicBezTo>
                    <a:cubicBezTo>
                      <a:pt x="11395" y="32502"/>
                      <a:pt x="11419" y="32073"/>
                      <a:pt x="11502" y="31657"/>
                    </a:cubicBezTo>
                    <a:cubicBezTo>
                      <a:pt x="11526" y="31573"/>
                      <a:pt x="11538" y="31502"/>
                      <a:pt x="11574" y="31430"/>
                    </a:cubicBezTo>
                    <a:cubicBezTo>
                      <a:pt x="11585" y="31418"/>
                      <a:pt x="11585" y="31407"/>
                      <a:pt x="11597" y="31395"/>
                    </a:cubicBezTo>
                    <a:cubicBezTo>
                      <a:pt x="11628" y="31372"/>
                      <a:pt x="11648" y="31364"/>
                      <a:pt x="11662" y="31364"/>
                    </a:cubicBezTo>
                    <a:close/>
                    <a:moveTo>
                      <a:pt x="1834" y="23120"/>
                    </a:moveTo>
                    <a:lnTo>
                      <a:pt x="1834" y="23120"/>
                    </a:lnTo>
                    <a:cubicBezTo>
                      <a:pt x="2418" y="23608"/>
                      <a:pt x="3418" y="24334"/>
                      <a:pt x="4239" y="24406"/>
                    </a:cubicBezTo>
                    <a:cubicBezTo>
                      <a:pt x="4620" y="24430"/>
                      <a:pt x="4989" y="24525"/>
                      <a:pt x="5347" y="24680"/>
                    </a:cubicBezTo>
                    <a:cubicBezTo>
                      <a:pt x="5359" y="24918"/>
                      <a:pt x="5406" y="25489"/>
                      <a:pt x="5478" y="26132"/>
                    </a:cubicBezTo>
                    <a:cubicBezTo>
                      <a:pt x="5537" y="26680"/>
                      <a:pt x="5632" y="27227"/>
                      <a:pt x="5763" y="27763"/>
                    </a:cubicBezTo>
                    <a:cubicBezTo>
                      <a:pt x="5882" y="28275"/>
                      <a:pt x="5978" y="28799"/>
                      <a:pt x="6037" y="29323"/>
                    </a:cubicBezTo>
                    <a:cubicBezTo>
                      <a:pt x="6132" y="30025"/>
                      <a:pt x="6216" y="30633"/>
                      <a:pt x="6394" y="30918"/>
                    </a:cubicBezTo>
                    <a:cubicBezTo>
                      <a:pt x="6432" y="30974"/>
                      <a:pt x="6485" y="30997"/>
                      <a:pt x="6536" y="30997"/>
                    </a:cubicBezTo>
                    <a:cubicBezTo>
                      <a:pt x="6662" y="30997"/>
                      <a:pt x="6785" y="30860"/>
                      <a:pt x="6692" y="30716"/>
                    </a:cubicBezTo>
                    <a:cubicBezTo>
                      <a:pt x="6549" y="30502"/>
                      <a:pt x="6466" y="29906"/>
                      <a:pt x="6382" y="29275"/>
                    </a:cubicBezTo>
                    <a:cubicBezTo>
                      <a:pt x="6323" y="28728"/>
                      <a:pt x="6228" y="28204"/>
                      <a:pt x="6097" y="27668"/>
                    </a:cubicBezTo>
                    <a:cubicBezTo>
                      <a:pt x="6013" y="27323"/>
                      <a:pt x="5954" y="26977"/>
                      <a:pt x="5906" y="26620"/>
                    </a:cubicBezTo>
                    <a:lnTo>
                      <a:pt x="5906" y="26620"/>
                    </a:lnTo>
                    <a:cubicBezTo>
                      <a:pt x="6132" y="27120"/>
                      <a:pt x="7121" y="29252"/>
                      <a:pt x="7835" y="29894"/>
                    </a:cubicBezTo>
                    <a:cubicBezTo>
                      <a:pt x="7633" y="30299"/>
                      <a:pt x="7716" y="30871"/>
                      <a:pt x="7752" y="31061"/>
                    </a:cubicBezTo>
                    <a:cubicBezTo>
                      <a:pt x="7799" y="31430"/>
                      <a:pt x="8097" y="31692"/>
                      <a:pt x="8276" y="31811"/>
                    </a:cubicBezTo>
                    <a:cubicBezTo>
                      <a:pt x="8347" y="32014"/>
                      <a:pt x="8466" y="32192"/>
                      <a:pt x="8609" y="32347"/>
                    </a:cubicBezTo>
                    <a:cubicBezTo>
                      <a:pt x="8633" y="32383"/>
                      <a:pt x="8668" y="32431"/>
                      <a:pt x="8704" y="32466"/>
                    </a:cubicBezTo>
                    <a:cubicBezTo>
                      <a:pt x="8847" y="32669"/>
                      <a:pt x="8990" y="32764"/>
                      <a:pt x="9133" y="32764"/>
                    </a:cubicBezTo>
                    <a:lnTo>
                      <a:pt x="9157" y="32764"/>
                    </a:lnTo>
                    <a:cubicBezTo>
                      <a:pt x="9264" y="32966"/>
                      <a:pt x="9454" y="33097"/>
                      <a:pt x="9680" y="33121"/>
                    </a:cubicBezTo>
                    <a:cubicBezTo>
                      <a:pt x="9716" y="33133"/>
                      <a:pt x="9764" y="33133"/>
                      <a:pt x="9811" y="33133"/>
                    </a:cubicBezTo>
                    <a:cubicBezTo>
                      <a:pt x="9895" y="33133"/>
                      <a:pt x="9978" y="33121"/>
                      <a:pt x="10061" y="33097"/>
                    </a:cubicBezTo>
                    <a:cubicBezTo>
                      <a:pt x="10169" y="33383"/>
                      <a:pt x="10347" y="33526"/>
                      <a:pt x="10597" y="33538"/>
                    </a:cubicBezTo>
                    <a:lnTo>
                      <a:pt x="10609" y="33538"/>
                    </a:lnTo>
                    <a:cubicBezTo>
                      <a:pt x="10823" y="33514"/>
                      <a:pt x="11014" y="33419"/>
                      <a:pt x="11169" y="33276"/>
                    </a:cubicBezTo>
                    <a:cubicBezTo>
                      <a:pt x="11204" y="33443"/>
                      <a:pt x="11359" y="33562"/>
                      <a:pt x="11526" y="33562"/>
                    </a:cubicBezTo>
                    <a:cubicBezTo>
                      <a:pt x="11645" y="33550"/>
                      <a:pt x="11764" y="33514"/>
                      <a:pt x="11859" y="33443"/>
                    </a:cubicBezTo>
                    <a:cubicBezTo>
                      <a:pt x="11955" y="33371"/>
                      <a:pt x="12050" y="33288"/>
                      <a:pt x="12121" y="33193"/>
                    </a:cubicBezTo>
                    <a:cubicBezTo>
                      <a:pt x="12205" y="33312"/>
                      <a:pt x="12312" y="33395"/>
                      <a:pt x="12455" y="33443"/>
                    </a:cubicBezTo>
                    <a:cubicBezTo>
                      <a:pt x="12502" y="33466"/>
                      <a:pt x="12550" y="33466"/>
                      <a:pt x="12598" y="33478"/>
                    </a:cubicBezTo>
                    <a:cubicBezTo>
                      <a:pt x="12669" y="33466"/>
                      <a:pt x="12740" y="33454"/>
                      <a:pt x="12800" y="33431"/>
                    </a:cubicBezTo>
                    <a:cubicBezTo>
                      <a:pt x="12979" y="33312"/>
                      <a:pt x="13109" y="33133"/>
                      <a:pt x="13169" y="32931"/>
                    </a:cubicBezTo>
                    <a:lnTo>
                      <a:pt x="13193" y="32931"/>
                    </a:lnTo>
                    <a:cubicBezTo>
                      <a:pt x="13312" y="33300"/>
                      <a:pt x="13490" y="33502"/>
                      <a:pt x="13705" y="33538"/>
                    </a:cubicBezTo>
                    <a:cubicBezTo>
                      <a:pt x="13729" y="33550"/>
                      <a:pt x="13752" y="33550"/>
                      <a:pt x="13776" y="33550"/>
                    </a:cubicBezTo>
                    <a:cubicBezTo>
                      <a:pt x="13860" y="33550"/>
                      <a:pt x="13931" y="33526"/>
                      <a:pt x="14002" y="33478"/>
                    </a:cubicBezTo>
                    <a:cubicBezTo>
                      <a:pt x="14145" y="33335"/>
                      <a:pt x="14241" y="33157"/>
                      <a:pt x="14252" y="32966"/>
                    </a:cubicBezTo>
                    <a:cubicBezTo>
                      <a:pt x="14288" y="33193"/>
                      <a:pt x="14443" y="33383"/>
                      <a:pt x="14657" y="33466"/>
                    </a:cubicBezTo>
                    <a:cubicBezTo>
                      <a:pt x="14705" y="33478"/>
                      <a:pt x="14753" y="33490"/>
                      <a:pt x="14800" y="33490"/>
                    </a:cubicBezTo>
                    <a:cubicBezTo>
                      <a:pt x="15098" y="33490"/>
                      <a:pt x="15288" y="33204"/>
                      <a:pt x="15348" y="33038"/>
                    </a:cubicBezTo>
                    <a:cubicBezTo>
                      <a:pt x="15348" y="33026"/>
                      <a:pt x="15348" y="33014"/>
                      <a:pt x="15348" y="33014"/>
                    </a:cubicBezTo>
                    <a:cubicBezTo>
                      <a:pt x="15431" y="33276"/>
                      <a:pt x="15657" y="33478"/>
                      <a:pt x="15943" y="33538"/>
                    </a:cubicBezTo>
                    <a:cubicBezTo>
                      <a:pt x="15967" y="33550"/>
                      <a:pt x="15991" y="33550"/>
                      <a:pt x="16015" y="33550"/>
                    </a:cubicBezTo>
                    <a:cubicBezTo>
                      <a:pt x="16086" y="33550"/>
                      <a:pt x="16169" y="33526"/>
                      <a:pt x="16229" y="33478"/>
                    </a:cubicBezTo>
                    <a:cubicBezTo>
                      <a:pt x="16324" y="33395"/>
                      <a:pt x="16384" y="33288"/>
                      <a:pt x="16419" y="33169"/>
                    </a:cubicBezTo>
                    <a:cubicBezTo>
                      <a:pt x="16562" y="33312"/>
                      <a:pt x="16741" y="33395"/>
                      <a:pt x="16931" y="33431"/>
                    </a:cubicBezTo>
                    <a:lnTo>
                      <a:pt x="16967" y="33431"/>
                    </a:lnTo>
                    <a:cubicBezTo>
                      <a:pt x="17098" y="33419"/>
                      <a:pt x="17193" y="33300"/>
                      <a:pt x="17265" y="33157"/>
                    </a:cubicBezTo>
                    <a:cubicBezTo>
                      <a:pt x="17491" y="33335"/>
                      <a:pt x="17801" y="33550"/>
                      <a:pt x="18003" y="33550"/>
                    </a:cubicBezTo>
                    <a:lnTo>
                      <a:pt x="18015" y="33550"/>
                    </a:lnTo>
                    <a:cubicBezTo>
                      <a:pt x="18265" y="33538"/>
                      <a:pt x="18384" y="33312"/>
                      <a:pt x="18455" y="33133"/>
                    </a:cubicBezTo>
                    <a:lnTo>
                      <a:pt x="18527" y="33133"/>
                    </a:lnTo>
                    <a:cubicBezTo>
                      <a:pt x="18548" y="33135"/>
                      <a:pt x="18569" y="33136"/>
                      <a:pt x="18591" y="33136"/>
                    </a:cubicBezTo>
                    <a:cubicBezTo>
                      <a:pt x="18692" y="33136"/>
                      <a:pt x="18796" y="33115"/>
                      <a:pt x="18884" y="33085"/>
                    </a:cubicBezTo>
                    <a:cubicBezTo>
                      <a:pt x="19051" y="33002"/>
                      <a:pt x="19194" y="32871"/>
                      <a:pt x="19277" y="32716"/>
                    </a:cubicBezTo>
                    <a:lnTo>
                      <a:pt x="19467" y="32716"/>
                    </a:lnTo>
                    <a:cubicBezTo>
                      <a:pt x="19646" y="32657"/>
                      <a:pt x="19801" y="32538"/>
                      <a:pt x="19884" y="32371"/>
                    </a:cubicBezTo>
                    <a:cubicBezTo>
                      <a:pt x="19956" y="32252"/>
                      <a:pt x="20003" y="32133"/>
                      <a:pt x="20051" y="32002"/>
                    </a:cubicBezTo>
                    <a:cubicBezTo>
                      <a:pt x="20218" y="31919"/>
                      <a:pt x="20610" y="31692"/>
                      <a:pt x="20706" y="31335"/>
                    </a:cubicBezTo>
                    <a:cubicBezTo>
                      <a:pt x="20801" y="31049"/>
                      <a:pt x="20813" y="30752"/>
                      <a:pt x="20741" y="30466"/>
                    </a:cubicBezTo>
                    <a:cubicBezTo>
                      <a:pt x="20753" y="30430"/>
                      <a:pt x="20765" y="30406"/>
                      <a:pt x="20777" y="30371"/>
                    </a:cubicBezTo>
                    <a:cubicBezTo>
                      <a:pt x="20777" y="30359"/>
                      <a:pt x="20789" y="30335"/>
                      <a:pt x="20789" y="30311"/>
                    </a:cubicBezTo>
                    <a:lnTo>
                      <a:pt x="20789" y="30299"/>
                    </a:lnTo>
                    <a:cubicBezTo>
                      <a:pt x="20837" y="30168"/>
                      <a:pt x="20837" y="30014"/>
                      <a:pt x="20777" y="29883"/>
                    </a:cubicBezTo>
                    <a:cubicBezTo>
                      <a:pt x="21575" y="28906"/>
                      <a:pt x="22468" y="27037"/>
                      <a:pt x="22670" y="26620"/>
                    </a:cubicBezTo>
                    <a:lnTo>
                      <a:pt x="22670" y="26620"/>
                    </a:lnTo>
                    <a:cubicBezTo>
                      <a:pt x="22408" y="28275"/>
                      <a:pt x="21992" y="30359"/>
                      <a:pt x="21420" y="31323"/>
                    </a:cubicBezTo>
                    <a:cubicBezTo>
                      <a:pt x="21372" y="31407"/>
                      <a:pt x="21396" y="31514"/>
                      <a:pt x="21480" y="31561"/>
                    </a:cubicBezTo>
                    <a:cubicBezTo>
                      <a:pt x="21503" y="31573"/>
                      <a:pt x="21539" y="31585"/>
                      <a:pt x="21575" y="31585"/>
                    </a:cubicBezTo>
                    <a:cubicBezTo>
                      <a:pt x="21634" y="31585"/>
                      <a:pt x="21682" y="31549"/>
                      <a:pt x="21718" y="31502"/>
                    </a:cubicBezTo>
                    <a:cubicBezTo>
                      <a:pt x="22349" y="30466"/>
                      <a:pt x="22789" y="28204"/>
                      <a:pt x="23039" y="26501"/>
                    </a:cubicBezTo>
                    <a:cubicBezTo>
                      <a:pt x="23182" y="25608"/>
                      <a:pt x="23266" y="24870"/>
                      <a:pt x="23289" y="24596"/>
                    </a:cubicBezTo>
                    <a:cubicBezTo>
                      <a:pt x="23551" y="24525"/>
                      <a:pt x="23849" y="24453"/>
                      <a:pt x="24206" y="24358"/>
                    </a:cubicBezTo>
                    <a:cubicBezTo>
                      <a:pt x="24932" y="24191"/>
                      <a:pt x="25623" y="23858"/>
                      <a:pt x="26194" y="23382"/>
                    </a:cubicBezTo>
                    <a:lnTo>
                      <a:pt x="26194" y="23382"/>
                    </a:lnTo>
                    <a:cubicBezTo>
                      <a:pt x="26111" y="24037"/>
                      <a:pt x="25980" y="24703"/>
                      <a:pt x="25790" y="25346"/>
                    </a:cubicBezTo>
                    <a:cubicBezTo>
                      <a:pt x="25565" y="26103"/>
                      <a:pt x="25188" y="27012"/>
                      <a:pt x="24612" y="27398"/>
                    </a:cubicBezTo>
                    <a:lnTo>
                      <a:pt x="24612" y="27398"/>
                    </a:lnTo>
                    <a:cubicBezTo>
                      <a:pt x="24719" y="26485"/>
                      <a:pt x="24861" y="25857"/>
                      <a:pt x="25028" y="25501"/>
                    </a:cubicBezTo>
                    <a:cubicBezTo>
                      <a:pt x="25063" y="25406"/>
                      <a:pt x="25028" y="25299"/>
                      <a:pt x="24944" y="25263"/>
                    </a:cubicBezTo>
                    <a:cubicBezTo>
                      <a:pt x="24919" y="25254"/>
                      <a:pt x="24894" y="25249"/>
                      <a:pt x="24869" y="25249"/>
                    </a:cubicBezTo>
                    <a:cubicBezTo>
                      <a:pt x="24798" y="25249"/>
                      <a:pt x="24733" y="25285"/>
                      <a:pt x="24706" y="25346"/>
                    </a:cubicBezTo>
                    <a:cubicBezTo>
                      <a:pt x="24504" y="25775"/>
                      <a:pt x="24349" y="26513"/>
                      <a:pt x="24230" y="27608"/>
                    </a:cubicBezTo>
                    <a:cubicBezTo>
                      <a:pt x="24182" y="27656"/>
                      <a:pt x="24170" y="27728"/>
                      <a:pt x="24194" y="27787"/>
                    </a:cubicBezTo>
                    <a:cubicBezTo>
                      <a:pt x="24194" y="27787"/>
                      <a:pt x="24206" y="27799"/>
                      <a:pt x="24206" y="27799"/>
                    </a:cubicBezTo>
                    <a:cubicBezTo>
                      <a:pt x="24099" y="28775"/>
                      <a:pt x="24039" y="29859"/>
                      <a:pt x="23992" y="30740"/>
                    </a:cubicBezTo>
                    <a:cubicBezTo>
                      <a:pt x="23968" y="31168"/>
                      <a:pt x="23944" y="31573"/>
                      <a:pt x="23908" y="31907"/>
                    </a:cubicBezTo>
                    <a:cubicBezTo>
                      <a:pt x="23813" y="33169"/>
                      <a:pt x="23599" y="33514"/>
                      <a:pt x="23158" y="34205"/>
                    </a:cubicBezTo>
                    <a:cubicBezTo>
                      <a:pt x="23015" y="34431"/>
                      <a:pt x="22861" y="34681"/>
                      <a:pt x="22682" y="35002"/>
                    </a:cubicBezTo>
                    <a:cubicBezTo>
                      <a:pt x="21932" y="36312"/>
                      <a:pt x="18432" y="39229"/>
                      <a:pt x="17455" y="39503"/>
                    </a:cubicBezTo>
                    <a:cubicBezTo>
                      <a:pt x="16803" y="39685"/>
                      <a:pt x="15484" y="39901"/>
                      <a:pt x="14041" y="39901"/>
                    </a:cubicBezTo>
                    <a:cubicBezTo>
                      <a:pt x="13036" y="39901"/>
                      <a:pt x="11969" y="39796"/>
                      <a:pt x="11026" y="39503"/>
                    </a:cubicBezTo>
                    <a:cubicBezTo>
                      <a:pt x="8716" y="38788"/>
                      <a:pt x="5335" y="34085"/>
                      <a:pt x="4894" y="33312"/>
                    </a:cubicBezTo>
                    <a:cubicBezTo>
                      <a:pt x="4632" y="32871"/>
                      <a:pt x="4537" y="30859"/>
                      <a:pt x="4477" y="29525"/>
                    </a:cubicBezTo>
                    <a:cubicBezTo>
                      <a:pt x="4442" y="28978"/>
                      <a:pt x="4418" y="28501"/>
                      <a:pt x="4394" y="28251"/>
                    </a:cubicBezTo>
                    <a:cubicBezTo>
                      <a:pt x="4370" y="28037"/>
                      <a:pt x="4335" y="27775"/>
                      <a:pt x="4275" y="27478"/>
                    </a:cubicBezTo>
                    <a:cubicBezTo>
                      <a:pt x="4287" y="27418"/>
                      <a:pt x="4275" y="27358"/>
                      <a:pt x="4239" y="27311"/>
                    </a:cubicBezTo>
                    <a:cubicBezTo>
                      <a:pt x="4085" y="26573"/>
                      <a:pt x="3870" y="25823"/>
                      <a:pt x="3870" y="25823"/>
                    </a:cubicBezTo>
                    <a:cubicBezTo>
                      <a:pt x="3846" y="25732"/>
                      <a:pt x="3777" y="25693"/>
                      <a:pt x="3707" y="25693"/>
                    </a:cubicBezTo>
                    <a:cubicBezTo>
                      <a:pt x="3601" y="25693"/>
                      <a:pt x="3494" y="25782"/>
                      <a:pt x="3537" y="25918"/>
                    </a:cubicBezTo>
                    <a:cubicBezTo>
                      <a:pt x="3537" y="25918"/>
                      <a:pt x="3644" y="26335"/>
                      <a:pt x="3763" y="26835"/>
                    </a:cubicBezTo>
                    <a:cubicBezTo>
                      <a:pt x="3061" y="26084"/>
                      <a:pt x="2346" y="25192"/>
                      <a:pt x="2239" y="24632"/>
                    </a:cubicBezTo>
                    <a:cubicBezTo>
                      <a:pt x="2132" y="24120"/>
                      <a:pt x="2001" y="23608"/>
                      <a:pt x="1834" y="23120"/>
                    </a:cubicBezTo>
                    <a:close/>
                    <a:moveTo>
                      <a:pt x="14790" y="1"/>
                    </a:moveTo>
                    <a:cubicBezTo>
                      <a:pt x="14602" y="1"/>
                      <a:pt x="14411" y="4"/>
                      <a:pt x="14217" y="10"/>
                    </a:cubicBezTo>
                    <a:cubicBezTo>
                      <a:pt x="4858" y="308"/>
                      <a:pt x="382" y="6927"/>
                      <a:pt x="191" y="11523"/>
                    </a:cubicBezTo>
                    <a:cubicBezTo>
                      <a:pt x="1" y="16024"/>
                      <a:pt x="691" y="20215"/>
                      <a:pt x="965" y="21453"/>
                    </a:cubicBezTo>
                    <a:cubicBezTo>
                      <a:pt x="1048" y="21786"/>
                      <a:pt x="1144" y="22155"/>
                      <a:pt x="1287" y="22608"/>
                    </a:cubicBezTo>
                    <a:lnTo>
                      <a:pt x="1418" y="23013"/>
                    </a:lnTo>
                    <a:cubicBezTo>
                      <a:pt x="1608" y="23560"/>
                      <a:pt x="1763" y="24120"/>
                      <a:pt x="1882" y="24703"/>
                    </a:cubicBezTo>
                    <a:cubicBezTo>
                      <a:pt x="2060" y="25620"/>
                      <a:pt x="3430" y="27025"/>
                      <a:pt x="3906" y="27489"/>
                    </a:cubicBezTo>
                    <a:cubicBezTo>
                      <a:pt x="3965" y="27799"/>
                      <a:pt x="4013" y="28073"/>
                      <a:pt x="4037" y="28287"/>
                    </a:cubicBezTo>
                    <a:cubicBezTo>
                      <a:pt x="4061" y="28537"/>
                      <a:pt x="4085" y="29002"/>
                      <a:pt x="4108" y="29537"/>
                    </a:cubicBezTo>
                    <a:cubicBezTo>
                      <a:pt x="4204" y="31418"/>
                      <a:pt x="4299" y="33014"/>
                      <a:pt x="4573" y="33490"/>
                    </a:cubicBezTo>
                    <a:cubicBezTo>
                      <a:pt x="4870" y="34014"/>
                      <a:pt x="8383" y="39062"/>
                      <a:pt x="10907" y="39848"/>
                    </a:cubicBezTo>
                    <a:cubicBezTo>
                      <a:pt x="11846" y="40113"/>
                      <a:pt x="12827" y="40255"/>
                      <a:pt x="13800" y="40255"/>
                    </a:cubicBezTo>
                    <a:cubicBezTo>
                      <a:pt x="13876" y="40255"/>
                      <a:pt x="13951" y="40255"/>
                      <a:pt x="14026" y="40253"/>
                    </a:cubicBezTo>
                    <a:cubicBezTo>
                      <a:pt x="14072" y="40253"/>
                      <a:pt x="14117" y="40254"/>
                      <a:pt x="14163" y="40254"/>
                    </a:cubicBezTo>
                    <a:cubicBezTo>
                      <a:pt x="15296" y="40254"/>
                      <a:pt x="16428" y="40111"/>
                      <a:pt x="17539" y="39848"/>
                    </a:cubicBezTo>
                    <a:cubicBezTo>
                      <a:pt x="18622" y="39550"/>
                      <a:pt x="22158" y="36610"/>
                      <a:pt x="22980" y="35181"/>
                    </a:cubicBezTo>
                    <a:cubicBezTo>
                      <a:pt x="23158" y="34859"/>
                      <a:pt x="23313" y="34621"/>
                      <a:pt x="23444" y="34407"/>
                    </a:cubicBezTo>
                    <a:cubicBezTo>
                      <a:pt x="23908" y="33693"/>
                      <a:pt x="24158" y="33288"/>
                      <a:pt x="24266" y="31942"/>
                    </a:cubicBezTo>
                    <a:cubicBezTo>
                      <a:pt x="24289" y="31609"/>
                      <a:pt x="24313" y="31192"/>
                      <a:pt x="24337" y="30764"/>
                    </a:cubicBezTo>
                    <a:cubicBezTo>
                      <a:pt x="24385" y="29883"/>
                      <a:pt x="24456" y="28799"/>
                      <a:pt x="24551" y="27835"/>
                    </a:cubicBezTo>
                    <a:cubicBezTo>
                      <a:pt x="26123" y="27180"/>
                      <a:pt x="26575" y="23525"/>
                      <a:pt x="26575" y="23120"/>
                    </a:cubicBezTo>
                    <a:cubicBezTo>
                      <a:pt x="26575" y="23048"/>
                      <a:pt x="26599" y="22965"/>
                      <a:pt x="26623" y="22894"/>
                    </a:cubicBezTo>
                    <a:cubicBezTo>
                      <a:pt x="26671" y="22751"/>
                      <a:pt x="26742" y="22536"/>
                      <a:pt x="26825" y="22298"/>
                    </a:cubicBezTo>
                    <a:cubicBezTo>
                      <a:pt x="27171" y="21370"/>
                      <a:pt x="27671" y="19977"/>
                      <a:pt x="27778" y="18453"/>
                    </a:cubicBezTo>
                    <a:cubicBezTo>
                      <a:pt x="27921" y="16226"/>
                      <a:pt x="27790" y="9868"/>
                      <a:pt x="27135" y="8213"/>
                    </a:cubicBezTo>
                    <a:cubicBezTo>
                      <a:pt x="26157" y="5723"/>
                      <a:pt x="22995" y="1"/>
                      <a:pt x="1479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22"/>
              <p:cNvSpPr/>
              <p:nvPr/>
            </p:nvSpPr>
            <p:spPr>
              <a:xfrm>
                <a:off x="4534412" y="1135892"/>
                <a:ext cx="80253" cy="104996"/>
              </a:xfrm>
              <a:custGeom>
                <a:avLst/>
                <a:gdLst/>
                <a:ahLst/>
                <a:cxnLst/>
                <a:rect l="l" t="t" r="r" b="b"/>
                <a:pathLst>
                  <a:path w="6526" h="8538" extrusionOk="0">
                    <a:moveTo>
                      <a:pt x="3322" y="1"/>
                    </a:moveTo>
                    <a:cubicBezTo>
                      <a:pt x="2370" y="1"/>
                      <a:pt x="1834" y="1025"/>
                      <a:pt x="1477" y="1715"/>
                    </a:cubicBezTo>
                    <a:lnTo>
                      <a:pt x="1441" y="1787"/>
                    </a:lnTo>
                    <a:cubicBezTo>
                      <a:pt x="1132" y="2382"/>
                      <a:pt x="1" y="5656"/>
                      <a:pt x="239" y="6823"/>
                    </a:cubicBezTo>
                    <a:cubicBezTo>
                      <a:pt x="453" y="7871"/>
                      <a:pt x="965" y="8383"/>
                      <a:pt x="1858" y="8442"/>
                    </a:cubicBezTo>
                    <a:cubicBezTo>
                      <a:pt x="1896" y="8445"/>
                      <a:pt x="1933" y="8446"/>
                      <a:pt x="1970" y="8446"/>
                    </a:cubicBezTo>
                    <a:cubicBezTo>
                      <a:pt x="2263" y="8446"/>
                      <a:pt x="2546" y="8364"/>
                      <a:pt x="2811" y="8216"/>
                    </a:cubicBezTo>
                    <a:cubicBezTo>
                      <a:pt x="2925" y="8143"/>
                      <a:pt x="3049" y="8107"/>
                      <a:pt x="3182" y="8107"/>
                    </a:cubicBezTo>
                    <a:cubicBezTo>
                      <a:pt x="3201" y="8107"/>
                      <a:pt x="3220" y="8108"/>
                      <a:pt x="3239" y="8109"/>
                    </a:cubicBezTo>
                    <a:cubicBezTo>
                      <a:pt x="3394" y="8145"/>
                      <a:pt x="3549" y="8192"/>
                      <a:pt x="3703" y="8252"/>
                    </a:cubicBezTo>
                    <a:cubicBezTo>
                      <a:pt x="4049" y="8407"/>
                      <a:pt x="4418" y="8502"/>
                      <a:pt x="4799" y="8538"/>
                    </a:cubicBezTo>
                    <a:cubicBezTo>
                      <a:pt x="4966" y="8538"/>
                      <a:pt x="5120" y="8502"/>
                      <a:pt x="5275" y="8431"/>
                    </a:cubicBezTo>
                    <a:cubicBezTo>
                      <a:pt x="5906" y="8133"/>
                      <a:pt x="6525" y="7264"/>
                      <a:pt x="6382" y="6061"/>
                    </a:cubicBezTo>
                    <a:cubicBezTo>
                      <a:pt x="6192" y="4906"/>
                      <a:pt x="5882" y="3775"/>
                      <a:pt x="5478" y="2680"/>
                    </a:cubicBezTo>
                    <a:cubicBezTo>
                      <a:pt x="4811" y="918"/>
                      <a:pt x="4096" y="1"/>
                      <a:pt x="334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22"/>
              <p:cNvSpPr/>
              <p:nvPr/>
            </p:nvSpPr>
            <p:spPr>
              <a:xfrm>
                <a:off x="4440853" y="1091363"/>
                <a:ext cx="103963" cy="99782"/>
              </a:xfrm>
              <a:custGeom>
                <a:avLst/>
                <a:gdLst/>
                <a:ahLst/>
                <a:cxnLst/>
                <a:rect l="l" t="t" r="r" b="b"/>
                <a:pathLst>
                  <a:path w="8454" h="8114" extrusionOk="0">
                    <a:moveTo>
                      <a:pt x="5415" y="0"/>
                    </a:moveTo>
                    <a:cubicBezTo>
                      <a:pt x="4540" y="0"/>
                      <a:pt x="1173" y="739"/>
                      <a:pt x="584" y="1848"/>
                    </a:cubicBezTo>
                    <a:cubicBezTo>
                      <a:pt x="203" y="2550"/>
                      <a:pt x="1" y="3336"/>
                      <a:pt x="1" y="4134"/>
                    </a:cubicBezTo>
                    <a:cubicBezTo>
                      <a:pt x="1" y="4741"/>
                      <a:pt x="346" y="7801"/>
                      <a:pt x="1275" y="8051"/>
                    </a:cubicBezTo>
                    <a:cubicBezTo>
                      <a:pt x="1432" y="8091"/>
                      <a:pt x="1598" y="8114"/>
                      <a:pt x="1766" y="8114"/>
                    </a:cubicBezTo>
                    <a:cubicBezTo>
                      <a:pt x="1800" y="8114"/>
                      <a:pt x="1835" y="8113"/>
                      <a:pt x="1870" y="8111"/>
                    </a:cubicBezTo>
                    <a:cubicBezTo>
                      <a:pt x="2537" y="8087"/>
                      <a:pt x="3191" y="8039"/>
                      <a:pt x="3846" y="7944"/>
                    </a:cubicBezTo>
                    <a:cubicBezTo>
                      <a:pt x="4334" y="7884"/>
                      <a:pt x="4787" y="7825"/>
                      <a:pt x="5025" y="7825"/>
                    </a:cubicBezTo>
                    <a:cubicBezTo>
                      <a:pt x="5442" y="7825"/>
                      <a:pt x="6120" y="7611"/>
                      <a:pt x="6716" y="7277"/>
                    </a:cubicBezTo>
                    <a:cubicBezTo>
                      <a:pt x="7156" y="7039"/>
                      <a:pt x="7918" y="6539"/>
                      <a:pt x="8168" y="5837"/>
                    </a:cubicBezTo>
                    <a:cubicBezTo>
                      <a:pt x="8454" y="5003"/>
                      <a:pt x="8311" y="3765"/>
                      <a:pt x="7728" y="2158"/>
                    </a:cubicBezTo>
                    <a:cubicBezTo>
                      <a:pt x="7382" y="1205"/>
                      <a:pt x="6335" y="62"/>
                      <a:pt x="5489" y="2"/>
                    </a:cubicBezTo>
                    <a:cubicBezTo>
                      <a:pt x="5467" y="1"/>
                      <a:pt x="5442" y="0"/>
                      <a:pt x="541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22"/>
              <p:cNvSpPr/>
              <p:nvPr/>
            </p:nvSpPr>
            <p:spPr>
              <a:xfrm>
                <a:off x="4604397" y="1093073"/>
                <a:ext cx="107628" cy="98183"/>
              </a:xfrm>
              <a:custGeom>
                <a:avLst/>
                <a:gdLst/>
                <a:ahLst/>
                <a:cxnLst/>
                <a:rect l="l" t="t" r="r" b="b"/>
                <a:pathLst>
                  <a:path w="8752" h="7984" extrusionOk="0">
                    <a:moveTo>
                      <a:pt x="3543" y="0"/>
                    </a:moveTo>
                    <a:cubicBezTo>
                      <a:pt x="3175" y="0"/>
                      <a:pt x="2792" y="36"/>
                      <a:pt x="2394" y="114"/>
                    </a:cubicBezTo>
                    <a:cubicBezTo>
                      <a:pt x="1180" y="352"/>
                      <a:pt x="1" y="2792"/>
                      <a:pt x="144" y="4209"/>
                    </a:cubicBezTo>
                    <a:cubicBezTo>
                      <a:pt x="298" y="5602"/>
                      <a:pt x="1346" y="7233"/>
                      <a:pt x="3406" y="7757"/>
                    </a:cubicBezTo>
                    <a:cubicBezTo>
                      <a:pt x="3966" y="7900"/>
                      <a:pt x="4549" y="7984"/>
                      <a:pt x="5132" y="7984"/>
                    </a:cubicBezTo>
                    <a:cubicBezTo>
                      <a:pt x="6228" y="7984"/>
                      <a:pt x="7085" y="7662"/>
                      <a:pt x="7478" y="7043"/>
                    </a:cubicBezTo>
                    <a:cubicBezTo>
                      <a:pt x="7978" y="6257"/>
                      <a:pt x="8752" y="4305"/>
                      <a:pt x="8514" y="3209"/>
                    </a:cubicBezTo>
                    <a:cubicBezTo>
                      <a:pt x="8282" y="2113"/>
                      <a:pt x="6380" y="0"/>
                      <a:pt x="354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22"/>
              <p:cNvSpPr/>
              <p:nvPr/>
            </p:nvSpPr>
            <p:spPr>
              <a:xfrm>
                <a:off x="4703527" y="1074196"/>
                <a:ext cx="27534" cy="127599"/>
              </a:xfrm>
              <a:custGeom>
                <a:avLst/>
                <a:gdLst/>
                <a:ahLst/>
                <a:cxnLst/>
                <a:rect l="l" t="t" r="r" b="b"/>
                <a:pathLst>
                  <a:path w="2239" h="10376" extrusionOk="0">
                    <a:moveTo>
                      <a:pt x="470" y="0"/>
                    </a:moveTo>
                    <a:cubicBezTo>
                      <a:pt x="390" y="0"/>
                      <a:pt x="318" y="55"/>
                      <a:pt x="298" y="136"/>
                    </a:cubicBezTo>
                    <a:cubicBezTo>
                      <a:pt x="286" y="184"/>
                      <a:pt x="0" y="1494"/>
                      <a:pt x="322" y="2113"/>
                    </a:cubicBezTo>
                    <a:cubicBezTo>
                      <a:pt x="691" y="2863"/>
                      <a:pt x="1358" y="4423"/>
                      <a:pt x="1465" y="5542"/>
                    </a:cubicBezTo>
                    <a:cubicBezTo>
                      <a:pt x="1477" y="6042"/>
                      <a:pt x="1453" y="6530"/>
                      <a:pt x="1381" y="7018"/>
                    </a:cubicBezTo>
                    <a:cubicBezTo>
                      <a:pt x="1227" y="8316"/>
                      <a:pt x="1072" y="9780"/>
                      <a:pt x="1905" y="10352"/>
                    </a:cubicBezTo>
                    <a:cubicBezTo>
                      <a:pt x="1929" y="10364"/>
                      <a:pt x="1965" y="10376"/>
                      <a:pt x="2001" y="10376"/>
                    </a:cubicBezTo>
                    <a:cubicBezTo>
                      <a:pt x="2179" y="10376"/>
                      <a:pt x="2239" y="10161"/>
                      <a:pt x="2096" y="10054"/>
                    </a:cubicBezTo>
                    <a:cubicBezTo>
                      <a:pt x="1441" y="9614"/>
                      <a:pt x="1596" y="8256"/>
                      <a:pt x="1727" y="7066"/>
                    </a:cubicBezTo>
                    <a:cubicBezTo>
                      <a:pt x="1810" y="6554"/>
                      <a:pt x="1834" y="6030"/>
                      <a:pt x="1810" y="5506"/>
                    </a:cubicBezTo>
                    <a:cubicBezTo>
                      <a:pt x="1667" y="4077"/>
                      <a:pt x="739" y="2172"/>
                      <a:pt x="631" y="1958"/>
                    </a:cubicBezTo>
                    <a:cubicBezTo>
                      <a:pt x="417" y="1529"/>
                      <a:pt x="572" y="553"/>
                      <a:pt x="643" y="208"/>
                    </a:cubicBezTo>
                    <a:cubicBezTo>
                      <a:pt x="667" y="113"/>
                      <a:pt x="608" y="17"/>
                      <a:pt x="512" y="5"/>
                    </a:cubicBezTo>
                    <a:cubicBezTo>
                      <a:pt x="498" y="2"/>
                      <a:pt x="484" y="0"/>
                      <a:pt x="47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22"/>
              <p:cNvSpPr/>
              <p:nvPr/>
            </p:nvSpPr>
            <p:spPr>
              <a:xfrm>
                <a:off x="4417278" y="1078045"/>
                <a:ext cx="19774" cy="116875"/>
              </a:xfrm>
              <a:custGeom>
                <a:avLst/>
                <a:gdLst/>
                <a:ahLst/>
                <a:cxnLst/>
                <a:rect l="l" t="t" r="r" b="b"/>
                <a:pathLst>
                  <a:path w="1608" h="9504" extrusionOk="0">
                    <a:moveTo>
                      <a:pt x="1164" y="1"/>
                    </a:moveTo>
                    <a:cubicBezTo>
                      <a:pt x="1158" y="1"/>
                      <a:pt x="1151" y="1"/>
                      <a:pt x="1144" y="2"/>
                    </a:cubicBezTo>
                    <a:cubicBezTo>
                      <a:pt x="1048" y="14"/>
                      <a:pt x="977" y="97"/>
                      <a:pt x="1001" y="204"/>
                    </a:cubicBezTo>
                    <a:cubicBezTo>
                      <a:pt x="1001" y="216"/>
                      <a:pt x="1251" y="2205"/>
                      <a:pt x="1001" y="3026"/>
                    </a:cubicBezTo>
                    <a:cubicBezTo>
                      <a:pt x="929" y="3229"/>
                      <a:pt x="846" y="3479"/>
                      <a:pt x="751" y="3729"/>
                    </a:cubicBezTo>
                    <a:cubicBezTo>
                      <a:pt x="417" y="4598"/>
                      <a:pt x="1" y="5681"/>
                      <a:pt x="144" y="6693"/>
                    </a:cubicBezTo>
                    <a:cubicBezTo>
                      <a:pt x="191" y="7074"/>
                      <a:pt x="274" y="7455"/>
                      <a:pt x="370" y="7824"/>
                    </a:cubicBezTo>
                    <a:cubicBezTo>
                      <a:pt x="513" y="8360"/>
                      <a:pt x="608" y="8753"/>
                      <a:pt x="465" y="9289"/>
                    </a:cubicBezTo>
                    <a:cubicBezTo>
                      <a:pt x="429" y="9384"/>
                      <a:pt x="489" y="9479"/>
                      <a:pt x="584" y="9503"/>
                    </a:cubicBezTo>
                    <a:lnTo>
                      <a:pt x="632" y="9503"/>
                    </a:lnTo>
                    <a:cubicBezTo>
                      <a:pt x="715" y="9503"/>
                      <a:pt x="786" y="9444"/>
                      <a:pt x="798" y="9372"/>
                    </a:cubicBezTo>
                    <a:cubicBezTo>
                      <a:pt x="965" y="8753"/>
                      <a:pt x="858" y="8301"/>
                      <a:pt x="715" y="7729"/>
                    </a:cubicBezTo>
                    <a:cubicBezTo>
                      <a:pt x="620" y="7372"/>
                      <a:pt x="548" y="7003"/>
                      <a:pt x="489" y="6634"/>
                    </a:cubicBezTo>
                    <a:cubicBezTo>
                      <a:pt x="370" y="5717"/>
                      <a:pt x="763" y="4681"/>
                      <a:pt x="1072" y="3848"/>
                    </a:cubicBezTo>
                    <a:cubicBezTo>
                      <a:pt x="1179" y="3586"/>
                      <a:pt x="1275" y="3336"/>
                      <a:pt x="1334" y="3121"/>
                    </a:cubicBezTo>
                    <a:cubicBezTo>
                      <a:pt x="1608" y="2228"/>
                      <a:pt x="1358" y="228"/>
                      <a:pt x="1334" y="145"/>
                    </a:cubicBezTo>
                    <a:cubicBezTo>
                      <a:pt x="1323" y="68"/>
                      <a:pt x="1251" y="1"/>
                      <a:pt x="1164"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22"/>
              <p:cNvSpPr/>
              <p:nvPr/>
            </p:nvSpPr>
            <p:spPr>
              <a:xfrm>
                <a:off x="4704548" y="826807"/>
                <a:ext cx="54183" cy="87570"/>
              </a:xfrm>
              <a:custGeom>
                <a:avLst/>
                <a:gdLst/>
                <a:ahLst/>
                <a:cxnLst/>
                <a:rect l="l" t="t" r="r" b="b"/>
                <a:pathLst>
                  <a:path w="4406" h="7121" extrusionOk="0">
                    <a:moveTo>
                      <a:pt x="4406" y="1"/>
                    </a:moveTo>
                    <a:lnTo>
                      <a:pt x="4406" y="1"/>
                    </a:lnTo>
                    <a:cubicBezTo>
                      <a:pt x="3025" y="1894"/>
                      <a:pt x="1620" y="3775"/>
                      <a:pt x="370" y="5764"/>
                    </a:cubicBezTo>
                    <a:cubicBezTo>
                      <a:pt x="239" y="5966"/>
                      <a:pt x="120" y="6168"/>
                      <a:pt x="1" y="6383"/>
                    </a:cubicBezTo>
                    <a:cubicBezTo>
                      <a:pt x="501" y="6609"/>
                      <a:pt x="1001" y="6859"/>
                      <a:pt x="1489" y="7121"/>
                    </a:cubicBezTo>
                    <a:cubicBezTo>
                      <a:pt x="1894" y="6252"/>
                      <a:pt x="2275" y="5359"/>
                      <a:pt x="2644" y="4466"/>
                    </a:cubicBezTo>
                    <a:cubicBezTo>
                      <a:pt x="3263" y="2989"/>
                      <a:pt x="3835" y="1489"/>
                      <a:pt x="440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22"/>
              <p:cNvSpPr/>
              <p:nvPr/>
            </p:nvSpPr>
            <p:spPr>
              <a:xfrm>
                <a:off x="4653895" y="668538"/>
                <a:ext cx="87128" cy="225930"/>
              </a:xfrm>
              <a:custGeom>
                <a:avLst/>
                <a:gdLst/>
                <a:ahLst/>
                <a:cxnLst/>
                <a:rect l="l" t="t" r="r" b="b"/>
                <a:pathLst>
                  <a:path w="7085" h="18372" extrusionOk="0">
                    <a:moveTo>
                      <a:pt x="7084" y="0"/>
                    </a:moveTo>
                    <a:lnTo>
                      <a:pt x="7084" y="0"/>
                    </a:lnTo>
                    <a:cubicBezTo>
                      <a:pt x="6656" y="810"/>
                      <a:pt x="6227" y="1620"/>
                      <a:pt x="5834" y="2441"/>
                    </a:cubicBezTo>
                    <a:cubicBezTo>
                      <a:pt x="5417" y="3310"/>
                      <a:pt x="5036" y="4191"/>
                      <a:pt x="4679" y="5084"/>
                    </a:cubicBezTo>
                    <a:cubicBezTo>
                      <a:pt x="3965" y="6823"/>
                      <a:pt x="3322" y="8597"/>
                      <a:pt x="2679" y="10359"/>
                    </a:cubicBezTo>
                    <a:cubicBezTo>
                      <a:pt x="2036" y="12097"/>
                      <a:pt x="1346" y="13812"/>
                      <a:pt x="738" y="15562"/>
                    </a:cubicBezTo>
                    <a:cubicBezTo>
                      <a:pt x="488" y="16300"/>
                      <a:pt x="238" y="17038"/>
                      <a:pt x="0" y="17776"/>
                    </a:cubicBezTo>
                    <a:cubicBezTo>
                      <a:pt x="655" y="17943"/>
                      <a:pt x="1298" y="18145"/>
                      <a:pt x="1929" y="18372"/>
                    </a:cubicBezTo>
                    <a:cubicBezTo>
                      <a:pt x="2274" y="17622"/>
                      <a:pt x="2620" y="16883"/>
                      <a:pt x="2953" y="16133"/>
                    </a:cubicBezTo>
                    <a:cubicBezTo>
                      <a:pt x="3751" y="14371"/>
                      <a:pt x="4417" y="12549"/>
                      <a:pt x="4965" y="10692"/>
                    </a:cubicBezTo>
                    <a:cubicBezTo>
                      <a:pt x="5453" y="8882"/>
                      <a:pt x="5858" y="7049"/>
                      <a:pt x="6168" y="5203"/>
                    </a:cubicBezTo>
                    <a:cubicBezTo>
                      <a:pt x="6310" y="4334"/>
                      <a:pt x="6465" y="3465"/>
                      <a:pt x="6608" y="2596"/>
                    </a:cubicBezTo>
                    <a:cubicBezTo>
                      <a:pt x="6763" y="1727"/>
                      <a:pt x="6906" y="869"/>
                      <a:pt x="708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22"/>
              <p:cNvSpPr/>
              <p:nvPr/>
            </p:nvSpPr>
            <p:spPr>
              <a:xfrm>
                <a:off x="4597080" y="799433"/>
                <a:ext cx="27682" cy="80684"/>
              </a:xfrm>
              <a:custGeom>
                <a:avLst/>
                <a:gdLst/>
                <a:ahLst/>
                <a:cxnLst/>
                <a:rect l="l" t="t" r="r" b="b"/>
                <a:pathLst>
                  <a:path w="2251" h="6561" extrusionOk="0">
                    <a:moveTo>
                      <a:pt x="2251" y="0"/>
                    </a:moveTo>
                    <a:lnTo>
                      <a:pt x="2251" y="0"/>
                    </a:lnTo>
                    <a:cubicBezTo>
                      <a:pt x="1453" y="2108"/>
                      <a:pt x="632" y="4191"/>
                      <a:pt x="1" y="6346"/>
                    </a:cubicBezTo>
                    <a:cubicBezTo>
                      <a:pt x="632" y="6394"/>
                      <a:pt x="1263" y="6466"/>
                      <a:pt x="1894" y="6561"/>
                    </a:cubicBezTo>
                    <a:cubicBezTo>
                      <a:pt x="1953" y="5882"/>
                      <a:pt x="2001" y="5203"/>
                      <a:pt x="2036" y="4525"/>
                    </a:cubicBezTo>
                    <a:cubicBezTo>
                      <a:pt x="2132" y="3025"/>
                      <a:pt x="2179" y="1513"/>
                      <a:pt x="225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22"/>
              <p:cNvSpPr/>
              <p:nvPr/>
            </p:nvSpPr>
            <p:spPr>
              <a:xfrm>
                <a:off x="4175399" y="1216134"/>
                <a:ext cx="2792" cy="455"/>
              </a:xfrm>
              <a:custGeom>
                <a:avLst/>
                <a:gdLst/>
                <a:ahLst/>
                <a:cxnLst/>
                <a:rect l="l" t="t" r="r" b="b"/>
                <a:pathLst>
                  <a:path w="227" h="37" extrusionOk="0">
                    <a:moveTo>
                      <a:pt x="1" y="1"/>
                    </a:moveTo>
                    <a:lnTo>
                      <a:pt x="227" y="36"/>
                    </a:lnTo>
                    <a:lnTo>
                      <a:pt x="84" y="12"/>
                    </a:ln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22"/>
              <p:cNvSpPr/>
              <p:nvPr/>
            </p:nvSpPr>
            <p:spPr>
              <a:xfrm>
                <a:off x="4346420" y="857994"/>
                <a:ext cx="60036" cy="81139"/>
              </a:xfrm>
              <a:custGeom>
                <a:avLst/>
                <a:gdLst/>
                <a:ahLst/>
                <a:cxnLst/>
                <a:rect l="l" t="t" r="r" b="b"/>
                <a:pathLst>
                  <a:path w="4882" h="6598" extrusionOk="0">
                    <a:moveTo>
                      <a:pt x="0" y="1"/>
                    </a:moveTo>
                    <a:lnTo>
                      <a:pt x="0" y="1"/>
                    </a:lnTo>
                    <a:cubicBezTo>
                      <a:pt x="857" y="2037"/>
                      <a:pt x="1643" y="4097"/>
                      <a:pt x="2643" y="6073"/>
                    </a:cubicBezTo>
                    <a:cubicBezTo>
                      <a:pt x="2738" y="6252"/>
                      <a:pt x="2834" y="6430"/>
                      <a:pt x="2929" y="6597"/>
                    </a:cubicBezTo>
                    <a:cubicBezTo>
                      <a:pt x="3560" y="6133"/>
                      <a:pt x="4215" y="5692"/>
                      <a:pt x="4882" y="5287"/>
                    </a:cubicBezTo>
                    <a:cubicBezTo>
                      <a:pt x="4584" y="4871"/>
                      <a:pt x="4274" y="4466"/>
                      <a:pt x="3953" y="4061"/>
                    </a:cubicBezTo>
                    <a:cubicBezTo>
                      <a:pt x="2750" y="2597"/>
                      <a:pt x="1429" y="1239"/>
                      <a:pt x="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22"/>
              <p:cNvSpPr/>
              <p:nvPr/>
            </p:nvSpPr>
            <p:spPr>
              <a:xfrm>
                <a:off x="4760194" y="757560"/>
                <a:ext cx="159314" cy="198260"/>
              </a:xfrm>
              <a:custGeom>
                <a:avLst/>
                <a:gdLst/>
                <a:ahLst/>
                <a:cxnLst/>
                <a:rect l="l" t="t" r="r" b="b"/>
                <a:pathLst>
                  <a:path w="12955" h="16122" extrusionOk="0">
                    <a:moveTo>
                      <a:pt x="12954" y="0"/>
                    </a:moveTo>
                    <a:cubicBezTo>
                      <a:pt x="12442" y="488"/>
                      <a:pt x="11906" y="965"/>
                      <a:pt x="11371" y="1453"/>
                    </a:cubicBezTo>
                    <a:cubicBezTo>
                      <a:pt x="10847" y="1941"/>
                      <a:pt x="10335" y="2429"/>
                      <a:pt x="9811" y="2941"/>
                    </a:cubicBezTo>
                    <a:cubicBezTo>
                      <a:pt x="8787" y="3953"/>
                      <a:pt x="7811" y="5001"/>
                      <a:pt x="6846" y="6084"/>
                    </a:cubicBezTo>
                    <a:cubicBezTo>
                      <a:pt x="5894" y="7156"/>
                      <a:pt x="4953" y="8263"/>
                      <a:pt x="4024" y="9382"/>
                    </a:cubicBezTo>
                    <a:cubicBezTo>
                      <a:pt x="3024" y="10573"/>
                      <a:pt x="2060" y="11787"/>
                      <a:pt x="1155" y="13050"/>
                    </a:cubicBezTo>
                    <a:cubicBezTo>
                      <a:pt x="762" y="13585"/>
                      <a:pt x="369" y="14133"/>
                      <a:pt x="0" y="14681"/>
                    </a:cubicBezTo>
                    <a:cubicBezTo>
                      <a:pt x="619" y="15133"/>
                      <a:pt x="1215" y="15609"/>
                      <a:pt x="1798" y="16121"/>
                    </a:cubicBezTo>
                    <a:cubicBezTo>
                      <a:pt x="2227" y="15681"/>
                      <a:pt x="2655" y="15216"/>
                      <a:pt x="3084" y="14752"/>
                    </a:cubicBezTo>
                    <a:cubicBezTo>
                      <a:pt x="4108" y="13585"/>
                      <a:pt x="5084" y="12371"/>
                      <a:pt x="5989" y="11109"/>
                    </a:cubicBezTo>
                    <a:cubicBezTo>
                      <a:pt x="7692" y="8775"/>
                      <a:pt x="9311" y="6382"/>
                      <a:pt x="10775" y="3894"/>
                    </a:cubicBezTo>
                    <a:cubicBezTo>
                      <a:pt x="11156" y="3251"/>
                      <a:pt x="11525" y="2596"/>
                      <a:pt x="11883" y="1941"/>
                    </a:cubicBezTo>
                    <a:cubicBezTo>
                      <a:pt x="12240" y="1298"/>
                      <a:pt x="12585" y="631"/>
                      <a:pt x="1295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22"/>
              <p:cNvSpPr/>
              <p:nvPr/>
            </p:nvSpPr>
            <p:spPr>
              <a:xfrm>
                <a:off x="4541594" y="635593"/>
                <a:ext cx="34999" cy="241744"/>
              </a:xfrm>
              <a:custGeom>
                <a:avLst/>
                <a:gdLst/>
                <a:ahLst/>
                <a:cxnLst/>
                <a:rect l="l" t="t" r="r" b="b"/>
                <a:pathLst>
                  <a:path w="2846" h="19658" extrusionOk="0">
                    <a:moveTo>
                      <a:pt x="1012" y="0"/>
                    </a:moveTo>
                    <a:cubicBezTo>
                      <a:pt x="869" y="1001"/>
                      <a:pt x="691" y="1989"/>
                      <a:pt x="548" y="2989"/>
                    </a:cubicBezTo>
                    <a:cubicBezTo>
                      <a:pt x="405" y="4049"/>
                      <a:pt x="298" y="5108"/>
                      <a:pt x="214" y="6180"/>
                    </a:cubicBezTo>
                    <a:cubicBezTo>
                      <a:pt x="131" y="7216"/>
                      <a:pt x="71" y="8251"/>
                      <a:pt x="48" y="9299"/>
                    </a:cubicBezTo>
                    <a:cubicBezTo>
                      <a:pt x="24" y="10347"/>
                      <a:pt x="0" y="11383"/>
                      <a:pt x="48" y="12431"/>
                    </a:cubicBezTo>
                    <a:cubicBezTo>
                      <a:pt x="95" y="13466"/>
                      <a:pt x="119" y="14502"/>
                      <a:pt x="191" y="15550"/>
                    </a:cubicBezTo>
                    <a:cubicBezTo>
                      <a:pt x="262" y="16586"/>
                      <a:pt x="369" y="17634"/>
                      <a:pt x="476" y="18669"/>
                    </a:cubicBezTo>
                    <a:cubicBezTo>
                      <a:pt x="500" y="19003"/>
                      <a:pt x="536" y="19336"/>
                      <a:pt x="572" y="19658"/>
                    </a:cubicBezTo>
                    <a:cubicBezTo>
                      <a:pt x="1203" y="19610"/>
                      <a:pt x="1834" y="19586"/>
                      <a:pt x="2477" y="19586"/>
                    </a:cubicBezTo>
                    <a:lnTo>
                      <a:pt x="2727" y="19586"/>
                    </a:lnTo>
                    <a:cubicBezTo>
                      <a:pt x="2738" y="19467"/>
                      <a:pt x="2750" y="19336"/>
                      <a:pt x="2750" y="19217"/>
                    </a:cubicBezTo>
                    <a:cubicBezTo>
                      <a:pt x="2810" y="18169"/>
                      <a:pt x="2846" y="17133"/>
                      <a:pt x="2846" y="16086"/>
                    </a:cubicBezTo>
                    <a:cubicBezTo>
                      <a:pt x="2846" y="15050"/>
                      <a:pt x="2798" y="14002"/>
                      <a:pt x="2750" y="12966"/>
                    </a:cubicBezTo>
                    <a:cubicBezTo>
                      <a:pt x="2655" y="10811"/>
                      <a:pt x="2393" y="8668"/>
                      <a:pt x="2084" y="6537"/>
                    </a:cubicBezTo>
                    <a:cubicBezTo>
                      <a:pt x="1929" y="5442"/>
                      <a:pt x="1762" y="4358"/>
                      <a:pt x="1572" y="3275"/>
                    </a:cubicBezTo>
                    <a:cubicBezTo>
                      <a:pt x="1381" y="2191"/>
                      <a:pt x="1167" y="1096"/>
                      <a:pt x="101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22"/>
              <p:cNvSpPr/>
              <p:nvPr/>
            </p:nvSpPr>
            <p:spPr>
              <a:xfrm>
                <a:off x="4271307" y="1404421"/>
                <a:ext cx="74978" cy="68251"/>
              </a:xfrm>
              <a:custGeom>
                <a:avLst/>
                <a:gdLst/>
                <a:ahLst/>
                <a:cxnLst/>
                <a:rect l="l" t="t" r="r" b="b"/>
                <a:pathLst>
                  <a:path w="6097" h="5550" extrusionOk="0">
                    <a:moveTo>
                      <a:pt x="5013" y="1"/>
                    </a:moveTo>
                    <a:cubicBezTo>
                      <a:pt x="4263" y="703"/>
                      <a:pt x="3536" y="1430"/>
                      <a:pt x="2846" y="2180"/>
                    </a:cubicBezTo>
                    <a:cubicBezTo>
                      <a:pt x="1846" y="3263"/>
                      <a:pt x="905" y="4394"/>
                      <a:pt x="0" y="5549"/>
                    </a:cubicBezTo>
                    <a:cubicBezTo>
                      <a:pt x="1869" y="4299"/>
                      <a:pt x="3751" y="3049"/>
                      <a:pt x="5513" y="1644"/>
                    </a:cubicBezTo>
                    <a:cubicBezTo>
                      <a:pt x="5715" y="1477"/>
                      <a:pt x="5906" y="1323"/>
                      <a:pt x="6096" y="1156"/>
                    </a:cubicBezTo>
                    <a:cubicBezTo>
                      <a:pt x="5727" y="787"/>
                      <a:pt x="5370" y="394"/>
                      <a:pt x="501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22"/>
              <p:cNvSpPr/>
              <p:nvPr/>
            </p:nvSpPr>
            <p:spPr>
              <a:xfrm>
                <a:off x="4819493" y="1372804"/>
                <a:ext cx="96498" cy="80389"/>
              </a:xfrm>
              <a:custGeom>
                <a:avLst/>
                <a:gdLst/>
                <a:ahLst/>
                <a:cxnLst/>
                <a:rect l="l" t="t" r="r" b="b"/>
                <a:pathLst>
                  <a:path w="7847" h="6537" extrusionOk="0">
                    <a:moveTo>
                      <a:pt x="1310" y="0"/>
                    </a:moveTo>
                    <a:cubicBezTo>
                      <a:pt x="893" y="607"/>
                      <a:pt x="464" y="1191"/>
                      <a:pt x="0" y="1762"/>
                    </a:cubicBezTo>
                    <a:cubicBezTo>
                      <a:pt x="429" y="2108"/>
                      <a:pt x="869" y="2441"/>
                      <a:pt x="1322" y="2762"/>
                    </a:cubicBezTo>
                    <a:cubicBezTo>
                      <a:pt x="2286" y="3465"/>
                      <a:pt x="3286" y="4132"/>
                      <a:pt x="4322" y="4739"/>
                    </a:cubicBezTo>
                    <a:cubicBezTo>
                      <a:pt x="5358" y="5346"/>
                      <a:pt x="6441" y="5870"/>
                      <a:pt x="7525" y="6382"/>
                    </a:cubicBezTo>
                    <a:lnTo>
                      <a:pt x="7846" y="6537"/>
                    </a:lnTo>
                    <a:cubicBezTo>
                      <a:pt x="7453" y="6096"/>
                      <a:pt x="7084" y="5644"/>
                      <a:pt x="6703" y="5191"/>
                    </a:cubicBezTo>
                    <a:cubicBezTo>
                      <a:pt x="6322" y="4751"/>
                      <a:pt x="5929" y="4310"/>
                      <a:pt x="5537" y="3894"/>
                    </a:cubicBezTo>
                    <a:cubicBezTo>
                      <a:pt x="4667" y="2977"/>
                      <a:pt x="3762" y="2108"/>
                      <a:pt x="2822" y="1274"/>
                    </a:cubicBezTo>
                    <a:cubicBezTo>
                      <a:pt x="2322" y="834"/>
                      <a:pt x="1822" y="405"/>
                      <a:pt x="131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22"/>
              <p:cNvSpPr/>
              <p:nvPr/>
            </p:nvSpPr>
            <p:spPr>
              <a:xfrm>
                <a:off x="4797812" y="916567"/>
                <a:ext cx="75125" cy="68239"/>
              </a:xfrm>
              <a:custGeom>
                <a:avLst/>
                <a:gdLst/>
                <a:ahLst/>
                <a:cxnLst/>
                <a:rect l="l" t="t" r="r" b="b"/>
                <a:pathLst>
                  <a:path w="6109" h="5549" extrusionOk="0">
                    <a:moveTo>
                      <a:pt x="6109" y="0"/>
                    </a:moveTo>
                    <a:lnTo>
                      <a:pt x="6109" y="0"/>
                    </a:lnTo>
                    <a:cubicBezTo>
                      <a:pt x="4228" y="1239"/>
                      <a:pt x="2347" y="2489"/>
                      <a:pt x="584" y="3906"/>
                    </a:cubicBezTo>
                    <a:cubicBezTo>
                      <a:pt x="394" y="4060"/>
                      <a:pt x="191" y="4227"/>
                      <a:pt x="1" y="4382"/>
                    </a:cubicBezTo>
                    <a:cubicBezTo>
                      <a:pt x="382" y="4763"/>
                      <a:pt x="739" y="5144"/>
                      <a:pt x="1084" y="5549"/>
                    </a:cubicBezTo>
                    <a:cubicBezTo>
                      <a:pt x="1835" y="4846"/>
                      <a:pt x="2561" y="4120"/>
                      <a:pt x="3263" y="3370"/>
                    </a:cubicBezTo>
                    <a:cubicBezTo>
                      <a:pt x="4263" y="2286"/>
                      <a:pt x="5204" y="1155"/>
                      <a:pt x="6109"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22"/>
              <p:cNvSpPr/>
              <p:nvPr/>
            </p:nvSpPr>
            <p:spPr>
              <a:xfrm>
                <a:off x="4737788" y="1449958"/>
                <a:ext cx="60036" cy="81274"/>
              </a:xfrm>
              <a:custGeom>
                <a:avLst/>
                <a:gdLst/>
                <a:ahLst/>
                <a:cxnLst/>
                <a:rect l="l" t="t" r="r" b="b"/>
                <a:pathLst>
                  <a:path w="4882" h="6609" extrusionOk="0">
                    <a:moveTo>
                      <a:pt x="1953" y="1"/>
                    </a:moveTo>
                    <a:cubicBezTo>
                      <a:pt x="1322" y="465"/>
                      <a:pt x="667" y="906"/>
                      <a:pt x="0" y="1322"/>
                    </a:cubicBezTo>
                    <a:cubicBezTo>
                      <a:pt x="298" y="1739"/>
                      <a:pt x="608" y="2144"/>
                      <a:pt x="917" y="2549"/>
                    </a:cubicBezTo>
                    <a:cubicBezTo>
                      <a:pt x="2120" y="4013"/>
                      <a:pt x="3441" y="5371"/>
                      <a:pt x="4882" y="6609"/>
                    </a:cubicBezTo>
                    <a:cubicBezTo>
                      <a:pt x="4013" y="4573"/>
                      <a:pt x="3239" y="2501"/>
                      <a:pt x="2227" y="537"/>
                    </a:cubicBezTo>
                    <a:cubicBezTo>
                      <a:pt x="2144" y="358"/>
                      <a:pt x="2048" y="179"/>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22"/>
              <p:cNvSpPr/>
              <p:nvPr/>
            </p:nvSpPr>
            <p:spPr>
              <a:xfrm>
                <a:off x="4861513" y="1036037"/>
                <a:ext cx="95330" cy="47751"/>
              </a:xfrm>
              <a:custGeom>
                <a:avLst/>
                <a:gdLst/>
                <a:ahLst/>
                <a:cxnLst/>
                <a:rect l="l" t="t" r="r" b="b"/>
                <a:pathLst>
                  <a:path w="7752" h="3883" extrusionOk="0">
                    <a:moveTo>
                      <a:pt x="7751" y="1"/>
                    </a:moveTo>
                    <a:lnTo>
                      <a:pt x="7751" y="1"/>
                    </a:lnTo>
                    <a:cubicBezTo>
                      <a:pt x="5441" y="430"/>
                      <a:pt x="3179" y="1037"/>
                      <a:pt x="965" y="1811"/>
                    </a:cubicBezTo>
                    <a:cubicBezTo>
                      <a:pt x="643" y="1918"/>
                      <a:pt x="322" y="2037"/>
                      <a:pt x="0" y="2156"/>
                    </a:cubicBezTo>
                    <a:cubicBezTo>
                      <a:pt x="262" y="2727"/>
                      <a:pt x="500" y="3299"/>
                      <a:pt x="715" y="3882"/>
                    </a:cubicBezTo>
                    <a:cubicBezTo>
                      <a:pt x="1036" y="3739"/>
                      <a:pt x="1358" y="3585"/>
                      <a:pt x="1679" y="3418"/>
                    </a:cubicBezTo>
                    <a:cubicBezTo>
                      <a:pt x="2727" y="2882"/>
                      <a:pt x="3763" y="2311"/>
                      <a:pt x="4787" y="1727"/>
                    </a:cubicBezTo>
                    <a:cubicBezTo>
                      <a:pt x="5775" y="1156"/>
                      <a:pt x="6763" y="584"/>
                      <a:pt x="775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22"/>
              <p:cNvSpPr/>
              <p:nvPr/>
            </p:nvSpPr>
            <p:spPr>
              <a:xfrm>
                <a:off x="4881275" y="1069424"/>
                <a:ext cx="240576" cy="70735"/>
              </a:xfrm>
              <a:custGeom>
                <a:avLst/>
                <a:gdLst/>
                <a:ahLst/>
                <a:cxnLst/>
                <a:rect l="l" t="t" r="r" b="b"/>
                <a:pathLst>
                  <a:path w="19563" h="5752" extrusionOk="0">
                    <a:moveTo>
                      <a:pt x="19563" y="1"/>
                    </a:moveTo>
                    <a:lnTo>
                      <a:pt x="19563" y="1"/>
                    </a:lnTo>
                    <a:cubicBezTo>
                      <a:pt x="19122" y="36"/>
                      <a:pt x="18670" y="96"/>
                      <a:pt x="18229" y="143"/>
                    </a:cubicBezTo>
                    <a:cubicBezTo>
                      <a:pt x="17777" y="203"/>
                      <a:pt x="17288" y="251"/>
                      <a:pt x="16824" y="298"/>
                    </a:cubicBezTo>
                    <a:cubicBezTo>
                      <a:pt x="15895" y="405"/>
                      <a:pt x="14967" y="548"/>
                      <a:pt x="14038" y="703"/>
                    </a:cubicBezTo>
                    <a:cubicBezTo>
                      <a:pt x="12204" y="1024"/>
                      <a:pt x="10371" y="1417"/>
                      <a:pt x="8549" y="1834"/>
                    </a:cubicBezTo>
                    <a:cubicBezTo>
                      <a:pt x="6739" y="2227"/>
                      <a:pt x="4954" y="2644"/>
                      <a:pt x="3180" y="3144"/>
                    </a:cubicBezTo>
                    <a:cubicBezTo>
                      <a:pt x="2120" y="3441"/>
                      <a:pt x="1060" y="3751"/>
                      <a:pt x="1" y="4061"/>
                    </a:cubicBezTo>
                    <a:cubicBezTo>
                      <a:pt x="132" y="4620"/>
                      <a:pt x="251" y="5180"/>
                      <a:pt x="346" y="5751"/>
                    </a:cubicBezTo>
                    <a:cubicBezTo>
                      <a:pt x="870" y="5692"/>
                      <a:pt x="1405" y="5632"/>
                      <a:pt x="1929" y="5561"/>
                    </a:cubicBezTo>
                    <a:cubicBezTo>
                      <a:pt x="2846" y="5430"/>
                      <a:pt x="3751" y="5311"/>
                      <a:pt x="4656" y="5144"/>
                    </a:cubicBezTo>
                    <a:cubicBezTo>
                      <a:pt x="5561" y="4977"/>
                      <a:pt x="6454" y="4775"/>
                      <a:pt x="7335" y="4537"/>
                    </a:cubicBezTo>
                    <a:cubicBezTo>
                      <a:pt x="9145" y="4037"/>
                      <a:pt x="10907" y="3430"/>
                      <a:pt x="12669" y="2775"/>
                    </a:cubicBezTo>
                    <a:cubicBezTo>
                      <a:pt x="13740" y="2382"/>
                      <a:pt x="14812" y="1965"/>
                      <a:pt x="15872" y="1536"/>
                    </a:cubicBezTo>
                    <a:cubicBezTo>
                      <a:pt x="16384" y="1322"/>
                      <a:pt x="16884" y="1108"/>
                      <a:pt x="17384" y="894"/>
                    </a:cubicBezTo>
                    <a:cubicBezTo>
                      <a:pt x="17896" y="679"/>
                      <a:pt x="18396" y="453"/>
                      <a:pt x="18908" y="262"/>
                    </a:cubicBezTo>
                    <a:lnTo>
                      <a:pt x="18908" y="262"/>
                    </a:lnTo>
                    <a:lnTo>
                      <a:pt x="18884" y="274"/>
                    </a:lnTo>
                    <a:cubicBezTo>
                      <a:pt x="19110" y="191"/>
                      <a:pt x="19336" y="96"/>
                      <a:pt x="1956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22"/>
              <p:cNvSpPr/>
              <p:nvPr/>
            </p:nvSpPr>
            <p:spPr>
              <a:xfrm>
                <a:off x="4888888" y="1165615"/>
                <a:ext cx="141889" cy="35860"/>
              </a:xfrm>
              <a:custGeom>
                <a:avLst/>
                <a:gdLst/>
                <a:ahLst/>
                <a:cxnLst/>
                <a:rect l="l" t="t" r="r" b="b"/>
                <a:pathLst>
                  <a:path w="11538" h="2916" extrusionOk="0">
                    <a:moveTo>
                      <a:pt x="953" y="1"/>
                    </a:moveTo>
                    <a:cubicBezTo>
                      <a:pt x="632" y="13"/>
                      <a:pt x="322" y="37"/>
                      <a:pt x="1" y="60"/>
                    </a:cubicBezTo>
                    <a:cubicBezTo>
                      <a:pt x="72" y="811"/>
                      <a:pt x="108" y="1573"/>
                      <a:pt x="108" y="2346"/>
                    </a:cubicBezTo>
                    <a:lnTo>
                      <a:pt x="108" y="2847"/>
                    </a:lnTo>
                    <a:cubicBezTo>
                      <a:pt x="429" y="2882"/>
                      <a:pt x="739" y="2894"/>
                      <a:pt x="1060" y="2906"/>
                    </a:cubicBezTo>
                    <a:cubicBezTo>
                      <a:pt x="1233" y="2912"/>
                      <a:pt x="1404" y="2915"/>
                      <a:pt x="1575" y="2915"/>
                    </a:cubicBezTo>
                    <a:cubicBezTo>
                      <a:pt x="2066" y="2915"/>
                      <a:pt x="2554" y="2891"/>
                      <a:pt x="3049" y="2847"/>
                    </a:cubicBezTo>
                    <a:cubicBezTo>
                      <a:pt x="4430" y="2727"/>
                      <a:pt x="5811" y="2525"/>
                      <a:pt x="7168" y="2287"/>
                    </a:cubicBezTo>
                    <a:cubicBezTo>
                      <a:pt x="8645" y="2037"/>
                      <a:pt x="10097" y="1727"/>
                      <a:pt x="11538" y="1346"/>
                    </a:cubicBezTo>
                    <a:cubicBezTo>
                      <a:pt x="10097" y="1168"/>
                      <a:pt x="8657" y="953"/>
                      <a:pt x="7216" y="727"/>
                    </a:cubicBezTo>
                    <a:cubicBezTo>
                      <a:pt x="7156" y="715"/>
                      <a:pt x="7085" y="703"/>
                      <a:pt x="7025" y="692"/>
                    </a:cubicBezTo>
                    <a:lnTo>
                      <a:pt x="6811" y="656"/>
                    </a:lnTo>
                    <a:lnTo>
                      <a:pt x="6418" y="596"/>
                    </a:lnTo>
                    <a:lnTo>
                      <a:pt x="4858" y="346"/>
                    </a:lnTo>
                    <a:lnTo>
                      <a:pt x="4858" y="346"/>
                    </a:lnTo>
                    <a:lnTo>
                      <a:pt x="5013" y="370"/>
                    </a:lnTo>
                    <a:cubicBezTo>
                      <a:pt x="3799" y="180"/>
                      <a:pt x="2561" y="1"/>
                      <a:pt x="132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22"/>
              <p:cNvSpPr/>
              <p:nvPr/>
            </p:nvSpPr>
            <p:spPr>
              <a:xfrm>
                <a:off x="4965907" y="1172650"/>
                <a:ext cx="2939" cy="455"/>
              </a:xfrm>
              <a:custGeom>
                <a:avLst/>
                <a:gdLst/>
                <a:ahLst/>
                <a:cxnLst/>
                <a:rect l="l" t="t" r="r" b="b"/>
                <a:pathLst>
                  <a:path w="239" h="37" extrusionOk="0">
                    <a:moveTo>
                      <a:pt x="0" y="0"/>
                    </a:moveTo>
                    <a:lnTo>
                      <a:pt x="155" y="24"/>
                    </a:lnTo>
                    <a:lnTo>
                      <a:pt x="238" y="36"/>
                    </a:ln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22"/>
              <p:cNvSpPr/>
              <p:nvPr/>
            </p:nvSpPr>
            <p:spPr>
              <a:xfrm>
                <a:off x="4228254" y="936033"/>
                <a:ext cx="96351" cy="80253"/>
              </a:xfrm>
              <a:custGeom>
                <a:avLst/>
                <a:gdLst/>
                <a:ahLst/>
                <a:cxnLst/>
                <a:rect l="l" t="t" r="r" b="b"/>
                <a:pathLst>
                  <a:path w="7835" h="6526" extrusionOk="0">
                    <a:moveTo>
                      <a:pt x="1" y="1"/>
                    </a:moveTo>
                    <a:lnTo>
                      <a:pt x="1" y="1"/>
                    </a:lnTo>
                    <a:cubicBezTo>
                      <a:pt x="394" y="442"/>
                      <a:pt x="751" y="894"/>
                      <a:pt x="1132" y="1334"/>
                    </a:cubicBezTo>
                    <a:cubicBezTo>
                      <a:pt x="1513" y="1787"/>
                      <a:pt x="1906" y="2216"/>
                      <a:pt x="2310" y="2644"/>
                    </a:cubicBezTo>
                    <a:cubicBezTo>
                      <a:pt x="3168" y="3561"/>
                      <a:pt x="4085" y="4430"/>
                      <a:pt x="5025" y="5264"/>
                    </a:cubicBezTo>
                    <a:cubicBezTo>
                      <a:pt x="5513" y="5692"/>
                      <a:pt x="6013" y="6121"/>
                      <a:pt x="6537" y="6526"/>
                    </a:cubicBezTo>
                    <a:cubicBezTo>
                      <a:pt x="6942" y="5918"/>
                      <a:pt x="7383" y="5335"/>
                      <a:pt x="7835" y="4775"/>
                    </a:cubicBezTo>
                    <a:cubicBezTo>
                      <a:pt x="7406" y="4430"/>
                      <a:pt x="6966" y="4097"/>
                      <a:pt x="6525" y="3775"/>
                    </a:cubicBezTo>
                    <a:cubicBezTo>
                      <a:pt x="5561" y="3061"/>
                      <a:pt x="4561" y="2406"/>
                      <a:pt x="3525" y="1799"/>
                    </a:cubicBezTo>
                    <a:cubicBezTo>
                      <a:pt x="2477" y="1180"/>
                      <a:pt x="1406" y="668"/>
                      <a:pt x="310" y="144"/>
                    </a:cubicBez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22"/>
              <p:cNvSpPr/>
              <p:nvPr/>
            </p:nvSpPr>
            <p:spPr>
              <a:xfrm>
                <a:off x="4830179" y="883917"/>
                <a:ext cx="209094" cy="147312"/>
              </a:xfrm>
              <a:custGeom>
                <a:avLst/>
                <a:gdLst/>
                <a:ahLst/>
                <a:cxnLst/>
                <a:rect l="l" t="t" r="r" b="b"/>
                <a:pathLst>
                  <a:path w="17003" h="11979" extrusionOk="0">
                    <a:moveTo>
                      <a:pt x="17002" y="0"/>
                    </a:moveTo>
                    <a:cubicBezTo>
                      <a:pt x="15633" y="489"/>
                      <a:pt x="14264" y="977"/>
                      <a:pt x="12930" y="1560"/>
                    </a:cubicBezTo>
                    <a:cubicBezTo>
                      <a:pt x="11609" y="2143"/>
                      <a:pt x="10311" y="2798"/>
                      <a:pt x="9049" y="3525"/>
                    </a:cubicBezTo>
                    <a:cubicBezTo>
                      <a:pt x="7787" y="4239"/>
                      <a:pt x="6561" y="5025"/>
                      <a:pt x="5370" y="5858"/>
                    </a:cubicBezTo>
                    <a:cubicBezTo>
                      <a:pt x="4679" y="6334"/>
                      <a:pt x="4001" y="6823"/>
                      <a:pt x="3346" y="7335"/>
                    </a:cubicBezTo>
                    <a:cubicBezTo>
                      <a:pt x="2774" y="7787"/>
                      <a:pt x="2203" y="8251"/>
                      <a:pt x="1655" y="8728"/>
                    </a:cubicBezTo>
                    <a:cubicBezTo>
                      <a:pt x="1096" y="9192"/>
                      <a:pt x="548" y="9668"/>
                      <a:pt x="0" y="10144"/>
                    </a:cubicBezTo>
                    <a:cubicBezTo>
                      <a:pt x="429" y="10740"/>
                      <a:pt x="834" y="11347"/>
                      <a:pt x="1215" y="11978"/>
                    </a:cubicBezTo>
                    <a:cubicBezTo>
                      <a:pt x="3334" y="10633"/>
                      <a:pt x="5406" y="9216"/>
                      <a:pt x="7394" y="7680"/>
                    </a:cubicBezTo>
                    <a:cubicBezTo>
                      <a:pt x="9680" y="5906"/>
                      <a:pt x="11907" y="4060"/>
                      <a:pt x="14133" y="2227"/>
                    </a:cubicBezTo>
                    <a:cubicBezTo>
                      <a:pt x="15074" y="1465"/>
                      <a:pt x="16014" y="703"/>
                      <a:pt x="17002" y="12"/>
                    </a:cubicBezTo>
                    <a:cubicBezTo>
                      <a:pt x="17002" y="12"/>
                      <a:pt x="17002" y="0"/>
                      <a:pt x="1700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22"/>
              <p:cNvSpPr/>
              <p:nvPr/>
            </p:nvSpPr>
            <p:spPr>
              <a:xfrm>
                <a:off x="4869999" y="1285393"/>
                <a:ext cx="135162" cy="56532"/>
              </a:xfrm>
              <a:custGeom>
                <a:avLst/>
                <a:gdLst/>
                <a:ahLst/>
                <a:cxnLst/>
                <a:rect l="l" t="t" r="r" b="b"/>
                <a:pathLst>
                  <a:path w="10991" h="4597" extrusionOk="0">
                    <a:moveTo>
                      <a:pt x="572" y="0"/>
                    </a:moveTo>
                    <a:cubicBezTo>
                      <a:pt x="406" y="572"/>
                      <a:pt x="203" y="1143"/>
                      <a:pt x="1" y="1703"/>
                    </a:cubicBezTo>
                    <a:cubicBezTo>
                      <a:pt x="370" y="1858"/>
                      <a:pt x="739" y="2000"/>
                      <a:pt x="1108" y="2131"/>
                    </a:cubicBezTo>
                    <a:cubicBezTo>
                      <a:pt x="2394" y="2584"/>
                      <a:pt x="3692" y="2989"/>
                      <a:pt x="5013" y="3346"/>
                    </a:cubicBezTo>
                    <a:cubicBezTo>
                      <a:pt x="6978" y="3870"/>
                      <a:pt x="8978" y="4263"/>
                      <a:pt x="10990" y="4596"/>
                    </a:cubicBezTo>
                    <a:cubicBezTo>
                      <a:pt x="9800" y="3953"/>
                      <a:pt x="8597" y="3322"/>
                      <a:pt x="7371" y="2739"/>
                    </a:cubicBezTo>
                    <a:cubicBezTo>
                      <a:pt x="6144" y="2155"/>
                      <a:pt x="4894" y="1608"/>
                      <a:pt x="3632" y="1096"/>
                    </a:cubicBezTo>
                    <a:cubicBezTo>
                      <a:pt x="2620" y="703"/>
                      <a:pt x="1596" y="334"/>
                      <a:pt x="57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22"/>
              <p:cNvSpPr/>
              <p:nvPr/>
            </p:nvSpPr>
            <p:spPr>
              <a:xfrm>
                <a:off x="4115080" y="1186853"/>
                <a:ext cx="139392" cy="26513"/>
              </a:xfrm>
              <a:custGeom>
                <a:avLst/>
                <a:gdLst/>
                <a:ahLst/>
                <a:cxnLst/>
                <a:rect l="l" t="t" r="r" b="b"/>
                <a:pathLst>
                  <a:path w="11335" h="2156" extrusionOk="0">
                    <a:moveTo>
                      <a:pt x="10525" y="0"/>
                    </a:moveTo>
                    <a:cubicBezTo>
                      <a:pt x="9989" y="0"/>
                      <a:pt x="9442" y="12"/>
                      <a:pt x="8906" y="36"/>
                    </a:cubicBezTo>
                    <a:cubicBezTo>
                      <a:pt x="7501" y="84"/>
                      <a:pt x="6096" y="179"/>
                      <a:pt x="4691" y="334"/>
                    </a:cubicBezTo>
                    <a:cubicBezTo>
                      <a:pt x="3989" y="417"/>
                      <a:pt x="3298" y="512"/>
                      <a:pt x="2596" y="631"/>
                    </a:cubicBezTo>
                    <a:cubicBezTo>
                      <a:pt x="1893" y="739"/>
                      <a:pt x="1215" y="881"/>
                      <a:pt x="524" y="1000"/>
                    </a:cubicBezTo>
                    <a:lnTo>
                      <a:pt x="536" y="1000"/>
                    </a:lnTo>
                    <a:cubicBezTo>
                      <a:pt x="357" y="1024"/>
                      <a:pt x="179" y="1060"/>
                      <a:pt x="0" y="1084"/>
                    </a:cubicBezTo>
                    <a:cubicBezTo>
                      <a:pt x="1357" y="1227"/>
                      <a:pt x="2703" y="1512"/>
                      <a:pt x="4060" y="1703"/>
                    </a:cubicBezTo>
                    <a:cubicBezTo>
                      <a:pt x="5513" y="1905"/>
                      <a:pt x="6965" y="2060"/>
                      <a:pt x="8430" y="2120"/>
                    </a:cubicBezTo>
                    <a:cubicBezTo>
                      <a:pt x="8918" y="2143"/>
                      <a:pt x="9403" y="2155"/>
                      <a:pt x="9887" y="2155"/>
                    </a:cubicBezTo>
                    <a:cubicBezTo>
                      <a:pt x="10370" y="2155"/>
                      <a:pt x="10853" y="2143"/>
                      <a:pt x="11335" y="2120"/>
                    </a:cubicBezTo>
                    <a:cubicBezTo>
                      <a:pt x="11311" y="1620"/>
                      <a:pt x="11299" y="1131"/>
                      <a:pt x="11299" y="631"/>
                    </a:cubicBezTo>
                    <a:lnTo>
                      <a:pt x="11299" y="12"/>
                    </a:lnTo>
                    <a:cubicBezTo>
                      <a:pt x="11037" y="12"/>
                      <a:pt x="10775" y="0"/>
                      <a:pt x="1052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22"/>
              <p:cNvSpPr/>
              <p:nvPr/>
            </p:nvSpPr>
            <p:spPr>
              <a:xfrm>
                <a:off x="4519483" y="1509109"/>
                <a:ext cx="27682" cy="80549"/>
              </a:xfrm>
              <a:custGeom>
                <a:avLst/>
                <a:gdLst/>
                <a:ahLst/>
                <a:cxnLst/>
                <a:rect l="l" t="t" r="r" b="b"/>
                <a:pathLst>
                  <a:path w="2251" h="6550" extrusionOk="0">
                    <a:moveTo>
                      <a:pt x="357" y="1"/>
                    </a:moveTo>
                    <a:cubicBezTo>
                      <a:pt x="286" y="680"/>
                      <a:pt x="238" y="1358"/>
                      <a:pt x="203" y="2037"/>
                    </a:cubicBezTo>
                    <a:cubicBezTo>
                      <a:pt x="119" y="3537"/>
                      <a:pt x="60" y="5049"/>
                      <a:pt x="0" y="6549"/>
                    </a:cubicBezTo>
                    <a:cubicBezTo>
                      <a:pt x="786" y="4454"/>
                      <a:pt x="1619" y="2370"/>
                      <a:pt x="2250" y="215"/>
                    </a:cubicBezTo>
                    <a:cubicBezTo>
                      <a:pt x="1608" y="168"/>
                      <a:pt x="977" y="96"/>
                      <a:pt x="3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22"/>
              <p:cNvSpPr/>
              <p:nvPr/>
            </p:nvSpPr>
            <p:spPr>
              <a:xfrm>
                <a:off x="4567505" y="1511753"/>
                <a:ext cx="35011" cy="241744"/>
              </a:xfrm>
              <a:custGeom>
                <a:avLst/>
                <a:gdLst/>
                <a:ahLst/>
                <a:cxnLst/>
                <a:rect l="l" t="t" r="r" b="b"/>
                <a:pathLst>
                  <a:path w="2847" h="19658" extrusionOk="0">
                    <a:moveTo>
                      <a:pt x="2286" y="0"/>
                    </a:moveTo>
                    <a:cubicBezTo>
                      <a:pt x="1655" y="48"/>
                      <a:pt x="1012" y="72"/>
                      <a:pt x="370" y="72"/>
                    </a:cubicBezTo>
                    <a:lnTo>
                      <a:pt x="120" y="72"/>
                    </a:lnTo>
                    <a:cubicBezTo>
                      <a:pt x="120" y="203"/>
                      <a:pt x="108" y="322"/>
                      <a:pt x="96" y="453"/>
                    </a:cubicBezTo>
                    <a:cubicBezTo>
                      <a:pt x="48" y="1489"/>
                      <a:pt x="12" y="2536"/>
                      <a:pt x="0" y="3572"/>
                    </a:cubicBezTo>
                    <a:cubicBezTo>
                      <a:pt x="0" y="4620"/>
                      <a:pt x="48" y="5656"/>
                      <a:pt x="96" y="6703"/>
                    </a:cubicBezTo>
                    <a:cubicBezTo>
                      <a:pt x="191" y="8858"/>
                      <a:pt x="465" y="11002"/>
                      <a:pt x="774" y="13133"/>
                    </a:cubicBezTo>
                    <a:cubicBezTo>
                      <a:pt x="929" y="14216"/>
                      <a:pt x="1096" y="15312"/>
                      <a:pt x="1286" y="16383"/>
                    </a:cubicBezTo>
                    <a:cubicBezTo>
                      <a:pt x="1465" y="17479"/>
                      <a:pt x="1691" y="18574"/>
                      <a:pt x="1846" y="19657"/>
                    </a:cubicBezTo>
                    <a:cubicBezTo>
                      <a:pt x="1989" y="18657"/>
                      <a:pt x="2167" y="17669"/>
                      <a:pt x="2298" y="16669"/>
                    </a:cubicBezTo>
                    <a:cubicBezTo>
                      <a:pt x="2453" y="15609"/>
                      <a:pt x="2548" y="14550"/>
                      <a:pt x="2644" y="13478"/>
                    </a:cubicBezTo>
                    <a:cubicBezTo>
                      <a:pt x="2727" y="12442"/>
                      <a:pt x="2775" y="11406"/>
                      <a:pt x="2810" y="10359"/>
                    </a:cubicBezTo>
                    <a:cubicBezTo>
                      <a:pt x="2834" y="9311"/>
                      <a:pt x="2846" y="8275"/>
                      <a:pt x="2810" y="7227"/>
                    </a:cubicBezTo>
                    <a:cubicBezTo>
                      <a:pt x="2763" y="6191"/>
                      <a:pt x="2739" y="5156"/>
                      <a:pt x="2667" y="4120"/>
                    </a:cubicBezTo>
                    <a:cubicBezTo>
                      <a:pt x="2596" y="3072"/>
                      <a:pt x="2489" y="2036"/>
                      <a:pt x="2382" y="988"/>
                    </a:cubicBezTo>
                    <a:cubicBezTo>
                      <a:pt x="2346" y="667"/>
                      <a:pt x="2310" y="334"/>
                      <a:pt x="228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22"/>
              <p:cNvSpPr/>
              <p:nvPr/>
            </p:nvSpPr>
            <p:spPr>
              <a:xfrm>
                <a:off x="4385366" y="1474701"/>
                <a:ext cx="54330" cy="87570"/>
              </a:xfrm>
              <a:custGeom>
                <a:avLst/>
                <a:gdLst/>
                <a:ahLst/>
                <a:cxnLst/>
                <a:rect l="l" t="t" r="r" b="b"/>
                <a:pathLst>
                  <a:path w="4418" h="7121" extrusionOk="0">
                    <a:moveTo>
                      <a:pt x="2929" y="1"/>
                    </a:moveTo>
                    <a:cubicBezTo>
                      <a:pt x="2524" y="882"/>
                      <a:pt x="2143" y="1763"/>
                      <a:pt x="1762" y="2656"/>
                    </a:cubicBezTo>
                    <a:cubicBezTo>
                      <a:pt x="1143" y="4132"/>
                      <a:pt x="572" y="5633"/>
                      <a:pt x="0" y="7121"/>
                    </a:cubicBezTo>
                    <a:cubicBezTo>
                      <a:pt x="1381" y="5240"/>
                      <a:pt x="2798" y="3359"/>
                      <a:pt x="4036" y="1370"/>
                    </a:cubicBezTo>
                    <a:cubicBezTo>
                      <a:pt x="4167" y="1168"/>
                      <a:pt x="4298" y="965"/>
                      <a:pt x="4417" y="751"/>
                    </a:cubicBezTo>
                    <a:cubicBezTo>
                      <a:pt x="3917" y="513"/>
                      <a:pt x="3417" y="263"/>
                      <a:pt x="292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22"/>
              <p:cNvSpPr/>
              <p:nvPr/>
            </p:nvSpPr>
            <p:spPr>
              <a:xfrm>
                <a:off x="4637342" y="1500034"/>
                <a:ext cx="34716" cy="95035"/>
              </a:xfrm>
              <a:custGeom>
                <a:avLst/>
                <a:gdLst/>
                <a:ahLst/>
                <a:cxnLst/>
                <a:rect l="l" t="t" r="r" b="b"/>
                <a:pathLst>
                  <a:path w="2823" h="7728" extrusionOk="0">
                    <a:moveTo>
                      <a:pt x="1953" y="1"/>
                    </a:moveTo>
                    <a:cubicBezTo>
                      <a:pt x="1310" y="179"/>
                      <a:pt x="656" y="346"/>
                      <a:pt x="1" y="489"/>
                    </a:cubicBezTo>
                    <a:lnTo>
                      <a:pt x="48" y="656"/>
                    </a:lnTo>
                    <a:cubicBezTo>
                      <a:pt x="834" y="3061"/>
                      <a:pt x="1858" y="5359"/>
                      <a:pt x="2811" y="7692"/>
                    </a:cubicBezTo>
                    <a:lnTo>
                      <a:pt x="2823" y="7728"/>
                    </a:lnTo>
                    <a:cubicBezTo>
                      <a:pt x="2739" y="5216"/>
                      <a:pt x="2465" y="2727"/>
                      <a:pt x="2001" y="251"/>
                    </a:cubicBezTo>
                    <a:cubicBezTo>
                      <a:pt x="1989" y="167"/>
                      <a:pt x="1965" y="84"/>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22"/>
              <p:cNvSpPr/>
              <p:nvPr/>
            </p:nvSpPr>
            <p:spPr>
              <a:xfrm>
                <a:off x="4403222" y="1494770"/>
                <a:ext cx="87128" cy="225782"/>
              </a:xfrm>
              <a:custGeom>
                <a:avLst/>
                <a:gdLst/>
                <a:ahLst/>
                <a:cxnLst/>
                <a:rect l="l" t="t" r="r" b="b"/>
                <a:pathLst>
                  <a:path w="7085" h="18360" extrusionOk="0">
                    <a:moveTo>
                      <a:pt x="5156" y="0"/>
                    </a:moveTo>
                    <a:cubicBezTo>
                      <a:pt x="4811" y="750"/>
                      <a:pt x="4465" y="1488"/>
                      <a:pt x="4132" y="2239"/>
                    </a:cubicBezTo>
                    <a:cubicBezTo>
                      <a:pt x="3334" y="4001"/>
                      <a:pt x="2656" y="5810"/>
                      <a:pt x="2120" y="7668"/>
                    </a:cubicBezTo>
                    <a:cubicBezTo>
                      <a:pt x="1632" y="9477"/>
                      <a:pt x="1227" y="11311"/>
                      <a:pt x="917" y="13157"/>
                    </a:cubicBezTo>
                    <a:cubicBezTo>
                      <a:pt x="763" y="14026"/>
                      <a:pt x="620" y="14895"/>
                      <a:pt x="465" y="15764"/>
                    </a:cubicBezTo>
                    <a:cubicBezTo>
                      <a:pt x="322" y="16645"/>
                      <a:pt x="179" y="17502"/>
                      <a:pt x="1" y="18360"/>
                    </a:cubicBezTo>
                    <a:cubicBezTo>
                      <a:pt x="429" y="17550"/>
                      <a:pt x="858" y="16740"/>
                      <a:pt x="1251" y="15919"/>
                    </a:cubicBezTo>
                    <a:cubicBezTo>
                      <a:pt x="1668" y="15050"/>
                      <a:pt x="2037" y="14169"/>
                      <a:pt x="2406" y="13276"/>
                    </a:cubicBezTo>
                    <a:cubicBezTo>
                      <a:pt x="3120" y="11537"/>
                      <a:pt x="3751" y="9775"/>
                      <a:pt x="4406" y="8013"/>
                    </a:cubicBezTo>
                    <a:cubicBezTo>
                      <a:pt x="5049" y="6275"/>
                      <a:pt x="5728" y="4548"/>
                      <a:pt x="6335" y="2798"/>
                    </a:cubicBezTo>
                    <a:cubicBezTo>
                      <a:pt x="6597" y="2060"/>
                      <a:pt x="6847" y="1322"/>
                      <a:pt x="7085" y="584"/>
                    </a:cubicBezTo>
                    <a:cubicBezTo>
                      <a:pt x="6430" y="417"/>
                      <a:pt x="5787" y="226"/>
                      <a:pt x="515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22"/>
              <p:cNvSpPr/>
              <p:nvPr/>
            </p:nvSpPr>
            <p:spPr>
              <a:xfrm>
                <a:off x="4689176" y="1479681"/>
                <a:ext cx="114662" cy="224614"/>
              </a:xfrm>
              <a:custGeom>
                <a:avLst/>
                <a:gdLst/>
                <a:ahLst/>
                <a:cxnLst/>
                <a:rect l="l" t="t" r="r" b="b"/>
                <a:pathLst>
                  <a:path w="9324" h="18265" extrusionOk="0">
                    <a:moveTo>
                      <a:pt x="1953" y="1"/>
                    </a:moveTo>
                    <a:cubicBezTo>
                      <a:pt x="1322" y="322"/>
                      <a:pt x="667" y="608"/>
                      <a:pt x="1" y="882"/>
                    </a:cubicBezTo>
                    <a:cubicBezTo>
                      <a:pt x="608" y="2430"/>
                      <a:pt x="1251" y="3977"/>
                      <a:pt x="1977" y="5478"/>
                    </a:cubicBezTo>
                    <a:cubicBezTo>
                      <a:pt x="2787" y="7156"/>
                      <a:pt x="3656" y="8811"/>
                      <a:pt x="4549" y="10454"/>
                    </a:cubicBezTo>
                    <a:cubicBezTo>
                      <a:pt x="5275" y="11812"/>
                      <a:pt x="6025" y="13145"/>
                      <a:pt x="6823" y="14455"/>
                    </a:cubicBezTo>
                    <a:cubicBezTo>
                      <a:pt x="7216" y="15110"/>
                      <a:pt x="7609" y="15765"/>
                      <a:pt x="8037" y="16408"/>
                    </a:cubicBezTo>
                    <a:cubicBezTo>
                      <a:pt x="8466" y="17051"/>
                      <a:pt x="8883" y="17658"/>
                      <a:pt x="9323" y="18265"/>
                    </a:cubicBezTo>
                    <a:cubicBezTo>
                      <a:pt x="9097" y="17384"/>
                      <a:pt x="8859" y="16503"/>
                      <a:pt x="8585" y="15634"/>
                    </a:cubicBezTo>
                    <a:cubicBezTo>
                      <a:pt x="8287" y="14705"/>
                      <a:pt x="7954" y="13800"/>
                      <a:pt x="7621" y="12895"/>
                    </a:cubicBezTo>
                    <a:cubicBezTo>
                      <a:pt x="6966" y="11133"/>
                      <a:pt x="6263" y="9395"/>
                      <a:pt x="5537" y="7668"/>
                    </a:cubicBezTo>
                    <a:cubicBezTo>
                      <a:pt x="4811" y="5930"/>
                      <a:pt x="4072" y="4216"/>
                      <a:pt x="3251" y="2537"/>
                    </a:cubicBezTo>
                    <a:cubicBezTo>
                      <a:pt x="2834" y="1680"/>
                      <a:pt x="2394" y="846"/>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22"/>
              <p:cNvSpPr/>
              <p:nvPr/>
            </p:nvSpPr>
            <p:spPr>
              <a:xfrm>
                <a:off x="4883624" y="1238970"/>
                <a:ext cx="259453" cy="49510"/>
              </a:xfrm>
              <a:custGeom>
                <a:avLst/>
                <a:gdLst/>
                <a:ahLst/>
                <a:cxnLst/>
                <a:rect l="l" t="t" r="r" b="b"/>
                <a:pathLst>
                  <a:path w="21098" h="4026" extrusionOk="0">
                    <a:moveTo>
                      <a:pt x="286" y="1"/>
                    </a:moveTo>
                    <a:cubicBezTo>
                      <a:pt x="214" y="549"/>
                      <a:pt x="119" y="1096"/>
                      <a:pt x="0" y="1644"/>
                    </a:cubicBezTo>
                    <a:cubicBezTo>
                      <a:pt x="964" y="1882"/>
                      <a:pt x="1929" y="2120"/>
                      <a:pt x="2893" y="2335"/>
                    </a:cubicBezTo>
                    <a:cubicBezTo>
                      <a:pt x="6894" y="3228"/>
                      <a:pt x="10978" y="3668"/>
                      <a:pt x="15061" y="3882"/>
                    </a:cubicBezTo>
                    <a:cubicBezTo>
                      <a:pt x="16062" y="3942"/>
                      <a:pt x="17074" y="3978"/>
                      <a:pt x="18074" y="4001"/>
                    </a:cubicBezTo>
                    <a:cubicBezTo>
                      <a:pt x="18407" y="4013"/>
                      <a:pt x="18729" y="4025"/>
                      <a:pt x="19062" y="4025"/>
                    </a:cubicBezTo>
                    <a:cubicBezTo>
                      <a:pt x="19241" y="4025"/>
                      <a:pt x="19431" y="4025"/>
                      <a:pt x="19610" y="4013"/>
                    </a:cubicBezTo>
                    <a:cubicBezTo>
                      <a:pt x="20110" y="4001"/>
                      <a:pt x="20610" y="3954"/>
                      <a:pt x="21098" y="3918"/>
                    </a:cubicBezTo>
                    <a:cubicBezTo>
                      <a:pt x="20610" y="3799"/>
                      <a:pt x="20134" y="3668"/>
                      <a:pt x="19657" y="3549"/>
                    </a:cubicBezTo>
                    <a:cubicBezTo>
                      <a:pt x="19157" y="3430"/>
                      <a:pt x="18645" y="3335"/>
                      <a:pt x="18133" y="3239"/>
                    </a:cubicBezTo>
                    <a:cubicBezTo>
                      <a:pt x="17121" y="3049"/>
                      <a:pt x="16121" y="2835"/>
                      <a:pt x="15109" y="2620"/>
                    </a:cubicBezTo>
                    <a:cubicBezTo>
                      <a:pt x="13097" y="2192"/>
                      <a:pt x="11097" y="1763"/>
                      <a:pt x="9073" y="1370"/>
                    </a:cubicBezTo>
                    <a:cubicBezTo>
                      <a:pt x="6156" y="811"/>
                      <a:pt x="3215" y="394"/>
                      <a:pt x="28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22"/>
              <p:cNvSpPr/>
              <p:nvPr/>
            </p:nvSpPr>
            <p:spPr>
              <a:xfrm>
                <a:off x="4848183" y="1332972"/>
                <a:ext cx="232238" cy="130476"/>
              </a:xfrm>
              <a:custGeom>
                <a:avLst/>
                <a:gdLst/>
                <a:ahLst/>
                <a:cxnLst/>
                <a:rect l="l" t="t" r="r" b="b"/>
                <a:pathLst>
                  <a:path w="18885" h="10610" extrusionOk="0">
                    <a:moveTo>
                      <a:pt x="858" y="1"/>
                    </a:moveTo>
                    <a:cubicBezTo>
                      <a:pt x="584" y="548"/>
                      <a:pt x="298" y="1084"/>
                      <a:pt x="1" y="1620"/>
                    </a:cubicBezTo>
                    <a:cubicBezTo>
                      <a:pt x="1382" y="2513"/>
                      <a:pt x="2787" y="3382"/>
                      <a:pt x="4216" y="4192"/>
                    </a:cubicBezTo>
                    <a:cubicBezTo>
                      <a:pt x="5835" y="5109"/>
                      <a:pt x="7502" y="5966"/>
                      <a:pt x="9192" y="6763"/>
                    </a:cubicBezTo>
                    <a:cubicBezTo>
                      <a:pt x="10752" y="7502"/>
                      <a:pt x="12348" y="8168"/>
                      <a:pt x="13955" y="8811"/>
                    </a:cubicBezTo>
                    <a:cubicBezTo>
                      <a:pt x="14764" y="9133"/>
                      <a:pt x="15586" y="9442"/>
                      <a:pt x="16408" y="9752"/>
                    </a:cubicBezTo>
                    <a:cubicBezTo>
                      <a:pt x="16800" y="9895"/>
                      <a:pt x="17205" y="10050"/>
                      <a:pt x="17610" y="10192"/>
                    </a:cubicBezTo>
                    <a:cubicBezTo>
                      <a:pt x="18015" y="10347"/>
                      <a:pt x="18455" y="10466"/>
                      <a:pt x="18884" y="10609"/>
                    </a:cubicBezTo>
                    <a:cubicBezTo>
                      <a:pt x="18515" y="10371"/>
                      <a:pt x="18158" y="10109"/>
                      <a:pt x="17777" y="9883"/>
                    </a:cubicBezTo>
                    <a:cubicBezTo>
                      <a:pt x="17408" y="9645"/>
                      <a:pt x="17027" y="9395"/>
                      <a:pt x="16646" y="9169"/>
                    </a:cubicBezTo>
                    <a:cubicBezTo>
                      <a:pt x="15896" y="8692"/>
                      <a:pt x="15145" y="8216"/>
                      <a:pt x="14395" y="7752"/>
                    </a:cubicBezTo>
                    <a:cubicBezTo>
                      <a:pt x="12895" y="6787"/>
                      <a:pt x="11395" y="5835"/>
                      <a:pt x="9871" y="4906"/>
                    </a:cubicBezTo>
                    <a:cubicBezTo>
                      <a:pt x="8347" y="3977"/>
                      <a:pt x="6787" y="3073"/>
                      <a:pt x="5216" y="2227"/>
                    </a:cubicBezTo>
                    <a:cubicBezTo>
                      <a:pt x="3775" y="1453"/>
                      <a:pt x="2322" y="715"/>
                      <a:pt x="858"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22"/>
              <p:cNvSpPr/>
              <p:nvPr/>
            </p:nvSpPr>
            <p:spPr>
              <a:xfrm>
                <a:off x="4139084" y="1047314"/>
                <a:ext cx="135162" cy="56532"/>
              </a:xfrm>
              <a:custGeom>
                <a:avLst/>
                <a:gdLst/>
                <a:ahLst/>
                <a:cxnLst/>
                <a:rect l="l" t="t" r="r" b="b"/>
                <a:pathLst>
                  <a:path w="10991" h="4597" extrusionOk="0">
                    <a:moveTo>
                      <a:pt x="1" y="1"/>
                    </a:moveTo>
                    <a:lnTo>
                      <a:pt x="1" y="1"/>
                    </a:lnTo>
                    <a:cubicBezTo>
                      <a:pt x="1191" y="644"/>
                      <a:pt x="2382" y="1275"/>
                      <a:pt x="3620" y="1858"/>
                    </a:cubicBezTo>
                    <a:cubicBezTo>
                      <a:pt x="4847" y="2430"/>
                      <a:pt x="6097" y="2989"/>
                      <a:pt x="7359" y="3489"/>
                    </a:cubicBezTo>
                    <a:cubicBezTo>
                      <a:pt x="8359" y="3894"/>
                      <a:pt x="9383" y="4251"/>
                      <a:pt x="10419" y="4597"/>
                    </a:cubicBezTo>
                    <a:cubicBezTo>
                      <a:pt x="10585" y="4013"/>
                      <a:pt x="10776" y="3454"/>
                      <a:pt x="10990" y="2882"/>
                    </a:cubicBezTo>
                    <a:cubicBezTo>
                      <a:pt x="10621" y="2739"/>
                      <a:pt x="10252" y="2596"/>
                      <a:pt x="9871" y="2465"/>
                    </a:cubicBezTo>
                    <a:cubicBezTo>
                      <a:pt x="8597" y="2001"/>
                      <a:pt x="7287" y="1608"/>
                      <a:pt x="5978" y="1251"/>
                    </a:cubicBezTo>
                    <a:cubicBezTo>
                      <a:pt x="4001" y="727"/>
                      <a:pt x="2013" y="32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22"/>
              <p:cNvSpPr/>
              <p:nvPr/>
            </p:nvSpPr>
            <p:spPr>
              <a:xfrm>
                <a:off x="4780682" y="1416288"/>
                <a:ext cx="180699" cy="194165"/>
              </a:xfrm>
              <a:custGeom>
                <a:avLst/>
                <a:gdLst/>
                <a:ahLst/>
                <a:cxnLst/>
                <a:rect l="l" t="t" r="r" b="b"/>
                <a:pathLst>
                  <a:path w="14694" h="15789" extrusionOk="0">
                    <a:moveTo>
                      <a:pt x="1573" y="0"/>
                    </a:moveTo>
                    <a:cubicBezTo>
                      <a:pt x="1073" y="524"/>
                      <a:pt x="549" y="1024"/>
                      <a:pt x="1" y="1489"/>
                    </a:cubicBezTo>
                    <a:lnTo>
                      <a:pt x="299" y="1870"/>
                    </a:lnTo>
                    <a:cubicBezTo>
                      <a:pt x="1263" y="3096"/>
                      <a:pt x="2263" y="4310"/>
                      <a:pt x="3311" y="5477"/>
                    </a:cubicBezTo>
                    <a:cubicBezTo>
                      <a:pt x="4347" y="6644"/>
                      <a:pt x="5430" y="7787"/>
                      <a:pt x="6537" y="8894"/>
                    </a:cubicBezTo>
                    <a:cubicBezTo>
                      <a:pt x="7645" y="10014"/>
                      <a:pt x="8812" y="11109"/>
                      <a:pt x="10014" y="12133"/>
                    </a:cubicBezTo>
                    <a:cubicBezTo>
                      <a:pt x="10764" y="12776"/>
                      <a:pt x="11538" y="13395"/>
                      <a:pt x="12324" y="14002"/>
                    </a:cubicBezTo>
                    <a:cubicBezTo>
                      <a:pt x="13098" y="14621"/>
                      <a:pt x="13907" y="15181"/>
                      <a:pt x="14693" y="15788"/>
                    </a:cubicBezTo>
                    <a:cubicBezTo>
                      <a:pt x="14265" y="15169"/>
                      <a:pt x="13836" y="14550"/>
                      <a:pt x="13384" y="13954"/>
                    </a:cubicBezTo>
                    <a:cubicBezTo>
                      <a:pt x="12931" y="13359"/>
                      <a:pt x="12479" y="12776"/>
                      <a:pt x="12014" y="12204"/>
                    </a:cubicBezTo>
                    <a:cubicBezTo>
                      <a:pt x="11074" y="11037"/>
                      <a:pt x="10121" y="9883"/>
                      <a:pt x="9216" y="8692"/>
                    </a:cubicBezTo>
                    <a:cubicBezTo>
                      <a:pt x="7335" y="6180"/>
                      <a:pt x="5299" y="3798"/>
                      <a:pt x="3120" y="1548"/>
                    </a:cubicBezTo>
                    <a:cubicBezTo>
                      <a:pt x="2608" y="1024"/>
                      <a:pt x="2096" y="512"/>
                      <a:pt x="157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22"/>
              <p:cNvSpPr/>
              <p:nvPr/>
            </p:nvSpPr>
            <p:spPr>
              <a:xfrm>
                <a:off x="4182863" y="778638"/>
                <a:ext cx="180699" cy="194165"/>
              </a:xfrm>
              <a:custGeom>
                <a:avLst/>
                <a:gdLst/>
                <a:ahLst/>
                <a:cxnLst/>
                <a:rect l="l" t="t" r="r" b="b"/>
                <a:pathLst>
                  <a:path w="14694" h="15789" extrusionOk="0">
                    <a:moveTo>
                      <a:pt x="1" y="1"/>
                    </a:moveTo>
                    <a:lnTo>
                      <a:pt x="1" y="1"/>
                    </a:lnTo>
                    <a:cubicBezTo>
                      <a:pt x="429" y="620"/>
                      <a:pt x="846" y="1239"/>
                      <a:pt x="1299" y="1834"/>
                    </a:cubicBezTo>
                    <a:cubicBezTo>
                      <a:pt x="1751" y="2430"/>
                      <a:pt x="2203" y="3013"/>
                      <a:pt x="2680" y="3596"/>
                    </a:cubicBezTo>
                    <a:cubicBezTo>
                      <a:pt x="3608" y="4763"/>
                      <a:pt x="4561" y="5906"/>
                      <a:pt x="5466" y="7109"/>
                    </a:cubicBezTo>
                    <a:cubicBezTo>
                      <a:pt x="7347" y="9609"/>
                      <a:pt x="9395" y="11990"/>
                      <a:pt x="11574" y="14253"/>
                    </a:cubicBezTo>
                    <a:cubicBezTo>
                      <a:pt x="12074" y="14765"/>
                      <a:pt x="12598" y="15276"/>
                      <a:pt x="13110" y="15788"/>
                    </a:cubicBezTo>
                    <a:cubicBezTo>
                      <a:pt x="13621" y="15265"/>
                      <a:pt x="14145" y="14765"/>
                      <a:pt x="14693" y="14300"/>
                    </a:cubicBezTo>
                    <a:lnTo>
                      <a:pt x="14395" y="13919"/>
                    </a:lnTo>
                    <a:cubicBezTo>
                      <a:pt x="13419" y="12693"/>
                      <a:pt x="12431" y="11478"/>
                      <a:pt x="11383" y="10312"/>
                    </a:cubicBezTo>
                    <a:cubicBezTo>
                      <a:pt x="10335" y="9145"/>
                      <a:pt x="9252" y="8002"/>
                      <a:pt x="8145" y="6894"/>
                    </a:cubicBezTo>
                    <a:cubicBezTo>
                      <a:pt x="7037" y="5775"/>
                      <a:pt x="5882" y="4680"/>
                      <a:pt x="4680" y="3656"/>
                    </a:cubicBezTo>
                    <a:cubicBezTo>
                      <a:pt x="3918" y="3013"/>
                      <a:pt x="3144" y="2394"/>
                      <a:pt x="2370" y="1787"/>
                    </a:cubicBezTo>
                    <a:cubicBezTo>
                      <a:pt x="1596" y="1168"/>
                      <a:pt x="787"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2"/>
              <p:cNvSpPr/>
              <p:nvPr/>
            </p:nvSpPr>
            <p:spPr>
              <a:xfrm>
                <a:off x="4340407" y="684931"/>
                <a:ext cx="114662" cy="224479"/>
              </a:xfrm>
              <a:custGeom>
                <a:avLst/>
                <a:gdLst/>
                <a:ahLst/>
                <a:cxnLst/>
                <a:rect l="l" t="t" r="r" b="b"/>
                <a:pathLst>
                  <a:path w="9324" h="18254" extrusionOk="0">
                    <a:moveTo>
                      <a:pt x="1" y="1"/>
                    </a:moveTo>
                    <a:lnTo>
                      <a:pt x="1" y="1"/>
                    </a:lnTo>
                    <a:cubicBezTo>
                      <a:pt x="227" y="882"/>
                      <a:pt x="465" y="1763"/>
                      <a:pt x="739" y="2632"/>
                    </a:cubicBezTo>
                    <a:cubicBezTo>
                      <a:pt x="1037" y="3549"/>
                      <a:pt x="1370" y="4466"/>
                      <a:pt x="1703" y="5371"/>
                    </a:cubicBezTo>
                    <a:cubicBezTo>
                      <a:pt x="2346" y="7133"/>
                      <a:pt x="3061" y="8871"/>
                      <a:pt x="3787" y="10597"/>
                    </a:cubicBezTo>
                    <a:cubicBezTo>
                      <a:pt x="4513" y="12324"/>
                      <a:pt x="5240" y="14050"/>
                      <a:pt x="6073" y="15729"/>
                    </a:cubicBezTo>
                    <a:cubicBezTo>
                      <a:pt x="6490" y="16574"/>
                      <a:pt x="6918" y="17420"/>
                      <a:pt x="7359" y="18253"/>
                    </a:cubicBezTo>
                    <a:cubicBezTo>
                      <a:pt x="8002" y="17943"/>
                      <a:pt x="8657" y="17646"/>
                      <a:pt x="9323" y="17384"/>
                    </a:cubicBezTo>
                    <a:cubicBezTo>
                      <a:pt x="8716" y="15824"/>
                      <a:pt x="8073" y="14288"/>
                      <a:pt x="7347" y="12788"/>
                    </a:cubicBezTo>
                    <a:cubicBezTo>
                      <a:pt x="6537" y="11097"/>
                      <a:pt x="5668" y="9442"/>
                      <a:pt x="4775" y="7799"/>
                    </a:cubicBezTo>
                    <a:cubicBezTo>
                      <a:pt x="4049" y="6454"/>
                      <a:pt x="3299" y="5120"/>
                      <a:pt x="2501" y="3811"/>
                    </a:cubicBezTo>
                    <a:cubicBezTo>
                      <a:pt x="2108" y="3144"/>
                      <a:pt x="1715" y="2489"/>
                      <a:pt x="1287" y="1846"/>
                    </a:cubicBezTo>
                    <a:cubicBezTo>
                      <a:pt x="858" y="1215"/>
                      <a:pt x="441"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2"/>
              <p:cNvSpPr/>
              <p:nvPr/>
            </p:nvSpPr>
            <p:spPr>
              <a:xfrm>
                <a:off x="4472187" y="794157"/>
                <a:ext cx="34716" cy="95035"/>
              </a:xfrm>
              <a:custGeom>
                <a:avLst/>
                <a:gdLst/>
                <a:ahLst/>
                <a:cxnLst/>
                <a:rect l="l" t="t" r="r" b="b"/>
                <a:pathLst>
                  <a:path w="2823" h="7728" extrusionOk="0">
                    <a:moveTo>
                      <a:pt x="0" y="1"/>
                    </a:moveTo>
                    <a:cubicBezTo>
                      <a:pt x="84" y="2501"/>
                      <a:pt x="358" y="5001"/>
                      <a:pt x="810" y="7466"/>
                    </a:cubicBezTo>
                    <a:cubicBezTo>
                      <a:pt x="834" y="7561"/>
                      <a:pt x="846" y="7645"/>
                      <a:pt x="870" y="7728"/>
                    </a:cubicBezTo>
                    <a:cubicBezTo>
                      <a:pt x="1513" y="7537"/>
                      <a:pt x="2156" y="7383"/>
                      <a:pt x="2822" y="7240"/>
                    </a:cubicBezTo>
                    <a:cubicBezTo>
                      <a:pt x="2810" y="7180"/>
                      <a:pt x="2787" y="7121"/>
                      <a:pt x="2763" y="7073"/>
                    </a:cubicBezTo>
                    <a:cubicBezTo>
                      <a:pt x="1989" y="4668"/>
                      <a:pt x="965" y="2370"/>
                      <a:pt x="12" y="37"/>
                    </a:cubicBezTo>
                    <a:lnTo>
                      <a:pt x="0"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2"/>
              <p:cNvSpPr/>
              <p:nvPr/>
            </p:nvSpPr>
            <p:spPr>
              <a:xfrm>
                <a:off x="4187254" y="1305303"/>
                <a:ext cx="95330" cy="47739"/>
              </a:xfrm>
              <a:custGeom>
                <a:avLst/>
                <a:gdLst/>
                <a:ahLst/>
                <a:cxnLst/>
                <a:rect l="l" t="t" r="r" b="b"/>
                <a:pathLst>
                  <a:path w="7752" h="3882" extrusionOk="0">
                    <a:moveTo>
                      <a:pt x="7038" y="0"/>
                    </a:moveTo>
                    <a:cubicBezTo>
                      <a:pt x="6716" y="155"/>
                      <a:pt x="6395" y="298"/>
                      <a:pt x="6085" y="465"/>
                    </a:cubicBezTo>
                    <a:cubicBezTo>
                      <a:pt x="5025" y="1001"/>
                      <a:pt x="3990" y="1572"/>
                      <a:pt x="2977" y="2167"/>
                    </a:cubicBezTo>
                    <a:cubicBezTo>
                      <a:pt x="1977" y="2739"/>
                      <a:pt x="989" y="3310"/>
                      <a:pt x="1" y="3882"/>
                    </a:cubicBezTo>
                    <a:cubicBezTo>
                      <a:pt x="2311" y="3453"/>
                      <a:pt x="4585" y="2858"/>
                      <a:pt x="6799" y="2084"/>
                    </a:cubicBezTo>
                    <a:cubicBezTo>
                      <a:pt x="7121" y="1965"/>
                      <a:pt x="7442" y="1846"/>
                      <a:pt x="7752" y="1727"/>
                    </a:cubicBezTo>
                    <a:cubicBezTo>
                      <a:pt x="7502" y="1167"/>
                      <a:pt x="7264" y="584"/>
                      <a:pt x="7038"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22"/>
              <p:cNvSpPr/>
              <p:nvPr/>
            </p:nvSpPr>
            <p:spPr>
              <a:xfrm>
                <a:off x="4104824" y="1358010"/>
                <a:ext cx="209242" cy="147312"/>
              </a:xfrm>
              <a:custGeom>
                <a:avLst/>
                <a:gdLst/>
                <a:ahLst/>
                <a:cxnLst/>
                <a:rect l="l" t="t" r="r" b="b"/>
                <a:pathLst>
                  <a:path w="17015" h="11979" extrusionOk="0">
                    <a:moveTo>
                      <a:pt x="15800" y="1"/>
                    </a:moveTo>
                    <a:cubicBezTo>
                      <a:pt x="13681" y="1334"/>
                      <a:pt x="11597" y="2751"/>
                      <a:pt x="9609" y="4299"/>
                    </a:cubicBezTo>
                    <a:cubicBezTo>
                      <a:pt x="7335" y="6061"/>
                      <a:pt x="5108" y="7918"/>
                      <a:pt x="2870" y="9740"/>
                    </a:cubicBezTo>
                    <a:cubicBezTo>
                      <a:pt x="1941" y="10502"/>
                      <a:pt x="989" y="11264"/>
                      <a:pt x="1" y="11966"/>
                    </a:cubicBezTo>
                    <a:cubicBezTo>
                      <a:pt x="1" y="11966"/>
                      <a:pt x="1" y="11978"/>
                      <a:pt x="1" y="11978"/>
                    </a:cubicBezTo>
                    <a:cubicBezTo>
                      <a:pt x="1370" y="11490"/>
                      <a:pt x="2739" y="10990"/>
                      <a:pt x="4073" y="10407"/>
                    </a:cubicBezTo>
                    <a:cubicBezTo>
                      <a:pt x="5394" y="9823"/>
                      <a:pt x="6692" y="9169"/>
                      <a:pt x="7954" y="8454"/>
                    </a:cubicBezTo>
                    <a:cubicBezTo>
                      <a:pt x="9228" y="7728"/>
                      <a:pt x="10466" y="6954"/>
                      <a:pt x="11657" y="6121"/>
                    </a:cubicBezTo>
                    <a:cubicBezTo>
                      <a:pt x="12336" y="5632"/>
                      <a:pt x="13014" y="5156"/>
                      <a:pt x="13669" y="4632"/>
                    </a:cubicBezTo>
                    <a:cubicBezTo>
                      <a:pt x="14241" y="4180"/>
                      <a:pt x="14800" y="3715"/>
                      <a:pt x="15360" y="3251"/>
                    </a:cubicBezTo>
                    <a:cubicBezTo>
                      <a:pt x="15919" y="2787"/>
                      <a:pt x="16467" y="2311"/>
                      <a:pt x="17015" y="1834"/>
                    </a:cubicBezTo>
                    <a:cubicBezTo>
                      <a:pt x="16586" y="1239"/>
                      <a:pt x="16181" y="632"/>
                      <a:pt x="1580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22"/>
              <p:cNvSpPr/>
              <p:nvPr/>
            </p:nvSpPr>
            <p:spPr>
              <a:xfrm>
                <a:off x="4063824" y="925790"/>
                <a:ext cx="232238" cy="130464"/>
              </a:xfrm>
              <a:custGeom>
                <a:avLst/>
                <a:gdLst/>
                <a:ahLst/>
                <a:cxnLst/>
                <a:rect l="l" t="t" r="r" b="b"/>
                <a:pathLst>
                  <a:path w="18885" h="10609" extrusionOk="0">
                    <a:moveTo>
                      <a:pt x="1" y="1"/>
                    </a:moveTo>
                    <a:lnTo>
                      <a:pt x="1" y="1"/>
                    </a:lnTo>
                    <a:cubicBezTo>
                      <a:pt x="370" y="239"/>
                      <a:pt x="727" y="489"/>
                      <a:pt x="1108" y="727"/>
                    </a:cubicBezTo>
                    <a:cubicBezTo>
                      <a:pt x="1477" y="965"/>
                      <a:pt x="1858" y="1203"/>
                      <a:pt x="2227" y="1441"/>
                    </a:cubicBezTo>
                    <a:cubicBezTo>
                      <a:pt x="2978" y="1906"/>
                      <a:pt x="3728" y="2382"/>
                      <a:pt x="4478" y="2858"/>
                    </a:cubicBezTo>
                    <a:cubicBezTo>
                      <a:pt x="5990" y="3811"/>
                      <a:pt x="7490" y="4775"/>
                      <a:pt x="9014" y="5692"/>
                    </a:cubicBezTo>
                    <a:cubicBezTo>
                      <a:pt x="10538" y="6620"/>
                      <a:pt x="12086" y="7537"/>
                      <a:pt x="13669" y="8371"/>
                    </a:cubicBezTo>
                    <a:cubicBezTo>
                      <a:pt x="15110" y="9156"/>
                      <a:pt x="16563" y="9895"/>
                      <a:pt x="18027" y="10609"/>
                    </a:cubicBezTo>
                    <a:cubicBezTo>
                      <a:pt x="18289" y="10061"/>
                      <a:pt x="18575" y="9514"/>
                      <a:pt x="18884" y="8990"/>
                    </a:cubicBezTo>
                    <a:cubicBezTo>
                      <a:pt x="17491" y="8097"/>
                      <a:pt x="16098" y="7228"/>
                      <a:pt x="14669" y="6418"/>
                    </a:cubicBezTo>
                    <a:cubicBezTo>
                      <a:pt x="13038" y="5489"/>
                      <a:pt x="11383" y="4632"/>
                      <a:pt x="9693" y="3834"/>
                    </a:cubicBezTo>
                    <a:cubicBezTo>
                      <a:pt x="8121" y="3108"/>
                      <a:pt x="6526" y="2429"/>
                      <a:pt x="4930" y="1798"/>
                    </a:cubicBezTo>
                    <a:cubicBezTo>
                      <a:pt x="4109" y="1477"/>
                      <a:pt x="3299" y="1155"/>
                      <a:pt x="2477" y="858"/>
                    </a:cubicBezTo>
                    <a:cubicBezTo>
                      <a:pt x="2073" y="703"/>
                      <a:pt x="1680" y="560"/>
                      <a:pt x="1275" y="405"/>
                    </a:cubicBezTo>
                    <a:cubicBezTo>
                      <a:pt x="870" y="262"/>
                      <a:pt x="418" y="13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22"/>
              <p:cNvSpPr/>
              <p:nvPr/>
            </p:nvSpPr>
            <p:spPr>
              <a:xfrm>
                <a:off x="4022246" y="1248931"/>
                <a:ext cx="240724" cy="70883"/>
              </a:xfrm>
              <a:custGeom>
                <a:avLst/>
                <a:gdLst/>
                <a:ahLst/>
                <a:cxnLst/>
                <a:rect l="l" t="t" r="r" b="b"/>
                <a:pathLst>
                  <a:path w="19575" h="5764" extrusionOk="0">
                    <a:moveTo>
                      <a:pt x="19217" y="1"/>
                    </a:moveTo>
                    <a:cubicBezTo>
                      <a:pt x="18693" y="60"/>
                      <a:pt x="18170" y="132"/>
                      <a:pt x="17646" y="203"/>
                    </a:cubicBezTo>
                    <a:cubicBezTo>
                      <a:pt x="16729" y="322"/>
                      <a:pt x="15812" y="453"/>
                      <a:pt x="14907" y="608"/>
                    </a:cubicBezTo>
                    <a:cubicBezTo>
                      <a:pt x="14002" y="774"/>
                      <a:pt x="13121" y="977"/>
                      <a:pt x="12228" y="1227"/>
                    </a:cubicBezTo>
                    <a:cubicBezTo>
                      <a:pt x="10430" y="1727"/>
                      <a:pt x="8656" y="2334"/>
                      <a:pt x="6894" y="2977"/>
                    </a:cubicBezTo>
                    <a:cubicBezTo>
                      <a:pt x="5823" y="3382"/>
                      <a:pt x="4763" y="3799"/>
                      <a:pt x="3703" y="4227"/>
                    </a:cubicBezTo>
                    <a:cubicBezTo>
                      <a:pt x="3191" y="4430"/>
                      <a:pt x="2691" y="4644"/>
                      <a:pt x="2179" y="4870"/>
                    </a:cubicBezTo>
                    <a:cubicBezTo>
                      <a:pt x="1679" y="5085"/>
                      <a:pt x="1179" y="5299"/>
                      <a:pt x="667" y="5501"/>
                    </a:cubicBezTo>
                    <a:lnTo>
                      <a:pt x="691" y="5489"/>
                    </a:lnTo>
                    <a:lnTo>
                      <a:pt x="691" y="5489"/>
                    </a:lnTo>
                    <a:cubicBezTo>
                      <a:pt x="465" y="5573"/>
                      <a:pt x="239" y="5668"/>
                      <a:pt x="1" y="5763"/>
                    </a:cubicBezTo>
                    <a:cubicBezTo>
                      <a:pt x="453" y="5716"/>
                      <a:pt x="894" y="5656"/>
                      <a:pt x="1346" y="5608"/>
                    </a:cubicBezTo>
                    <a:cubicBezTo>
                      <a:pt x="1787" y="5561"/>
                      <a:pt x="2275" y="5513"/>
                      <a:pt x="2751" y="5466"/>
                    </a:cubicBezTo>
                    <a:cubicBezTo>
                      <a:pt x="3680" y="5358"/>
                      <a:pt x="4608" y="5216"/>
                      <a:pt x="5525" y="5049"/>
                    </a:cubicBezTo>
                    <a:cubicBezTo>
                      <a:pt x="7371" y="4739"/>
                      <a:pt x="9204" y="4334"/>
                      <a:pt x="11026" y="3930"/>
                    </a:cubicBezTo>
                    <a:cubicBezTo>
                      <a:pt x="12824" y="3525"/>
                      <a:pt x="14621" y="3120"/>
                      <a:pt x="16395" y="2620"/>
                    </a:cubicBezTo>
                    <a:cubicBezTo>
                      <a:pt x="17455" y="2322"/>
                      <a:pt x="18515" y="2013"/>
                      <a:pt x="19574" y="1691"/>
                    </a:cubicBezTo>
                    <a:cubicBezTo>
                      <a:pt x="19432" y="1144"/>
                      <a:pt x="19324" y="572"/>
                      <a:pt x="1921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22"/>
              <p:cNvSpPr/>
              <p:nvPr/>
            </p:nvSpPr>
            <p:spPr>
              <a:xfrm>
                <a:off x="4224736" y="1433271"/>
                <a:ext cx="159314" cy="198408"/>
              </a:xfrm>
              <a:custGeom>
                <a:avLst/>
                <a:gdLst/>
                <a:ahLst/>
                <a:cxnLst/>
                <a:rect l="l" t="t" r="r" b="b"/>
                <a:pathLst>
                  <a:path w="12955" h="16134" extrusionOk="0">
                    <a:moveTo>
                      <a:pt x="11157" y="1"/>
                    </a:moveTo>
                    <a:cubicBezTo>
                      <a:pt x="10717" y="453"/>
                      <a:pt x="10288" y="917"/>
                      <a:pt x="9871" y="1382"/>
                    </a:cubicBezTo>
                    <a:cubicBezTo>
                      <a:pt x="8835" y="2537"/>
                      <a:pt x="7871" y="3751"/>
                      <a:pt x="6966" y="5013"/>
                    </a:cubicBezTo>
                    <a:cubicBezTo>
                      <a:pt x="5263" y="7347"/>
                      <a:pt x="3644" y="9752"/>
                      <a:pt x="2180" y="12240"/>
                    </a:cubicBezTo>
                    <a:cubicBezTo>
                      <a:pt x="1799" y="12883"/>
                      <a:pt x="1430" y="13526"/>
                      <a:pt x="1072" y="14181"/>
                    </a:cubicBezTo>
                    <a:cubicBezTo>
                      <a:pt x="715" y="14836"/>
                      <a:pt x="370" y="15491"/>
                      <a:pt x="1" y="16133"/>
                    </a:cubicBezTo>
                    <a:cubicBezTo>
                      <a:pt x="513" y="15633"/>
                      <a:pt x="1049" y="15169"/>
                      <a:pt x="1584" y="14681"/>
                    </a:cubicBezTo>
                    <a:cubicBezTo>
                      <a:pt x="2108" y="14193"/>
                      <a:pt x="2620" y="13693"/>
                      <a:pt x="3144" y="13193"/>
                    </a:cubicBezTo>
                    <a:cubicBezTo>
                      <a:pt x="4168" y="12181"/>
                      <a:pt x="5144" y="11121"/>
                      <a:pt x="6109" y="10049"/>
                    </a:cubicBezTo>
                    <a:cubicBezTo>
                      <a:pt x="7061" y="8978"/>
                      <a:pt x="8002" y="7859"/>
                      <a:pt x="8931" y="6751"/>
                    </a:cubicBezTo>
                    <a:cubicBezTo>
                      <a:pt x="9931" y="5561"/>
                      <a:pt x="10895" y="4346"/>
                      <a:pt x="11800" y="3084"/>
                    </a:cubicBezTo>
                    <a:cubicBezTo>
                      <a:pt x="12193" y="2537"/>
                      <a:pt x="12574" y="2001"/>
                      <a:pt x="12955" y="1441"/>
                    </a:cubicBezTo>
                    <a:cubicBezTo>
                      <a:pt x="12336" y="1001"/>
                      <a:pt x="11729" y="512"/>
                      <a:pt x="111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2"/>
              <p:cNvSpPr/>
              <p:nvPr/>
            </p:nvSpPr>
            <p:spPr>
              <a:xfrm>
                <a:off x="4001020" y="1100758"/>
                <a:ext cx="259465" cy="49350"/>
              </a:xfrm>
              <a:custGeom>
                <a:avLst/>
                <a:gdLst/>
                <a:ahLst/>
                <a:cxnLst/>
                <a:rect l="l" t="t" r="r" b="b"/>
                <a:pathLst>
                  <a:path w="21099" h="4013" extrusionOk="0">
                    <a:moveTo>
                      <a:pt x="1488" y="0"/>
                    </a:moveTo>
                    <a:cubicBezTo>
                      <a:pt x="988" y="24"/>
                      <a:pt x="500" y="60"/>
                      <a:pt x="0" y="96"/>
                    </a:cubicBezTo>
                    <a:cubicBezTo>
                      <a:pt x="488" y="215"/>
                      <a:pt x="965" y="346"/>
                      <a:pt x="1441" y="465"/>
                    </a:cubicBezTo>
                    <a:cubicBezTo>
                      <a:pt x="1929" y="584"/>
                      <a:pt x="2453" y="679"/>
                      <a:pt x="2965" y="774"/>
                    </a:cubicBezTo>
                    <a:cubicBezTo>
                      <a:pt x="3977" y="965"/>
                      <a:pt x="4989" y="1191"/>
                      <a:pt x="5989" y="1405"/>
                    </a:cubicBezTo>
                    <a:cubicBezTo>
                      <a:pt x="8001" y="1834"/>
                      <a:pt x="10013" y="2263"/>
                      <a:pt x="12037" y="2656"/>
                    </a:cubicBezTo>
                    <a:cubicBezTo>
                      <a:pt x="14954" y="3203"/>
                      <a:pt x="17883" y="3620"/>
                      <a:pt x="20824" y="4013"/>
                    </a:cubicBezTo>
                    <a:cubicBezTo>
                      <a:pt x="20896" y="3465"/>
                      <a:pt x="20991" y="2918"/>
                      <a:pt x="21098" y="2382"/>
                    </a:cubicBezTo>
                    <a:cubicBezTo>
                      <a:pt x="20134" y="2132"/>
                      <a:pt x="19169" y="1905"/>
                      <a:pt x="18205" y="1679"/>
                    </a:cubicBezTo>
                    <a:cubicBezTo>
                      <a:pt x="14216" y="786"/>
                      <a:pt x="10120" y="358"/>
                      <a:pt x="6037" y="143"/>
                    </a:cubicBezTo>
                    <a:cubicBezTo>
                      <a:pt x="5037" y="84"/>
                      <a:pt x="4036" y="48"/>
                      <a:pt x="3036" y="12"/>
                    </a:cubicBezTo>
                    <a:cubicBezTo>
                      <a:pt x="2703" y="0"/>
                      <a:pt x="2370" y="0"/>
                      <a:pt x="203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22"/>
              <p:cNvSpPr/>
              <p:nvPr/>
            </p:nvSpPr>
            <p:spPr>
              <a:xfrm>
                <a:off x="4281994" y="904564"/>
                <a:ext cx="580110" cy="580110"/>
              </a:xfrm>
              <a:custGeom>
                <a:avLst/>
                <a:gdLst/>
                <a:ahLst/>
                <a:cxnLst/>
                <a:rect l="l" t="t" r="r" b="b"/>
                <a:pathLst>
                  <a:path w="47173" h="47173" extrusionOk="0">
                    <a:moveTo>
                      <a:pt x="23587" y="893"/>
                    </a:moveTo>
                    <a:cubicBezTo>
                      <a:pt x="36100" y="893"/>
                      <a:pt x="46280" y="11073"/>
                      <a:pt x="46280" y="23586"/>
                    </a:cubicBezTo>
                    <a:cubicBezTo>
                      <a:pt x="46280" y="36100"/>
                      <a:pt x="36100" y="46280"/>
                      <a:pt x="23587" y="46280"/>
                    </a:cubicBezTo>
                    <a:cubicBezTo>
                      <a:pt x="11073" y="46280"/>
                      <a:pt x="893" y="36100"/>
                      <a:pt x="893" y="23586"/>
                    </a:cubicBezTo>
                    <a:cubicBezTo>
                      <a:pt x="893" y="11061"/>
                      <a:pt x="11073" y="893"/>
                      <a:pt x="23587" y="893"/>
                    </a:cubicBezTo>
                    <a:close/>
                    <a:moveTo>
                      <a:pt x="23587" y="0"/>
                    </a:moveTo>
                    <a:cubicBezTo>
                      <a:pt x="10585" y="0"/>
                      <a:pt x="0" y="10585"/>
                      <a:pt x="0" y="23586"/>
                    </a:cubicBezTo>
                    <a:cubicBezTo>
                      <a:pt x="0" y="36588"/>
                      <a:pt x="10585" y="47173"/>
                      <a:pt x="23587" y="47173"/>
                    </a:cubicBezTo>
                    <a:cubicBezTo>
                      <a:pt x="36600" y="47173"/>
                      <a:pt x="47173" y="36588"/>
                      <a:pt x="47173" y="23586"/>
                    </a:cubicBezTo>
                    <a:cubicBezTo>
                      <a:pt x="47173" y="10573"/>
                      <a:pt x="36588" y="0"/>
                      <a:pt x="2358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79" name="Google Shape;579;p22"/>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sp>
        <p:nvSpPr>
          <p:cNvPr id="580" name="Google Shape;580;p22"/>
          <p:cNvSpPr txBox="1"/>
          <p:nvPr/>
        </p:nvSpPr>
        <p:spPr>
          <a:xfrm>
            <a:off x="3351427" y="1105175"/>
            <a:ext cx="2441100" cy="27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Henny Penny"/>
                <a:ea typeface="Henny Penny"/>
                <a:cs typeface="Henny Penny"/>
                <a:sym typeface="Henny Penny"/>
              </a:rPr>
              <a:t>DIARY RULES</a:t>
            </a:r>
            <a:endParaRPr sz="1800">
              <a:solidFill>
                <a:schemeClr val="lt1"/>
              </a:solidFill>
              <a:latin typeface="Henny Penny"/>
              <a:ea typeface="Henny Penny"/>
              <a:cs typeface="Henny Penny"/>
              <a:sym typeface="Henny Penny"/>
            </a:endParaRPr>
          </a:p>
        </p:txBody>
      </p:sp>
      <p:cxnSp>
        <p:nvCxnSpPr>
          <p:cNvPr id="581" name="Google Shape;581;p22"/>
          <p:cNvCxnSpPr>
            <a:stCxn id="582" idx="3"/>
            <a:endCxn id="583" idx="1"/>
          </p:cNvCxnSpPr>
          <p:nvPr/>
        </p:nvCxnSpPr>
        <p:spPr>
          <a:xfrm>
            <a:off x="2517913" y="2104571"/>
            <a:ext cx="435000" cy="0"/>
          </a:xfrm>
          <a:prstGeom prst="straightConnector1">
            <a:avLst/>
          </a:prstGeom>
          <a:noFill/>
          <a:ln w="19050" cap="flat" cmpd="sng">
            <a:solidFill>
              <a:schemeClr val="lt1"/>
            </a:solidFill>
            <a:prstDash val="solid"/>
            <a:round/>
            <a:headEnd type="none" w="med" len="med"/>
            <a:tailEnd type="none" w="med" len="med"/>
          </a:ln>
        </p:spPr>
      </p:cxnSp>
      <p:cxnSp>
        <p:nvCxnSpPr>
          <p:cNvPr id="584" name="Google Shape;584;p22"/>
          <p:cNvCxnSpPr>
            <a:stCxn id="583" idx="3"/>
            <a:endCxn id="585" idx="1"/>
          </p:cNvCxnSpPr>
          <p:nvPr/>
        </p:nvCxnSpPr>
        <p:spPr>
          <a:xfrm>
            <a:off x="4359288" y="2104571"/>
            <a:ext cx="435000" cy="0"/>
          </a:xfrm>
          <a:prstGeom prst="straightConnector1">
            <a:avLst/>
          </a:prstGeom>
          <a:noFill/>
          <a:ln w="19050" cap="flat" cmpd="sng">
            <a:solidFill>
              <a:schemeClr val="lt1"/>
            </a:solidFill>
            <a:prstDash val="solid"/>
            <a:round/>
            <a:headEnd type="none" w="med" len="med"/>
            <a:tailEnd type="none" w="med" len="med"/>
          </a:ln>
        </p:spPr>
      </p:cxnSp>
      <p:cxnSp>
        <p:nvCxnSpPr>
          <p:cNvPr id="586" name="Google Shape;586;p22"/>
          <p:cNvCxnSpPr>
            <a:stCxn id="585" idx="3"/>
            <a:endCxn id="587" idx="1"/>
          </p:cNvCxnSpPr>
          <p:nvPr/>
        </p:nvCxnSpPr>
        <p:spPr>
          <a:xfrm>
            <a:off x="6200663" y="2104571"/>
            <a:ext cx="435000" cy="0"/>
          </a:xfrm>
          <a:prstGeom prst="straightConnector1">
            <a:avLst/>
          </a:prstGeom>
          <a:noFill/>
          <a:ln w="19050" cap="flat" cmpd="sng">
            <a:solidFill>
              <a:schemeClr val="lt1"/>
            </a:solidFill>
            <a:prstDash val="solid"/>
            <a:round/>
            <a:headEnd type="none" w="med" len="med"/>
            <a:tailEnd type="none" w="med" len="med"/>
          </a:ln>
        </p:spPr>
      </p:cxnSp>
      <p:cxnSp>
        <p:nvCxnSpPr>
          <p:cNvPr id="588" name="Google Shape;588;p22"/>
          <p:cNvCxnSpPr>
            <a:stCxn id="582" idx="2"/>
            <a:endCxn id="589" idx="0"/>
          </p:cNvCxnSpPr>
          <p:nvPr/>
        </p:nvCxnSpPr>
        <p:spPr>
          <a:xfrm>
            <a:off x="1814713" y="2332721"/>
            <a:ext cx="0" cy="391500"/>
          </a:xfrm>
          <a:prstGeom prst="straightConnector1">
            <a:avLst/>
          </a:prstGeom>
          <a:noFill/>
          <a:ln w="19050" cap="flat" cmpd="sng">
            <a:solidFill>
              <a:schemeClr val="lt1"/>
            </a:solidFill>
            <a:prstDash val="solid"/>
            <a:round/>
            <a:headEnd type="none" w="med" len="med"/>
            <a:tailEnd type="none" w="med" len="med"/>
          </a:ln>
        </p:spPr>
      </p:cxnSp>
      <p:cxnSp>
        <p:nvCxnSpPr>
          <p:cNvPr id="590" name="Google Shape;590;p22"/>
          <p:cNvCxnSpPr>
            <a:stCxn id="583" idx="2"/>
            <a:endCxn id="591" idx="0"/>
          </p:cNvCxnSpPr>
          <p:nvPr/>
        </p:nvCxnSpPr>
        <p:spPr>
          <a:xfrm>
            <a:off x="3656088" y="2332721"/>
            <a:ext cx="0" cy="391500"/>
          </a:xfrm>
          <a:prstGeom prst="straightConnector1">
            <a:avLst/>
          </a:prstGeom>
          <a:noFill/>
          <a:ln w="19050" cap="flat" cmpd="sng">
            <a:solidFill>
              <a:schemeClr val="lt1"/>
            </a:solidFill>
            <a:prstDash val="solid"/>
            <a:round/>
            <a:headEnd type="none" w="med" len="med"/>
            <a:tailEnd type="none" w="med" len="med"/>
          </a:ln>
        </p:spPr>
      </p:cxnSp>
      <p:cxnSp>
        <p:nvCxnSpPr>
          <p:cNvPr id="592" name="Google Shape;592;p22"/>
          <p:cNvCxnSpPr>
            <a:stCxn id="585" idx="2"/>
            <a:endCxn id="593" idx="0"/>
          </p:cNvCxnSpPr>
          <p:nvPr/>
        </p:nvCxnSpPr>
        <p:spPr>
          <a:xfrm>
            <a:off x="5497463" y="2332721"/>
            <a:ext cx="0" cy="391500"/>
          </a:xfrm>
          <a:prstGeom prst="straightConnector1">
            <a:avLst/>
          </a:prstGeom>
          <a:noFill/>
          <a:ln w="19050" cap="flat" cmpd="sng">
            <a:solidFill>
              <a:schemeClr val="lt1"/>
            </a:solidFill>
            <a:prstDash val="solid"/>
            <a:round/>
            <a:headEnd type="none" w="med" len="med"/>
            <a:tailEnd type="none" w="med" len="med"/>
          </a:ln>
        </p:spPr>
      </p:cxnSp>
      <p:cxnSp>
        <p:nvCxnSpPr>
          <p:cNvPr id="594" name="Google Shape;594;p22"/>
          <p:cNvCxnSpPr>
            <a:stCxn id="587" idx="2"/>
            <a:endCxn id="595" idx="0"/>
          </p:cNvCxnSpPr>
          <p:nvPr/>
        </p:nvCxnSpPr>
        <p:spPr>
          <a:xfrm>
            <a:off x="7338838" y="2332721"/>
            <a:ext cx="0" cy="391500"/>
          </a:xfrm>
          <a:prstGeom prst="straightConnector1">
            <a:avLst/>
          </a:prstGeom>
          <a:noFill/>
          <a:ln w="19050" cap="flat" cmpd="sng">
            <a:solidFill>
              <a:schemeClr val="lt1"/>
            </a:solidFill>
            <a:prstDash val="solid"/>
            <a:round/>
            <a:headEnd type="none" w="med" len="med"/>
            <a:tailEnd type="none" w="med" len="med"/>
          </a:ln>
        </p:spPr>
      </p:cxnSp>
      <p:grpSp>
        <p:nvGrpSpPr>
          <p:cNvPr id="596" name="Google Shape;596;p22"/>
          <p:cNvGrpSpPr/>
          <p:nvPr/>
        </p:nvGrpSpPr>
        <p:grpSpPr>
          <a:xfrm>
            <a:off x="1111513" y="1876421"/>
            <a:ext cx="1406413" cy="2155204"/>
            <a:chOff x="1111513" y="1876421"/>
            <a:chExt cx="1406413" cy="2155204"/>
          </a:xfrm>
        </p:grpSpPr>
        <p:sp>
          <p:nvSpPr>
            <p:cNvPr id="589" name="Google Shape;589;p22"/>
            <p:cNvSpPr txBox="1"/>
            <p:nvPr/>
          </p:nvSpPr>
          <p:spPr>
            <a:xfrm>
              <a:off x="1111513" y="2724150"/>
              <a:ext cx="1406400" cy="679800"/>
            </a:xfrm>
            <a:prstGeom prst="rect">
              <a:avLst/>
            </a:prstGeom>
            <a:noFill/>
            <a:ln>
              <a:noFill/>
            </a:ln>
          </p:spPr>
          <p:txBody>
            <a:bodyPr spcFirstLastPara="1" wrap="square" lIns="91425" tIns="91425" rIns="91425" bIns="91425" anchor="b" anchorCtr="0">
              <a:noAutofit/>
            </a:bodyPr>
            <a:lstStyle/>
            <a:p>
              <a:pPr marL="0" lvl="0" indent="0" algn="ctr" rtl="0">
                <a:lnSpc>
                  <a:spcPct val="115000"/>
                </a:lnSpc>
                <a:spcBef>
                  <a:spcPts val="0"/>
                </a:spcBef>
                <a:spcAft>
                  <a:spcPts val="0"/>
                </a:spcAft>
                <a:buNone/>
              </a:pPr>
              <a:r>
                <a:rPr lang="en" sz="1600">
                  <a:solidFill>
                    <a:schemeClr val="lt1"/>
                  </a:solidFill>
                  <a:latin typeface="Henny Penny"/>
                  <a:ea typeface="Henny Penny"/>
                  <a:cs typeface="Henny Penny"/>
                  <a:sym typeface="Henny Penny"/>
                </a:rPr>
                <a:t>WRITE THE NAME</a:t>
              </a:r>
              <a:endParaRPr sz="1600">
                <a:solidFill>
                  <a:schemeClr val="lt1"/>
                </a:solidFill>
                <a:latin typeface="Henny Penny"/>
                <a:ea typeface="Henny Penny"/>
                <a:cs typeface="Henny Penny"/>
                <a:sym typeface="Henny Penny"/>
              </a:endParaRPr>
            </a:p>
          </p:txBody>
        </p:sp>
        <p:sp>
          <p:nvSpPr>
            <p:cNvPr id="582" name="Google Shape;582;p22"/>
            <p:cNvSpPr txBox="1"/>
            <p:nvPr/>
          </p:nvSpPr>
          <p:spPr>
            <a:xfrm>
              <a:off x="1111513" y="1876421"/>
              <a:ext cx="1406400" cy="456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solidFill>
                    <a:schemeClr val="lt1"/>
                  </a:solidFill>
                  <a:latin typeface="Henny Penny"/>
                  <a:ea typeface="Henny Penny"/>
                  <a:cs typeface="Henny Penny"/>
                  <a:sym typeface="Henny Penny"/>
                </a:rPr>
                <a:t>01</a:t>
              </a:r>
              <a:endParaRPr sz="2600">
                <a:solidFill>
                  <a:schemeClr val="lt1"/>
                </a:solidFill>
                <a:latin typeface="Henny Penny"/>
                <a:ea typeface="Henny Penny"/>
                <a:cs typeface="Henny Penny"/>
                <a:sym typeface="Henny Penny"/>
              </a:endParaRPr>
            </a:p>
          </p:txBody>
        </p:sp>
        <p:sp>
          <p:nvSpPr>
            <p:cNvPr id="597" name="Google Shape;597;p22"/>
            <p:cNvSpPr txBox="1"/>
            <p:nvPr/>
          </p:nvSpPr>
          <p:spPr>
            <a:xfrm>
              <a:off x="1111525" y="3392925"/>
              <a:ext cx="1406400" cy="638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Neptune is far from the Sun</a:t>
              </a:r>
              <a:endParaRPr>
                <a:solidFill>
                  <a:schemeClr val="lt1"/>
                </a:solidFill>
                <a:latin typeface="Nanum Myeongjo"/>
                <a:ea typeface="Nanum Myeongjo"/>
                <a:cs typeface="Nanum Myeongjo"/>
                <a:sym typeface="Nanum Myeongjo"/>
              </a:endParaRPr>
            </a:p>
          </p:txBody>
        </p:sp>
      </p:grpSp>
      <p:grpSp>
        <p:nvGrpSpPr>
          <p:cNvPr id="598" name="Google Shape;598;p22"/>
          <p:cNvGrpSpPr/>
          <p:nvPr/>
        </p:nvGrpSpPr>
        <p:grpSpPr>
          <a:xfrm>
            <a:off x="2952888" y="1876421"/>
            <a:ext cx="1406413" cy="2155204"/>
            <a:chOff x="2952888" y="1876421"/>
            <a:chExt cx="1406413" cy="2155204"/>
          </a:xfrm>
        </p:grpSpPr>
        <p:sp>
          <p:nvSpPr>
            <p:cNvPr id="591" name="Google Shape;591;p22"/>
            <p:cNvSpPr txBox="1"/>
            <p:nvPr/>
          </p:nvSpPr>
          <p:spPr>
            <a:xfrm>
              <a:off x="2952888" y="2724150"/>
              <a:ext cx="1406400" cy="679800"/>
            </a:xfrm>
            <a:prstGeom prst="rect">
              <a:avLst/>
            </a:prstGeom>
            <a:noFill/>
            <a:ln>
              <a:noFill/>
            </a:ln>
          </p:spPr>
          <p:txBody>
            <a:bodyPr spcFirstLastPara="1" wrap="square" lIns="91425" tIns="91425" rIns="91425" bIns="91425" anchor="b" anchorCtr="0">
              <a:noAutofit/>
            </a:bodyPr>
            <a:lstStyle/>
            <a:p>
              <a:pPr marL="0" lvl="0" indent="0" algn="ctr" rtl="0">
                <a:lnSpc>
                  <a:spcPct val="115000"/>
                </a:lnSpc>
                <a:spcBef>
                  <a:spcPts val="0"/>
                </a:spcBef>
                <a:spcAft>
                  <a:spcPts val="0"/>
                </a:spcAft>
                <a:buNone/>
              </a:pPr>
              <a:r>
                <a:rPr lang="en" sz="1600">
                  <a:solidFill>
                    <a:schemeClr val="lt1"/>
                  </a:solidFill>
                  <a:latin typeface="Henny Penny"/>
                  <a:ea typeface="Henny Penny"/>
                  <a:cs typeface="Henny Penny"/>
                  <a:sym typeface="Henny Penny"/>
                </a:rPr>
                <a:t>THINK OF THE FACE</a:t>
              </a:r>
              <a:endParaRPr sz="1600">
                <a:solidFill>
                  <a:schemeClr val="lt1"/>
                </a:solidFill>
                <a:latin typeface="Henny Penny"/>
                <a:ea typeface="Henny Penny"/>
                <a:cs typeface="Henny Penny"/>
                <a:sym typeface="Henny Penny"/>
              </a:endParaRPr>
            </a:p>
          </p:txBody>
        </p:sp>
        <p:sp>
          <p:nvSpPr>
            <p:cNvPr id="583" name="Google Shape;583;p22"/>
            <p:cNvSpPr txBox="1"/>
            <p:nvPr/>
          </p:nvSpPr>
          <p:spPr>
            <a:xfrm>
              <a:off x="2952888" y="1876421"/>
              <a:ext cx="1406400" cy="456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solidFill>
                    <a:schemeClr val="lt1"/>
                  </a:solidFill>
                  <a:latin typeface="Henny Penny"/>
                  <a:ea typeface="Henny Penny"/>
                  <a:cs typeface="Henny Penny"/>
                  <a:sym typeface="Henny Penny"/>
                </a:rPr>
                <a:t>02</a:t>
              </a:r>
              <a:endParaRPr sz="2600">
                <a:solidFill>
                  <a:schemeClr val="lt1"/>
                </a:solidFill>
                <a:latin typeface="Henny Penny"/>
                <a:ea typeface="Henny Penny"/>
                <a:cs typeface="Henny Penny"/>
                <a:sym typeface="Henny Penny"/>
              </a:endParaRPr>
            </a:p>
          </p:txBody>
        </p:sp>
        <p:sp>
          <p:nvSpPr>
            <p:cNvPr id="599" name="Google Shape;599;p22"/>
            <p:cNvSpPr txBox="1"/>
            <p:nvPr/>
          </p:nvSpPr>
          <p:spPr>
            <a:xfrm>
              <a:off x="2952900" y="3392925"/>
              <a:ext cx="1406400" cy="63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lt1"/>
                  </a:solidFill>
                  <a:latin typeface="Nanum Myeongjo"/>
                  <a:ea typeface="Nanum Myeongjo"/>
                  <a:cs typeface="Nanum Myeongjo"/>
                  <a:sym typeface="Nanum Myeongjo"/>
                </a:rPr>
                <a:t>Venus is a very hot planet</a:t>
              </a:r>
              <a:endParaRPr>
                <a:solidFill>
                  <a:schemeClr val="lt1"/>
                </a:solidFill>
                <a:latin typeface="Nanum Myeongjo"/>
                <a:ea typeface="Nanum Myeongjo"/>
                <a:cs typeface="Nanum Myeongjo"/>
                <a:sym typeface="Nanum Myeongjo"/>
              </a:endParaRPr>
            </a:p>
          </p:txBody>
        </p:sp>
      </p:grpSp>
      <p:grpSp>
        <p:nvGrpSpPr>
          <p:cNvPr id="600" name="Google Shape;600;p22"/>
          <p:cNvGrpSpPr/>
          <p:nvPr/>
        </p:nvGrpSpPr>
        <p:grpSpPr>
          <a:xfrm>
            <a:off x="4794263" y="1876421"/>
            <a:ext cx="1406413" cy="2155204"/>
            <a:chOff x="4794263" y="1876421"/>
            <a:chExt cx="1406413" cy="2155204"/>
          </a:xfrm>
        </p:grpSpPr>
        <p:sp>
          <p:nvSpPr>
            <p:cNvPr id="593" name="Google Shape;593;p22"/>
            <p:cNvSpPr txBox="1"/>
            <p:nvPr/>
          </p:nvSpPr>
          <p:spPr>
            <a:xfrm>
              <a:off x="4794263" y="2724150"/>
              <a:ext cx="1406400" cy="679800"/>
            </a:xfrm>
            <a:prstGeom prst="rect">
              <a:avLst/>
            </a:prstGeom>
            <a:noFill/>
            <a:ln>
              <a:noFill/>
            </a:ln>
          </p:spPr>
          <p:txBody>
            <a:bodyPr spcFirstLastPara="1" wrap="square" lIns="91425" tIns="91425" rIns="91425" bIns="91425" anchor="b" anchorCtr="0">
              <a:noAutofit/>
            </a:bodyPr>
            <a:lstStyle/>
            <a:p>
              <a:pPr marL="0" lvl="0" indent="0" algn="ctr" rtl="0">
                <a:lnSpc>
                  <a:spcPct val="115000"/>
                </a:lnSpc>
                <a:spcBef>
                  <a:spcPts val="0"/>
                </a:spcBef>
                <a:spcAft>
                  <a:spcPts val="0"/>
                </a:spcAft>
                <a:buNone/>
              </a:pPr>
              <a:r>
                <a:rPr lang="en" sz="1600">
                  <a:solidFill>
                    <a:schemeClr val="lt1"/>
                  </a:solidFill>
                  <a:latin typeface="Henny Penny"/>
                  <a:ea typeface="Henny Penny"/>
                  <a:cs typeface="Henny Penny"/>
                  <a:sym typeface="Henny Penny"/>
                </a:rPr>
                <a:t>SPECIFY DEATH</a:t>
              </a:r>
              <a:endParaRPr sz="1600">
                <a:solidFill>
                  <a:schemeClr val="lt1"/>
                </a:solidFill>
                <a:latin typeface="Henny Penny"/>
                <a:ea typeface="Henny Penny"/>
                <a:cs typeface="Henny Penny"/>
                <a:sym typeface="Henny Penny"/>
              </a:endParaRPr>
            </a:p>
          </p:txBody>
        </p:sp>
        <p:sp>
          <p:nvSpPr>
            <p:cNvPr id="585" name="Google Shape;585;p22"/>
            <p:cNvSpPr txBox="1"/>
            <p:nvPr/>
          </p:nvSpPr>
          <p:spPr>
            <a:xfrm>
              <a:off x="4794263" y="1876421"/>
              <a:ext cx="1406400" cy="456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solidFill>
                    <a:schemeClr val="lt1"/>
                  </a:solidFill>
                  <a:latin typeface="Henny Penny"/>
                  <a:ea typeface="Henny Penny"/>
                  <a:cs typeface="Henny Penny"/>
                  <a:sym typeface="Henny Penny"/>
                </a:rPr>
                <a:t>03</a:t>
              </a:r>
              <a:endParaRPr sz="2600">
                <a:solidFill>
                  <a:schemeClr val="lt1"/>
                </a:solidFill>
                <a:latin typeface="Henny Penny"/>
                <a:ea typeface="Henny Penny"/>
                <a:cs typeface="Henny Penny"/>
                <a:sym typeface="Henny Penny"/>
              </a:endParaRPr>
            </a:p>
          </p:txBody>
        </p:sp>
        <p:sp>
          <p:nvSpPr>
            <p:cNvPr id="601" name="Google Shape;601;p22"/>
            <p:cNvSpPr txBox="1"/>
            <p:nvPr/>
          </p:nvSpPr>
          <p:spPr>
            <a:xfrm>
              <a:off x="4794275" y="3392925"/>
              <a:ext cx="1406400" cy="638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Jupiter is the biggest planet</a:t>
              </a:r>
              <a:endParaRPr>
                <a:solidFill>
                  <a:schemeClr val="lt1"/>
                </a:solidFill>
                <a:latin typeface="Nanum Myeongjo"/>
                <a:ea typeface="Nanum Myeongjo"/>
                <a:cs typeface="Nanum Myeongjo"/>
                <a:sym typeface="Nanum Myeongjo"/>
              </a:endParaRPr>
            </a:p>
          </p:txBody>
        </p:sp>
      </p:grpSp>
      <p:grpSp>
        <p:nvGrpSpPr>
          <p:cNvPr id="602" name="Google Shape;602;p22"/>
          <p:cNvGrpSpPr/>
          <p:nvPr/>
        </p:nvGrpSpPr>
        <p:grpSpPr>
          <a:xfrm>
            <a:off x="6635638" y="1876421"/>
            <a:ext cx="1406413" cy="2155204"/>
            <a:chOff x="6635638" y="1876421"/>
            <a:chExt cx="1406413" cy="2155204"/>
          </a:xfrm>
        </p:grpSpPr>
        <p:sp>
          <p:nvSpPr>
            <p:cNvPr id="595" name="Google Shape;595;p22"/>
            <p:cNvSpPr txBox="1"/>
            <p:nvPr/>
          </p:nvSpPr>
          <p:spPr>
            <a:xfrm>
              <a:off x="6635638" y="2724150"/>
              <a:ext cx="1406400" cy="679800"/>
            </a:xfrm>
            <a:prstGeom prst="rect">
              <a:avLst/>
            </a:prstGeom>
            <a:noFill/>
            <a:ln>
              <a:noFill/>
            </a:ln>
          </p:spPr>
          <p:txBody>
            <a:bodyPr spcFirstLastPara="1" wrap="square" lIns="91425" tIns="91425" rIns="91425" bIns="91425" anchor="b" anchorCtr="0">
              <a:noAutofit/>
            </a:bodyPr>
            <a:lstStyle/>
            <a:p>
              <a:pPr marL="0" lvl="0" indent="0" algn="ctr" rtl="0">
                <a:lnSpc>
                  <a:spcPct val="115000"/>
                </a:lnSpc>
                <a:spcBef>
                  <a:spcPts val="0"/>
                </a:spcBef>
                <a:spcAft>
                  <a:spcPts val="0"/>
                </a:spcAft>
                <a:buNone/>
              </a:pPr>
              <a:r>
                <a:rPr lang="en" sz="1600">
                  <a:solidFill>
                    <a:schemeClr val="lt1"/>
                  </a:solidFill>
                  <a:latin typeface="Henny Penny"/>
                  <a:ea typeface="Henny Penny"/>
                  <a:cs typeface="Henny Penny"/>
                  <a:sym typeface="Henny Penny"/>
                </a:rPr>
                <a:t>HUMAN PROPERTY</a:t>
              </a:r>
              <a:endParaRPr sz="1600">
                <a:solidFill>
                  <a:schemeClr val="lt1"/>
                </a:solidFill>
                <a:latin typeface="Henny Penny"/>
                <a:ea typeface="Henny Penny"/>
                <a:cs typeface="Henny Penny"/>
                <a:sym typeface="Henny Penny"/>
              </a:endParaRPr>
            </a:p>
          </p:txBody>
        </p:sp>
        <p:sp>
          <p:nvSpPr>
            <p:cNvPr id="587" name="Google Shape;587;p22"/>
            <p:cNvSpPr txBox="1"/>
            <p:nvPr/>
          </p:nvSpPr>
          <p:spPr>
            <a:xfrm>
              <a:off x="6635638" y="1876421"/>
              <a:ext cx="1406400" cy="456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solidFill>
                    <a:schemeClr val="lt1"/>
                  </a:solidFill>
                  <a:latin typeface="Henny Penny"/>
                  <a:ea typeface="Henny Penny"/>
                  <a:cs typeface="Henny Penny"/>
                  <a:sym typeface="Henny Penny"/>
                </a:rPr>
                <a:t>04</a:t>
              </a:r>
              <a:endParaRPr sz="2600">
                <a:solidFill>
                  <a:schemeClr val="lt1"/>
                </a:solidFill>
                <a:latin typeface="Henny Penny"/>
                <a:ea typeface="Henny Penny"/>
                <a:cs typeface="Henny Penny"/>
                <a:sym typeface="Henny Penny"/>
              </a:endParaRPr>
            </a:p>
          </p:txBody>
        </p:sp>
        <p:sp>
          <p:nvSpPr>
            <p:cNvPr id="603" name="Google Shape;603;p22"/>
            <p:cNvSpPr txBox="1"/>
            <p:nvPr/>
          </p:nvSpPr>
          <p:spPr>
            <a:xfrm>
              <a:off x="6635650" y="3392925"/>
              <a:ext cx="1406400" cy="638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Mercury is the smallest planet</a:t>
              </a:r>
              <a:endParaRPr>
                <a:solidFill>
                  <a:schemeClr val="lt1"/>
                </a:solidFill>
                <a:latin typeface="Nanum Myeongjo"/>
                <a:ea typeface="Nanum Myeongjo"/>
                <a:cs typeface="Nanum Myeongjo"/>
                <a:sym typeface="Nanum Myeongjo"/>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grpSp>
        <p:nvGrpSpPr>
          <p:cNvPr id="608" name="Google Shape;608;p23"/>
          <p:cNvGrpSpPr/>
          <p:nvPr/>
        </p:nvGrpSpPr>
        <p:grpSpPr>
          <a:xfrm>
            <a:off x="304800" y="182261"/>
            <a:ext cx="8534400" cy="4883853"/>
            <a:chOff x="304800" y="182261"/>
            <a:chExt cx="8534400" cy="4883853"/>
          </a:xfrm>
        </p:grpSpPr>
        <p:sp>
          <p:nvSpPr>
            <p:cNvPr id="609" name="Google Shape;609;p23"/>
            <p:cNvSpPr/>
            <p:nvPr/>
          </p:nvSpPr>
          <p:spPr>
            <a:xfrm>
              <a:off x="304800" y="308550"/>
              <a:ext cx="8534400" cy="4528200"/>
            </a:xfrm>
            <a:prstGeom prst="rect">
              <a:avLst/>
            </a:prstGeom>
            <a:noFill/>
            <a:ln w="19050" cap="flat" cmpd="sng">
              <a:solidFill>
                <a:srgbClr val="FDFE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23"/>
            <p:cNvSpPr/>
            <p:nvPr/>
          </p:nvSpPr>
          <p:spPr>
            <a:xfrm>
              <a:off x="4190375" y="223450"/>
              <a:ext cx="748200" cy="149100"/>
            </a:xfrm>
            <a:prstGeom prst="rect">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11" name="Google Shape;611;p23"/>
            <p:cNvGrpSpPr/>
            <p:nvPr/>
          </p:nvGrpSpPr>
          <p:grpSpPr>
            <a:xfrm>
              <a:off x="410762" y="405356"/>
              <a:ext cx="409391" cy="422087"/>
              <a:chOff x="3212300" y="1445050"/>
              <a:chExt cx="1379350" cy="1422125"/>
            </a:xfrm>
          </p:grpSpPr>
          <p:sp>
            <p:nvSpPr>
              <p:cNvPr id="612" name="Google Shape;612;p23"/>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23"/>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23"/>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23"/>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23"/>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23"/>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8" name="Google Shape;618;p23"/>
            <p:cNvGrpSpPr/>
            <p:nvPr/>
          </p:nvGrpSpPr>
          <p:grpSpPr>
            <a:xfrm rot="-5400000">
              <a:off x="394393" y="4333145"/>
              <a:ext cx="409391" cy="422087"/>
              <a:chOff x="3212300" y="1445050"/>
              <a:chExt cx="1379350" cy="1422125"/>
            </a:xfrm>
          </p:grpSpPr>
          <p:sp>
            <p:nvSpPr>
              <p:cNvPr id="619" name="Google Shape;619;p23"/>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23"/>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23"/>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23"/>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23"/>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23"/>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5" name="Google Shape;625;p23"/>
            <p:cNvGrpSpPr/>
            <p:nvPr/>
          </p:nvGrpSpPr>
          <p:grpSpPr>
            <a:xfrm flipH="1">
              <a:off x="8308870" y="405356"/>
              <a:ext cx="409391" cy="422087"/>
              <a:chOff x="3212300" y="1445050"/>
              <a:chExt cx="1379350" cy="1422125"/>
            </a:xfrm>
          </p:grpSpPr>
          <p:sp>
            <p:nvSpPr>
              <p:cNvPr id="626" name="Google Shape;626;p23"/>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23"/>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23"/>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23"/>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23"/>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23"/>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2" name="Google Shape;632;p23"/>
            <p:cNvGrpSpPr/>
            <p:nvPr/>
          </p:nvGrpSpPr>
          <p:grpSpPr>
            <a:xfrm rot="5400000" flipH="1">
              <a:off x="8325239" y="4333145"/>
              <a:ext cx="409391" cy="422087"/>
              <a:chOff x="3212300" y="1445050"/>
              <a:chExt cx="1379350" cy="1422125"/>
            </a:xfrm>
          </p:grpSpPr>
          <p:sp>
            <p:nvSpPr>
              <p:cNvPr id="633" name="Google Shape;633;p23"/>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23"/>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23"/>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23"/>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23"/>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23"/>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9" name="Google Shape;639;p23"/>
            <p:cNvGrpSpPr/>
            <p:nvPr/>
          </p:nvGrpSpPr>
          <p:grpSpPr>
            <a:xfrm>
              <a:off x="4291407" y="182261"/>
              <a:ext cx="561186" cy="209494"/>
              <a:chOff x="2480050" y="3908075"/>
              <a:chExt cx="1355850" cy="506025"/>
            </a:xfrm>
          </p:grpSpPr>
          <p:sp>
            <p:nvSpPr>
              <p:cNvPr id="640" name="Google Shape;640;p23"/>
              <p:cNvSpPr/>
              <p:nvPr/>
            </p:nvSpPr>
            <p:spPr>
              <a:xfrm>
                <a:off x="2480050" y="3908075"/>
                <a:ext cx="663200" cy="506025"/>
              </a:xfrm>
              <a:custGeom>
                <a:avLst/>
                <a:gdLst/>
                <a:ahLst/>
                <a:cxnLst/>
                <a:rect l="l" t="t" r="r" b="b"/>
                <a:pathLst>
                  <a:path w="26528" h="20241" extrusionOk="0">
                    <a:moveTo>
                      <a:pt x="17517" y="9548"/>
                    </a:moveTo>
                    <a:cubicBezTo>
                      <a:pt x="17519" y="9548"/>
                      <a:pt x="17522" y="9548"/>
                      <a:pt x="17525" y="9550"/>
                    </a:cubicBezTo>
                    <a:lnTo>
                      <a:pt x="17525" y="9550"/>
                    </a:lnTo>
                    <a:cubicBezTo>
                      <a:pt x="17526" y="9549"/>
                      <a:pt x="17526" y="9549"/>
                      <a:pt x="17527" y="9548"/>
                    </a:cubicBezTo>
                    <a:cubicBezTo>
                      <a:pt x="17530" y="9548"/>
                      <a:pt x="17528" y="9549"/>
                      <a:pt x="17525" y="9550"/>
                    </a:cubicBezTo>
                    <a:lnTo>
                      <a:pt x="17525" y="9550"/>
                    </a:lnTo>
                    <a:cubicBezTo>
                      <a:pt x="17525" y="9550"/>
                      <a:pt x="17525" y="9550"/>
                      <a:pt x="17525" y="9550"/>
                    </a:cubicBezTo>
                    <a:lnTo>
                      <a:pt x="17525" y="9550"/>
                    </a:lnTo>
                    <a:cubicBezTo>
                      <a:pt x="17525" y="9550"/>
                      <a:pt x="17524" y="9550"/>
                      <a:pt x="17524" y="9550"/>
                    </a:cubicBezTo>
                    <a:lnTo>
                      <a:pt x="17524" y="9550"/>
                    </a:lnTo>
                    <a:cubicBezTo>
                      <a:pt x="17524" y="9550"/>
                      <a:pt x="17525" y="9550"/>
                      <a:pt x="17525" y="9550"/>
                    </a:cubicBezTo>
                    <a:lnTo>
                      <a:pt x="17525" y="9550"/>
                    </a:lnTo>
                    <a:cubicBezTo>
                      <a:pt x="17579" y="9572"/>
                      <a:pt x="17799" y="9772"/>
                      <a:pt x="17908" y="10013"/>
                    </a:cubicBezTo>
                    <a:cubicBezTo>
                      <a:pt x="18063" y="10334"/>
                      <a:pt x="18170" y="10668"/>
                      <a:pt x="18241" y="11013"/>
                    </a:cubicBezTo>
                    <a:cubicBezTo>
                      <a:pt x="18412" y="11889"/>
                      <a:pt x="18277" y="12816"/>
                      <a:pt x="17875" y="13557"/>
                    </a:cubicBezTo>
                    <a:lnTo>
                      <a:pt x="17875" y="13557"/>
                    </a:lnTo>
                    <a:cubicBezTo>
                      <a:pt x="17182" y="12711"/>
                      <a:pt x="16814" y="11575"/>
                      <a:pt x="17003" y="10596"/>
                    </a:cubicBezTo>
                    <a:cubicBezTo>
                      <a:pt x="17074" y="10287"/>
                      <a:pt x="17182" y="9989"/>
                      <a:pt x="17348" y="9727"/>
                    </a:cubicBezTo>
                    <a:cubicBezTo>
                      <a:pt x="17395" y="9656"/>
                      <a:pt x="17454" y="9598"/>
                      <a:pt x="17524" y="9550"/>
                    </a:cubicBezTo>
                    <a:lnTo>
                      <a:pt x="17524" y="9550"/>
                    </a:lnTo>
                    <a:cubicBezTo>
                      <a:pt x="17518" y="9552"/>
                      <a:pt x="17508" y="9554"/>
                      <a:pt x="17505" y="9554"/>
                    </a:cubicBezTo>
                    <a:cubicBezTo>
                      <a:pt x="17502" y="9554"/>
                      <a:pt x="17503" y="9552"/>
                      <a:pt x="17515" y="9548"/>
                    </a:cubicBezTo>
                    <a:cubicBezTo>
                      <a:pt x="17516" y="9548"/>
                      <a:pt x="17516" y="9548"/>
                      <a:pt x="17517" y="9548"/>
                    </a:cubicBezTo>
                    <a:close/>
                    <a:moveTo>
                      <a:pt x="25066" y="0"/>
                    </a:moveTo>
                    <a:cubicBezTo>
                      <a:pt x="24975" y="0"/>
                      <a:pt x="24883" y="23"/>
                      <a:pt x="24802" y="71"/>
                    </a:cubicBezTo>
                    <a:cubicBezTo>
                      <a:pt x="24611" y="190"/>
                      <a:pt x="24504" y="476"/>
                      <a:pt x="24683" y="642"/>
                    </a:cubicBezTo>
                    <a:cubicBezTo>
                      <a:pt x="24528" y="464"/>
                      <a:pt x="24659" y="202"/>
                      <a:pt x="24825" y="130"/>
                    </a:cubicBezTo>
                    <a:cubicBezTo>
                      <a:pt x="24884" y="108"/>
                      <a:pt x="24946" y="98"/>
                      <a:pt x="25006" y="98"/>
                    </a:cubicBezTo>
                    <a:cubicBezTo>
                      <a:pt x="25142" y="98"/>
                      <a:pt x="25274" y="151"/>
                      <a:pt x="25373" y="250"/>
                    </a:cubicBezTo>
                    <a:cubicBezTo>
                      <a:pt x="25659" y="535"/>
                      <a:pt x="25790" y="940"/>
                      <a:pt x="25742" y="1345"/>
                    </a:cubicBezTo>
                    <a:cubicBezTo>
                      <a:pt x="25659" y="2155"/>
                      <a:pt x="25135" y="2845"/>
                      <a:pt x="24468" y="3309"/>
                    </a:cubicBezTo>
                    <a:cubicBezTo>
                      <a:pt x="23801" y="3798"/>
                      <a:pt x="23016" y="4191"/>
                      <a:pt x="22349" y="4833"/>
                    </a:cubicBezTo>
                    <a:cubicBezTo>
                      <a:pt x="21992" y="5179"/>
                      <a:pt x="21730" y="5595"/>
                      <a:pt x="21587" y="6072"/>
                    </a:cubicBezTo>
                    <a:cubicBezTo>
                      <a:pt x="21432" y="6607"/>
                      <a:pt x="21539" y="7179"/>
                      <a:pt x="21873" y="7631"/>
                    </a:cubicBezTo>
                    <a:cubicBezTo>
                      <a:pt x="22551" y="8489"/>
                      <a:pt x="23587" y="8667"/>
                      <a:pt x="24278" y="8965"/>
                    </a:cubicBezTo>
                    <a:cubicBezTo>
                      <a:pt x="24611" y="9084"/>
                      <a:pt x="24909" y="9286"/>
                      <a:pt x="25147" y="9536"/>
                    </a:cubicBezTo>
                    <a:cubicBezTo>
                      <a:pt x="25337" y="9739"/>
                      <a:pt x="25409" y="10025"/>
                      <a:pt x="25349" y="10298"/>
                    </a:cubicBezTo>
                    <a:cubicBezTo>
                      <a:pt x="25278" y="10656"/>
                      <a:pt x="25135" y="10989"/>
                      <a:pt x="24956" y="11299"/>
                    </a:cubicBezTo>
                    <a:cubicBezTo>
                      <a:pt x="24778" y="11656"/>
                      <a:pt x="24563" y="11989"/>
                      <a:pt x="24325" y="12299"/>
                    </a:cubicBezTo>
                    <a:cubicBezTo>
                      <a:pt x="23849" y="12930"/>
                      <a:pt x="23266" y="13465"/>
                      <a:pt x="22611" y="13906"/>
                    </a:cubicBezTo>
                    <a:cubicBezTo>
                      <a:pt x="21956" y="14323"/>
                      <a:pt x="21218" y="14668"/>
                      <a:pt x="20527" y="14763"/>
                    </a:cubicBezTo>
                    <a:cubicBezTo>
                      <a:pt x="20400" y="14784"/>
                      <a:pt x="20273" y="14794"/>
                      <a:pt x="20146" y="14794"/>
                    </a:cubicBezTo>
                    <a:cubicBezTo>
                      <a:pt x="19829" y="14794"/>
                      <a:pt x="19516" y="14731"/>
                      <a:pt x="19224" y="14611"/>
                    </a:cubicBezTo>
                    <a:lnTo>
                      <a:pt x="19224" y="14611"/>
                    </a:lnTo>
                    <a:cubicBezTo>
                      <a:pt x="19411" y="14312"/>
                      <a:pt x="19565" y="13991"/>
                      <a:pt x="19682" y="13656"/>
                    </a:cubicBezTo>
                    <a:cubicBezTo>
                      <a:pt x="20015" y="12703"/>
                      <a:pt x="20087" y="11668"/>
                      <a:pt x="19884" y="10679"/>
                    </a:cubicBezTo>
                    <a:cubicBezTo>
                      <a:pt x="19777" y="10179"/>
                      <a:pt x="19610" y="9703"/>
                      <a:pt x="19384" y="9251"/>
                    </a:cubicBezTo>
                    <a:cubicBezTo>
                      <a:pt x="19253" y="8989"/>
                      <a:pt x="19087" y="8751"/>
                      <a:pt x="18884" y="8536"/>
                    </a:cubicBezTo>
                    <a:cubicBezTo>
                      <a:pt x="18646" y="8274"/>
                      <a:pt x="18337" y="8072"/>
                      <a:pt x="17991" y="7965"/>
                    </a:cubicBezTo>
                    <a:cubicBezTo>
                      <a:pt x="17834" y="7916"/>
                      <a:pt x="17674" y="7892"/>
                      <a:pt x="17515" y="7892"/>
                    </a:cubicBezTo>
                    <a:cubicBezTo>
                      <a:pt x="17250" y="7892"/>
                      <a:pt x="16986" y="7958"/>
                      <a:pt x="16741" y="8084"/>
                    </a:cubicBezTo>
                    <a:cubicBezTo>
                      <a:pt x="16443" y="8262"/>
                      <a:pt x="16193" y="8501"/>
                      <a:pt x="16003" y="8786"/>
                    </a:cubicBezTo>
                    <a:cubicBezTo>
                      <a:pt x="15705" y="9251"/>
                      <a:pt x="15515" y="9763"/>
                      <a:pt x="15419" y="10298"/>
                    </a:cubicBezTo>
                    <a:cubicBezTo>
                      <a:pt x="15265" y="11310"/>
                      <a:pt x="15431" y="12346"/>
                      <a:pt x="15884" y="13251"/>
                    </a:cubicBezTo>
                    <a:cubicBezTo>
                      <a:pt x="16129" y="13768"/>
                      <a:pt x="16452" y="14243"/>
                      <a:pt x="16837" y="14659"/>
                    </a:cubicBezTo>
                    <a:lnTo>
                      <a:pt x="16837" y="14659"/>
                    </a:lnTo>
                    <a:cubicBezTo>
                      <a:pt x="16316" y="14989"/>
                      <a:pt x="15718" y="15172"/>
                      <a:pt x="15105" y="15172"/>
                    </a:cubicBezTo>
                    <a:cubicBezTo>
                      <a:pt x="15051" y="15172"/>
                      <a:pt x="14997" y="15171"/>
                      <a:pt x="14943" y="15168"/>
                    </a:cubicBezTo>
                    <a:cubicBezTo>
                      <a:pt x="14265" y="15120"/>
                      <a:pt x="13717" y="14870"/>
                      <a:pt x="13145" y="14358"/>
                    </a:cubicBezTo>
                    <a:cubicBezTo>
                      <a:pt x="12574" y="13846"/>
                      <a:pt x="11919" y="13180"/>
                      <a:pt x="11252" y="12608"/>
                    </a:cubicBezTo>
                    <a:cubicBezTo>
                      <a:pt x="10586" y="12025"/>
                      <a:pt x="9871" y="11477"/>
                      <a:pt x="9121" y="11001"/>
                    </a:cubicBezTo>
                    <a:cubicBezTo>
                      <a:pt x="8323" y="10489"/>
                      <a:pt x="7466" y="10096"/>
                      <a:pt x="6573" y="9846"/>
                    </a:cubicBezTo>
                    <a:cubicBezTo>
                      <a:pt x="6091" y="9703"/>
                      <a:pt x="5594" y="9632"/>
                      <a:pt x="5097" y="9632"/>
                    </a:cubicBezTo>
                    <a:cubicBezTo>
                      <a:pt x="4600" y="9632"/>
                      <a:pt x="4103" y="9703"/>
                      <a:pt x="3620" y="9846"/>
                    </a:cubicBezTo>
                    <a:cubicBezTo>
                      <a:pt x="1632" y="10465"/>
                      <a:pt x="275" y="12299"/>
                      <a:pt x="132" y="14287"/>
                    </a:cubicBezTo>
                    <a:cubicBezTo>
                      <a:pt x="1" y="16263"/>
                      <a:pt x="989" y="18157"/>
                      <a:pt x="2537" y="19252"/>
                    </a:cubicBezTo>
                    <a:cubicBezTo>
                      <a:pt x="3311" y="19811"/>
                      <a:pt x="4228" y="20145"/>
                      <a:pt x="5180" y="20228"/>
                    </a:cubicBezTo>
                    <a:cubicBezTo>
                      <a:pt x="5287" y="20236"/>
                      <a:pt x="5395" y="20240"/>
                      <a:pt x="5503" y="20240"/>
                    </a:cubicBezTo>
                    <a:cubicBezTo>
                      <a:pt x="6352" y="20240"/>
                      <a:pt x="7242" y="19989"/>
                      <a:pt x="7907" y="19419"/>
                    </a:cubicBezTo>
                    <a:cubicBezTo>
                      <a:pt x="8669" y="18811"/>
                      <a:pt x="9133" y="17895"/>
                      <a:pt x="9169" y="16918"/>
                    </a:cubicBezTo>
                    <a:cubicBezTo>
                      <a:pt x="9181" y="15906"/>
                      <a:pt x="8597" y="15061"/>
                      <a:pt x="7942" y="14477"/>
                    </a:cubicBezTo>
                    <a:cubicBezTo>
                      <a:pt x="7597" y="14156"/>
                      <a:pt x="7168" y="13942"/>
                      <a:pt x="6716" y="13835"/>
                    </a:cubicBezTo>
                    <a:cubicBezTo>
                      <a:pt x="6643" y="13821"/>
                      <a:pt x="6570" y="13814"/>
                      <a:pt x="6498" y="13814"/>
                    </a:cubicBezTo>
                    <a:cubicBezTo>
                      <a:pt x="6322" y="13814"/>
                      <a:pt x="6150" y="13854"/>
                      <a:pt x="5990" y="13930"/>
                    </a:cubicBezTo>
                    <a:cubicBezTo>
                      <a:pt x="5764" y="14037"/>
                      <a:pt x="5585" y="14216"/>
                      <a:pt x="5478" y="14442"/>
                    </a:cubicBezTo>
                    <a:cubicBezTo>
                      <a:pt x="5311" y="14870"/>
                      <a:pt x="5263" y="15323"/>
                      <a:pt x="5371" y="15775"/>
                    </a:cubicBezTo>
                    <a:cubicBezTo>
                      <a:pt x="5435" y="16161"/>
                      <a:pt x="5779" y="16528"/>
                      <a:pt x="6168" y="16528"/>
                    </a:cubicBezTo>
                    <a:cubicBezTo>
                      <a:pt x="6211" y="16528"/>
                      <a:pt x="6255" y="16523"/>
                      <a:pt x="6299" y="16513"/>
                    </a:cubicBezTo>
                    <a:lnTo>
                      <a:pt x="6299" y="16513"/>
                    </a:lnTo>
                    <a:cubicBezTo>
                      <a:pt x="6276" y="16516"/>
                      <a:pt x="6253" y="16517"/>
                      <a:pt x="6231" y="16517"/>
                    </a:cubicBezTo>
                    <a:cubicBezTo>
                      <a:pt x="5824" y="16517"/>
                      <a:pt x="5523" y="16123"/>
                      <a:pt x="5490" y="15740"/>
                    </a:cubicBezTo>
                    <a:cubicBezTo>
                      <a:pt x="5442" y="15335"/>
                      <a:pt x="5525" y="14930"/>
                      <a:pt x="5704" y="14561"/>
                    </a:cubicBezTo>
                    <a:cubicBezTo>
                      <a:pt x="5854" y="14308"/>
                      <a:pt x="6122" y="14158"/>
                      <a:pt x="6409" y="14158"/>
                    </a:cubicBezTo>
                    <a:cubicBezTo>
                      <a:pt x="6487" y="14158"/>
                      <a:pt x="6566" y="14169"/>
                      <a:pt x="6645" y="14192"/>
                    </a:cubicBezTo>
                    <a:cubicBezTo>
                      <a:pt x="7014" y="14311"/>
                      <a:pt x="7347" y="14525"/>
                      <a:pt x="7609" y="14811"/>
                    </a:cubicBezTo>
                    <a:cubicBezTo>
                      <a:pt x="8169" y="15406"/>
                      <a:pt x="8585" y="16144"/>
                      <a:pt x="8502" y="16883"/>
                    </a:cubicBezTo>
                    <a:cubicBezTo>
                      <a:pt x="8419" y="17633"/>
                      <a:pt x="8014" y="18323"/>
                      <a:pt x="7395" y="18752"/>
                    </a:cubicBezTo>
                    <a:cubicBezTo>
                      <a:pt x="6901" y="19093"/>
                      <a:pt x="6325" y="19276"/>
                      <a:pt x="5732" y="19276"/>
                    </a:cubicBezTo>
                    <a:cubicBezTo>
                      <a:pt x="5580" y="19276"/>
                      <a:pt x="5428" y="19264"/>
                      <a:pt x="5275" y="19240"/>
                    </a:cubicBezTo>
                    <a:cubicBezTo>
                      <a:pt x="4525" y="19133"/>
                      <a:pt x="3811" y="18835"/>
                      <a:pt x="3216" y="18347"/>
                    </a:cubicBezTo>
                    <a:cubicBezTo>
                      <a:pt x="2025" y="17406"/>
                      <a:pt x="1287" y="15847"/>
                      <a:pt x="1465" y="14394"/>
                    </a:cubicBezTo>
                    <a:cubicBezTo>
                      <a:pt x="1620" y="12965"/>
                      <a:pt x="2704" y="11656"/>
                      <a:pt x="4037" y="11275"/>
                    </a:cubicBezTo>
                    <a:cubicBezTo>
                      <a:pt x="4330" y="11189"/>
                      <a:pt x="4632" y="11150"/>
                      <a:pt x="4940" y="11150"/>
                    </a:cubicBezTo>
                    <a:cubicBezTo>
                      <a:pt x="6045" y="11150"/>
                      <a:pt x="7215" y="11657"/>
                      <a:pt x="8240" y="12346"/>
                    </a:cubicBezTo>
                    <a:cubicBezTo>
                      <a:pt x="8919" y="12799"/>
                      <a:pt x="9562" y="13311"/>
                      <a:pt x="10181" y="13846"/>
                    </a:cubicBezTo>
                    <a:cubicBezTo>
                      <a:pt x="10812" y="14394"/>
                      <a:pt x="11348" y="14966"/>
                      <a:pt x="12050" y="15609"/>
                    </a:cubicBezTo>
                    <a:cubicBezTo>
                      <a:pt x="12419" y="15942"/>
                      <a:pt x="12848" y="16228"/>
                      <a:pt x="13300" y="16454"/>
                    </a:cubicBezTo>
                    <a:cubicBezTo>
                      <a:pt x="13788" y="16680"/>
                      <a:pt x="14300" y="16811"/>
                      <a:pt x="14836" y="16847"/>
                    </a:cubicBezTo>
                    <a:cubicBezTo>
                      <a:pt x="14930" y="16852"/>
                      <a:pt x="15024" y="16855"/>
                      <a:pt x="15118" y="16855"/>
                    </a:cubicBezTo>
                    <a:cubicBezTo>
                      <a:pt x="16069" y="16855"/>
                      <a:pt x="16998" y="16582"/>
                      <a:pt x="17789" y="16073"/>
                    </a:cubicBezTo>
                    <a:cubicBezTo>
                      <a:pt x="17941" y="15974"/>
                      <a:pt x="18086" y="15868"/>
                      <a:pt x="18225" y="15753"/>
                    </a:cubicBezTo>
                    <a:lnTo>
                      <a:pt x="18225" y="15753"/>
                    </a:lnTo>
                    <a:cubicBezTo>
                      <a:pt x="18529" y="15916"/>
                      <a:pt x="18856" y="16040"/>
                      <a:pt x="19194" y="16121"/>
                    </a:cubicBezTo>
                    <a:cubicBezTo>
                      <a:pt x="19482" y="16193"/>
                      <a:pt x="19770" y="16229"/>
                      <a:pt x="20058" y="16229"/>
                    </a:cubicBezTo>
                    <a:cubicBezTo>
                      <a:pt x="20294" y="16229"/>
                      <a:pt x="20530" y="16204"/>
                      <a:pt x="20765" y="16156"/>
                    </a:cubicBezTo>
                    <a:cubicBezTo>
                      <a:pt x="21777" y="15966"/>
                      <a:pt x="22599" y="15513"/>
                      <a:pt x="23361" y="14978"/>
                    </a:cubicBezTo>
                    <a:cubicBezTo>
                      <a:pt x="24123" y="14442"/>
                      <a:pt x="24778" y="13775"/>
                      <a:pt x="25314" y="13025"/>
                    </a:cubicBezTo>
                    <a:cubicBezTo>
                      <a:pt x="25576" y="12644"/>
                      <a:pt x="25814" y="12239"/>
                      <a:pt x="26016" y="11834"/>
                    </a:cubicBezTo>
                    <a:cubicBezTo>
                      <a:pt x="26242" y="11394"/>
                      <a:pt x="26397" y="10918"/>
                      <a:pt x="26457" y="10417"/>
                    </a:cubicBezTo>
                    <a:cubicBezTo>
                      <a:pt x="26528" y="9834"/>
                      <a:pt x="26338" y="9251"/>
                      <a:pt x="25921" y="8822"/>
                    </a:cubicBezTo>
                    <a:cubicBezTo>
                      <a:pt x="25552" y="8465"/>
                      <a:pt x="25111" y="8203"/>
                      <a:pt x="24635" y="8048"/>
                    </a:cubicBezTo>
                    <a:cubicBezTo>
                      <a:pt x="24194" y="7893"/>
                      <a:pt x="23778" y="7810"/>
                      <a:pt x="23420" y="7655"/>
                    </a:cubicBezTo>
                    <a:cubicBezTo>
                      <a:pt x="23087" y="7548"/>
                      <a:pt x="22778" y="7358"/>
                      <a:pt x="22528" y="7096"/>
                    </a:cubicBezTo>
                    <a:cubicBezTo>
                      <a:pt x="22313" y="6869"/>
                      <a:pt x="22242" y="6548"/>
                      <a:pt x="22313" y="6238"/>
                    </a:cubicBezTo>
                    <a:cubicBezTo>
                      <a:pt x="22397" y="5881"/>
                      <a:pt x="22575" y="5548"/>
                      <a:pt x="22825" y="5286"/>
                    </a:cubicBezTo>
                    <a:cubicBezTo>
                      <a:pt x="23349" y="4691"/>
                      <a:pt x="24075" y="4238"/>
                      <a:pt x="24766" y="3667"/>
                    </a:cubicBezTo>
                    <a:cubicBezTo>
                      <a:pt x="25445" y="3107"/>
                      <a:pt x="25992" y="2274"/>
                      <a:pt x="26004" y="1345"/>
                    </a:cubicBezTo>
                    <a:cubicBezTo>
                      <a:pt x="26016" y="881"/>
                      <a:pt x="25802" y="440"/>
                      <a:pt x="25445" y="142"/>
                    </a:cubicBezTo>
                    <a:cubicBezTo>
                      <a:pt x="25338" y="50"/>
                      <a:pt x="25202" y="0"/>
                      <a:pt x="2506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23"/>
              <p:cNvSpPr/>
              <p:nvPr/>
            </p:nvSpPr>
            <p:spPr>
              <a:xfrm>
                <a:off x="3172100" y="3908500"/>
                <a:ext cx="663800" cy="505300"/>
              </a:xfrm>
              <a:custGeom>
                <a:avLst/>
                <a:gdLst/>
                <a:ahLst/>
                <a:cxnLst/>
                <a:rect l="l" t="t" r="r" b="b"/>
                <a:pathLst>
                  <a:path w="26552" h="20212" extrusionOk="0">
                    <a:moveTo>
                      <a:pt x="9007" y="9523"/>
                    </a:moveTo>
                    <a:cubicBezTo>
                      <a:pt x="9076" y="9570"/>
                      <a:pt x="9134" y="9628"/>
                      <a:pt x="9169" y="9698"/>
                    </a:cubicBezTo>
                    <a:cubicBezTo>
                      <a:pt x="9347" y="9960"/>
                      <a:pt x="9454" y="10258"/>
                      <a:pt x="9514" y="10555"/>
                    </a:cubicBezTo>
                    <a:cubicBezTo>
                      <a:pt x="9712" y="11545"/>
                      <a:pt x="9346" y="12677"/>
                      <a:pt x="8652" y="13526"/>
                    </a:cubicBezTo>
                    <a:lnTo>
                      <a:pt x="8652" y="13526"/>
                    </a:lnTo>
                    <a:cubicBezTo>
                      <a:pt x="8246" y="12782"/>
                      <a:pt x="8109" y="11853"/>
                      <a:pt x="8288" y="10984"/>
                    </a:cubicBezTo>
                    <a:cubicBezTo>
                      <a:pt x="8359" y="10639"/>
                      <a:pt x="8466" y="10305"/>
                      <a:pt x="8621" y="9984"/>
                    </a:cubicBezTo>
                    <a:cubicBezTo>
                      <a:pt x="8731" y="9742"/>
                      <a:pt x="8963" y="9550"/>
                      <a:pt x="9007" y="9523"/>
                    </a:cubicBezTo>
                    <a:close/>
                    <a:moveTo>
                      <a:pt x="1461" y="0"/>
                    </a:moveTo>
                    <a:cubicBezTo>
                      <a:pt x="1325" y="0"/>
                      <a:pt x="1190" y="46"/>
                      <a:pt x="1084" y="137"/>
                    </a:cubicBezTo>
                    <a:cubicBezTo>
                      <a:pt x="727" y="435"/>
                      <a:pt x="513" y="875"/>
                      <a:pt x="525" y="1340"/>
                    </a:cubicBezTo>
                    <a:cubicBezTo>
                      <a:pt x="537" y="2269"/>
                      <a:pt x="1096" y="3090"/>
                      <a:pt x="1763" y="3662"/>
                    </a:cubicBezTo>
                    <a:cubicBezTo>
                      <a:pt x="2430" y="4245"/>
                      <a:pt x="3180" y="4685"/>
                      <a:pt x="3704" y="5281"/>
                    </a:cubicBezTo>
                    <a:cubicBezTo>
                      <a:pt x="3954" y="5543"/>
                      <a:pt x="4132" y="5876"/>
                      <a:pt x="4216" y="6233"/>
                    </a:cubicBezTo>
                    <a:cubicBezTo>
                      <a:pt x="4287" y="6543"/>
                      <a:pt x="4216" y="6864"/>
                      <a:pt x="4001" y="7102"/>
                    </a:cubicBezTo>
                    <a:cubicBezTo>
                      <a:pt x="3751" y="7352"/>
                      <a:pt x="3454" y="7543"/>
                      <a:pt x="3108" y="7650"/>
                    </a:cubicBezTo>
                    <a:cubicBezTo>
                      <a:pt x="2751" y="7793"/>
                      <a:pt x="2346" y="7888"/>
                      <a:pt x="1906" y="8043"/>
                    </a:cubicBezTo>
                    <a:cubicBezTo>
                      <a:pt x="1418" y="8198"/>
                      <a:pt x="977" y="8472"/>
                      <a:pt x="608" y="8817"/>
                    </a:cubicBezTo>
                    <a:cubicBezTo>
                      <a:pt x="203" y="9246"/>
                      <a:pt x="1" y="9829"/>
                      <a:pt x="72" y="10424"/>
                    </a:cubicBezTo>
                    <a:cubicBezTo>
                      <a:pt x="144" y="10912"/>
                      <a:pt x="287" y="11389"/>
                      <a:pt x="525" y="11829"/>
                    </a:cubicBezTo>
                    <a:cubicBezTo>
                      <a:pt x="715" y="12246"/>
                      <a:pt x="953" y="12639"/>
                      <a:pt x="1215" y="13020"/>
                    </a:cubicBezTo>
                    <a:cubicBezTo>
                      <a:pt x="1751" y="13770"/>
                      <a:pt x="2418" y="14437"/>
                      <a:pt x="3168" y="14984"/>
                    </a:cubicBezTo>
                    <a:cubicBezTo>
                      <a:pt x="3930" y="15508"/>
                      <a:pt x="4763" y="15961"/>
                      <a:pt x="5764" y="16163"/>
                    </a:cubicBezTo>
                    <a:cubicBezTo>
                      <a:pt x="5996" y="16205"/>
                      <a:pt x="6232" y="16227"/>
                      <a:pt x="6466" y="16227"/>
                    </a:cubicBezTo>
                    <a:cubicBezTo>
                      <a:pt x="6759" y="16227"/>
                      <a:pt x="7051" y="16194"/>
                      <a:pt x="7335" y="16127"/>
                    </a:cubicBezTo>
                    <a:cubicBezTo>
                      <a:pt x="7676" y="16038"/>
                      <a:pt x="8006" y="15910"/>
                      <a:pt x="8318" y="15743"/>
                    </a:cubicBezTo>
                    <a:lnTo>
                      <a:pt x="8318" y="15743"/>
                    </a:lnTo>
                    <a:cubicBezTo>
                      <a:pt x="8452" y="15855"/>
                      <a:pt x="8593" y="15959"/>
                      <a:pt x="8740" y="16056"/>
                    </a:cubicBezTo>
                    <a:cubicBezTo>
                      <a:pt x="9539" y="16574"/>
                      <a:pt x="10466" y="16838"/>
                      <a:pt x="11414" y="16838"/>
                    </a:cubicBezTo>
                    <a:cubicBezTo>
                      <a:pt x="11510" y="16838"/>
                      <a:pt x="11608" y="16835"/>
                      <a:pt x="11705" y="16830"/>
                    </a:cubicBezTo>
                    <a:cubicBezTo>
                      <a:pt x="12229" y="16794"/>
                      <a:pt x="12753" y="16663"/>
                      <a:pt x="13229" y="16437"/>
                    </a:cubicBezTo>
                    <a:cubicBezTo>
                      <a:pt x="13693" y="16211"/>
                      <a:pt x="14110" y="15925"/>
                      <a:pt x="14491" y="15580"/>
                    </a:cubicBezTo>
                    <a:cubicBezTo>
                      <a:pt x="15181" y="14949"/>
                      <a:pt x="15717" y="14377"/>
                      <a:pt x="16360" y="13829"/>
                    </a:cubicBezTo>
                    <a:cubicBezTo>
                      <a:pt x="16967" y="13282"/>
                      <a:pt x="17622" y="12782"/>
                      <a:pt x="18289" y="12329"/>
                    </a:cubicBezTo>
                    <a:cubicBezTo>
                      <a:pt x="19325" y="11632"/>
                      <a:pt x="20525" y="11137"/>
                      <a:pt x="21635" y="11137"/>
                    </a:cubicBezTo>
                    <a:cubicBezTo>
                      <a:pt x="21929" y="11137"/>
                      <a:pt x="22216" y="11171"/>
                      <a:pt x="22492" y="11246"/>
                    </a:cubicBezTo>
                    <a:cubicBezTo>
                      <a:pt x="23813" y="11615"/>
                      <a:pt x="24909" y="12948"/>
                      <a:pt x="25064" y="14377"/>
                    </a:cubicBezTo>
                    <a:cubicBezTo>
                      <a:pt x="25242" y="15830"/>
                      <a:pt x="24516" y="17389"/>
                      <a:pt x="23325" y="18330"/>
                    </a:cubicBezTo>
                    <a:cubicBezTo>
                      <a:pt x="22730" y="18806"/>
                      <a:pt x="22016" y="19116"/>
                      <a:pt x="21254" y="19223"/>
                    </a:cubicBezTo>
                    <a:cubicBezTo>
                      <a:pt x="21103" y="19247"/>
                      <a:pt x="20952" y="19259"/>
                      <a:pt x="20802" y="19259"/>
                    </a:cubicBezTo>
                    <a:cubicBezTo>
                      <a:pt x="20212" y="19259"/>
                      <a:pt x="19630" y="19076"/>
                      <a:pt x="19146" y="18735"/>
                    </a:cubicBezTo>
                    <a:cubicBezTo>
                      <a:pt x="18515" y="18294"/>
                      <a:pt x="18110" y="17616"/>
                      <a:pt x="18027" y="16866"/>
                    </a:cubicBezTo>
                    <a:cubicBezTo>
                      <a:pt x="17956" y="16127"/>
                      <a:pt x="18360" y="15389"/>
                      <a:pt x="18920" y="14794"/>
                    </a:cubicBezTo>
                    <a:cubicBezTo>
                      <a:pt x="19182" y="14508"/>
                      <a:pt x="19515" y="14294"/>
                      <a:pt x="19896" y="14175"/>
                    </a:cubicBezTo>
                    <a:cubicBezTo>
                      <a:pt x="19977" y="14148"/>
                      <a:pt x="20060" y="14135"/>
                      <a:pt x="20141" y="14135"/>
                    </a:cubicBezTo>
                    <a:cubicBezTo>
                      <a:pt x="20420" y="14135"/>
                      <a:pt x="20687" y="14286"/>
                      <a:pt x="20825" y="14544"/>
                    </a:cubicBezTo>
                    <a:cubicBezTo>
                      <a:pt x="21015" y="14901"/>
                      <a:pt x="21087" y="15318"/>
                      <a:pt x="21039" y="15723"/>
                    </a:cubicBezTo>
                    <a:cubicBezTo>
                      <a:pt x="21016" y="16100"/>
                      <a:pt x="20708" y="16499"/>
                      <a:pt x="20284" y="16499"/>
                    </a:cubicBezTo>
                    <a:cubicBezTo>
                      <a:pt x="20266" y="16499"/>
                      <a:pt x="20248" y="16498"/>
                      <a:pt x="20230" y="16496"/>
                    </a:cubicBezTo>
                    <a:lnTo>
                      <a:pt x="20230" y="16496"/>
                    </a:lnTo>
                    <a:cubicBezTo>
                      <a:pt x="20274" y="16506"/>
                      <a:pt x="20317" y="16510"/>
                      <a:pt x="20361" y="16510"/>
                    </a:cubicBezTo>
                    <a:cubicBezTo>
                      <a:pt x="20750" y="16510"/>
                      <a:pt x="21095" y="16143"/>
                      <a:pt x="21170" y="15746"/>
                    </a:cubicBezTo>
                    <a:cubicBezTo>
                      <a:pt x="21265" y="15306"/>
                      <a:pt x="21230" y="14841"/>
                      <a:pt x="21051" y="14425"/>
                    </a:cubicBezTo>
                    <a:cubicBezTo>
                      <a:pt x="20956" y="14199"/>
                      <a:pt x="20777" y="14008"/>
                      <a:pt x="20551" y="13901"/>
                    </a:cubicBezTo>
                    <a:cubicBezTo>
                      <a:pt x="20392" y="13834"/>
                      <a:pt x="20216" y="13797"/>
                      <a:pt x="20043" y="13797"/>
                    </a:cubicBezTo>
                    <a:cubicBezTo>
                      <a:pt x="19969" y="13797"/>
                      <a:pt x="19896" y="13803"/>
                      <a:pt x="19825" y="13818"/>
                    </a:cubicBezTo>
                    <a:cubicBezTo>
                      <a:pt x="19360" y="13913"/>
                      <a:pt x="18932" y="14139"/>
                      <a:pt x="18598" y="14460"/>
                    </a:cubicBezTo>
                    <a:cubicBezTo>
                      <a:pt x="17932" y="15032"/>
                      <a:pt x="17348" y="15889"/>
                      <a:pt x="17372" y="16889"/>
                    </a:cubicBezTo>
                    <a:cubicBezTo>
                      <a:pt x="17408" y="17866"/>
                      <a:pt x="17860" y="18782"/>
                      <a:pt x="18622" y="19402"/>
                    </a:cubicBezTo>
                    <a:cubicBezTo>
                      <a:pt x="19298" y="19961"/>
                      <a:pt x="20179" y="20212"/>
                      <a:pt x="21025" y="20212"/>
                    </a:cubicBezTo>
                    <a:cubicBezTo>
                      <a:pt x="21134" y="20212"/>
                      <a:pt x="21242" y="20207"/>
                      <a:pt x="21349" y="20199"/>
                    </a:cubicBezTo>
                    <a:cubicBezTo>
                      <a:pt x="22301" y="20128"/>
                      <a:pt x="23218" y="19783"/>
                      <a:pt x="23992" y="19223"/>
                    </a:cubicBezTo>
                    <a:cubicBezTo>
                      <a:pt x="25528" y="18116"/>
                      <a:pt x="26552" y="16235"/>
                      <a:pt x="26397" y="14246"/>
                    </a:cubicBezTo>
                    <a:cubicBezTo>
                      <a:pt x="26242" y="12270"/>
                      <a:pt x="24897" y="10424"/>
                      <a:pt x="22909" y="9805"/>
                    </a:cubicBezTo>
                    <a:cubicBezTo>
                      <a:pt x="22426" y="9668"/>
                      <a:pt x="21929" y="9600"/>
                      <a:pt x="21432" y="9600"/>
                    </a:cubicBezTo>
                    <a:cubicBezTo>
                      <a:pt x="20935" y="9600"/>
                      <a:pt x="20438" y="9668"/>
                      <a:pt x="19956" y="9805"/>
                    </a:cubicBezTo>
                    <a:cubicBezTo>
                      <a:pt x="19063" y="10067"/>
                      <a:pt x="18194" y="10448"/>
                      <a:pt x="17408" y="10960"/>
                    </a:cubicBezTo>
                    <a:cubicBezTo>
                      <a:pt x="16658" y="11448"/>
                      <a:pt x="15943" y="11984"/>
                      <a:pt x="15277" y="12579"/>
                    </a:cubicBezTo>
                    <a:cubicBezTo>
                      <a:pt x="14610" y="13139"/>
                      <a:pt x="13967" y="13806"/>
                      <a:pt x="13384" y="14318"/>
                    </a:cubicBezTo>
                    <a:cubicBezTo>
                      <a:pt x="12800" y="14841"/>
                      <a:pt x="12264" y="15092"/>
                      <a:pt x="11586" y="15139"/>
                    </a:cubicBezTo>
                    <a:cubicBezTo>
                      <a:pt x="11546" y="15141"/>
                      <a:pt x="11506" y="15141"/>
                      <a:pt x="11466" y="15141"/>
                    </a:cubicBezTo>
                    <a:cubicBezTo>
                      <a:pt x="10845" y="15141"/>
                      <a:pt x="10239" y="14972"/>
                      <a:pt x="9711" y="14642"/>
                    </a:cubicBezTo>
                    <a:lnTo>
                      <a:pt x="9711" y="14642"/>
                    </a:lnTo>
                    <a:cubicBezTo>
                      <a:pt x="10088" y="14230"/>
                      <a:pt x="10403" y="13763"/>
                      <a:pt x="10645" y="13258"/>
                    </a:cubicBezTo>
                    <a:cubicBezTo>
                      <a:pt x="11109" y="12329"/>
                      <a:pt x="11264" y="11293"/>
                      <a:pt x="11121" y="10281"/>
                    </a:cubicBezTo>
                    <a:cubicBezTo>
                      <a:pt x="11026" y="9746"/>
                      <a:pt x="10836" y="9234"/>
                      <a:pt x="10538" y="8781"/>
                    </a:cubicBezTo>
                    <a:cubicBezTo>
                      <a:pt x="10347" y="8484"/>
                      <a:pt x="10097" y="8245"/>
                      <a:pt x="9788" y="8067"/>
                    </a:cubicBezTo>
                    <a:cubicBezTo>
                      <a:pt x="9550" y="7941"/>
                      <a:pt x="9285" y="7875"/>
                      <a:pt x="9017" y="7875"/>
                    </a:cubicBezTo>
                    <a:cubicBezTo>
                      <a:pt x="8856" y="7875"/>
                      <a:pt x="8694" y="7899"/>
                      <a:pt x="8538" y="7948"/>
                    </a:cubicBezTo>
                    <a:cubicBezTo>
                      <a:pt x="8192" y="8055"/>
                      <a:pt x="7883" y="8257"/>
                      <a:pt x="7645" y="8531"/>
                    </a:cubicBezTo>
                    <a:cubicBezTo>
                      <a:pt x="7454" y="8746"/>
                      <a:pt x="7288" y="8984"/>
                      <a:pt x="7157" y="9246"/>
                    </a:cubicBezTo>
                    <a:cubicBezTo>
                      <a:pt x="6918" y="9686"/>
                      <a:pt x="6752" y="10174"/>
                      <a:pt x="6657" y="10662"/>
                    </a:cubicBezTo>
                    <a:cubicBezTo>
                      <a:pt x="6454" y="11663"/>
                      <a:pt x="6526" y="12686"/>
                      <a:pt x="6859" y="13639"/>
                    </a:cubicBezTo>
                    <a:cubicBezTo>
                      <a:pt x="6974" y="13969"/>
                      <a:pt x="7126" y="14285"/>
                      <a:pt x="7308" y="14580"/>
                    </a:cubicBezTo>
                    <a:lnTo>
                      <a:pt x="7308" y="14580"/>
                    </a:lnTo>
                    <a:cubicBezTo>
                      <a:pt x="7014" y="14702"/>
                      <a:pt x="6699" y="14765"/>
                      <a:pt x="6377" y="14765"/>
                    </a:cubicBezTo>
                    <a:cubicBezTo>
                      <a:pt x="6248" y="14765"/>
                      <a:pt x="6119" y="14755"/>
                      <a:pt x="5990" y="14734"/>
                    </a:cubicBezTo>
                    <a:cubicBezTo>
                      <a:pt x="5311" y="14639"/>
                      <a:pt x="4573" y="14294"/>
                      <a:pt x="3918" y="13877"/>
                    </a:cubicBezTo>
                    <a:cubicBezTo>
                      <a:pt x="3263" y="13437"/>
                      <a:pt x="2692" y="12901"/>
                      <a:pt x="2204" y="12282"/>
                    </a:cubicBezTo>
                    <a:cubicBezTo>
                      <a:pt x="1965" y="11960"/>
                      <a:pt x="1751" y="11639"/>
                      <a:pt x="1573" y="11282"/>
                    </a:cubicBezTo>
                    <a:cubicBezTo>
                      <a:pt x="1394" y="10972"/>
                      <a:pt x="1263" y="10627"/>
                      <a:pt x="1180" y="10270"/>
                    </a:cubicBezTo>
                    <a:cubicBezTo>
                      <a:pt x="1120" y="10008"/>
                      <a:pt x="1203" y="9722"/>
                      <a:pt x="1382" y="9508"/>
                    </a:cubicBezTo>
                    <a:cubicBezTo>
                      <a:pt x="1632" y="9257"/>
                      <a:pt x="1930" y="9067"/>
                      <a:pt x="2263" y="8948"/>
                    </a:cubicBezTo>
                    <a:cubicBezTo>
                      <a:pt x="2954" y="8650"/>
                      <a:pt x="3978" y="8460"/>
                      <a:pt x="4668" y="7603"/>
                    </a:cubicBezTo>
                    <a:cubicBezTo>
                      <a:pt x="5002" y="7162"/>
                      <a:pt x="5109" y="6579"/>
                      <a:pt x="4954" y="6043"/>
                    </a:cubicBezTo>
                    <a:cubicBezTo>
                      <a:pt x="4799" y="5567"/>
                      <a:pt x="4537" y="5150"/>
                      <a:pt x="4180" y="4805"/>
                    </a:cubicBezTo>
                    <a:cubicBezTo>
                      <a:pt x="3513" y="4162"/>
                      <a:pt x="2727" y="3769"/>
                      <a:pt x="2061" y="3281"/>
                    </a:cubicBezTo>
                    <a:cubicBezTo>
                      <a:pt x="1406" y="2828"/>
                      <a:pt x="870" y="2126"/>
                      <a:pt x="787" y="1316"/>
                    </a:cubicBezTo>
                    <a:cubicBezTo>
                      <a:pt x="739" y="911"/>
                      <a:pt x="882" y="518"/>
                      <a:pt x="1168" y="221"/>
                    </a:cubicBezTo>
                    <a:cubicBezTo>
                      <a:pt x="1258" y="122"/>
                      <a:pt x="1388" y="69"/>
                      <a:pt x="1523" y="69"/>
                    </a:cubicBezTo>
                    <a:cubicBezTo>
                      <a:pt x="1583" y="69"/>
                      <a:pt x="1645" y="79"/>
                      <a:pt x="1704" y="102"/>
                    </a:cubicBezTo>
                    <a:cubicBezTo>
                      <a:pt x="1870" y="185"/>
                      <a:pt x="2001" y="447"/>
                      <a:pt x="1858" y="625"/>
                    </a:cubicBezTo>
                    <a:cubicBezTo>
                      <a:pt x="2025" y="459"/>
                      <a:pt x="1930" y="173"/>
                      <a:pt x="1739" y="66"/>
                    </a:cubicBezTo>
                    <a:cubicBezTo>
                      <a:pt x="1652" y="22"/>
                      <a:pt x="1556" y="0"/>
                      <a:pt x="146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42" name="Google Shape;642;p23"/>
            <p:cNvSpPr/>
            <p:nvPr/>
          </p:nvSpPr>
          <p:spPr>
            <a:xfrm>
              <a:off x="4262025" y="4446314"/>
              <a:ext cx="619800" cy="619800"/>
            </a:xfrm>
            <a:prstGeom prst="ellipse">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43" name="Google Shape;643;p23"/>
            <p:cNvGrpSpPr/>
            <p:nvPr/>
          </p:nvGrpSpPr>
          <p:grpSpPr>
            <a:xfrm>
              <a:off x="4310647" y="4500220"/>
              <a:ext cx="523062" cy="512000"/>
              <a:chOff x="4001020" y="635593"/>
              <a:chExt cx="1142057" cy="1117904"/>
            </a:xfrm>
          </p:grpSpPr>
          <p:sp>
            <p:nvSpPr>
              <p:cNvPr id="644" name="Google Shape;644;p23"/>
              <p:cNvSpPr/>
              <p:nvPr/>
            </p:nvSpPr>
            <p:spPr>
              <a:xfrm>
                <a:off x="4400000" y="947052"/>
                <a:ext cx="343358" cy="495048"/>
              </a:xfrm>
              <a:custGeom>
                <a:avLst/>
                <a:gdLst/>
                <a:ahLst/>
                <a:cxnLst/>
                <a:rect l="l" t="t" r="r" b="b"/>
                <a:pathLst>
                  <a:path w="27921" h="40256" extrusionOk="0">
                    <a:moveTo>
                      <a:pt x="22932" y="24703"/>
                    </a:moveTo>
                    <a:lnTo>
                      <a:pt x="22932" y="24703"/>
                    </a:lnTo>
                    <a:cubicBezTo>
                      <a:pt x="22885" y="25025"/>
                      <a:pt x="22813" y="25561"/>
                      <a:pt x="22718" y="26227"/>
                    </a:cubicBezTo>
                    <a:lnTo>
                      <a:pt x="22730" y="26227"/>
                    </a:lnTo>
                    <a:cubicBezTo>
                      <a:pt x="22646" y="26227"/>
                      <a:pt x="22551" y="26251"/>
                      <a:pt x="22468" y="26299"/>
                    </a:cubicBezTo>
                    <a:cubicBezTo>
                      <a:pt x="22468" y="26299"/>
                      <a:pt x="22456" y="26299"/>
                      <a:pt x="22444" y="26311"/>
                    </a:cubicBezTo>
                    <a:cubicBezTo>
                      <a:pt x="22337" y="26370"/>
                      <a:pt x="22230" y="26442"/>
                      <a:pt x="22123" y="26525"/>
                    </a:cubicBezTo>
                    <a:cubicBezTo>
                      <a:pt x="21956" y="26680"/>
                      <a:pt x="21753" y="26787"/>
                      <a:pt x="21539" y="26870"/>
                    </a:cubicBezTo>
                    <a:cubicBezTo>
                      <a:pt x="21337" y="26918"/>
                      <a:pt x="21146" y="26989"/>
                      <a:pt x="20980" y="27085"/>
                    </a:cubicBezTo>
                    <a:cubicBezTo>
                      <a:pt x="20968" y="26727"/>
                      <a:pt x="21039" y="26370"/>
                      <a:pt x="21182" y="26049"/>
                    </a:cubicBezTo>
                    <a:cubicBezTo>
                      <a:pt x="21491" y="25442"/>
                      <a:pt x="22015" y="25037"/>
                      <a:pt x="22932" y="24703"/>
                    </a:cubicBezTo>
                    <a:close/>
                    <a:moveTo>
                      <a:pt x="14803" y="358"/>
                    </a:moveTo>
                    <a:cubicBezTo>
                      <a:pt x="22798" y="358"/>
                      <a:pt x="25871" y="5923"/>
                      <a:pt x="26825" y="8356"/>
                    </a:cubicBezTo>
                    <a:cubicBezTo>
                      <a:pt x="27433" y="9916"/>
                      <a:pt x="27564" y="16286"/>
                      <a:pt x="27433" y="18405"/>
                    </a:cubicBezTo>
                    <a:lnTo>
                      <a:pt x="27445" y="18393"/>
                    </a:lnTo>
                    <a:lnTo>
                      <a:pt x="27445" y="18393"/>
                    </a:lnTo>
                    <a:cubicBezTo>
                      <a:pt x="27349" y="19869"/>
                      <a:pt x="26849" y="21239"/>
                      <a:pt x="26516" y="22144"/>
                    </a:cubicBezTo>
                    <a:cubicBezTo>
                      <a:pt x="26421" y="22394"/>
                      <a:pt x="26349" y="22596"/>
                      <a:pt x="26302" y="22763"/>
                    </a:cubicBezTo>
                    <a:cubicBezTo>
                      <a:pt x="26230" y="22882"/>
                      <a:pt x="25516" y="23668"/>
                      <a:pt x="24135" y="24001"/>
                    </a:cubicBezTo>
                    <a:cubicBezTo>
                      <a:pt x="23718" y="24096"/>
                      <a:pt x="23396" y="24179"/>
                      <a:pt x="23087" y="24275"/>
                    </a:cubicBezTo>
                    <a:cubicBezTo>
                      <a:pt x="22301" y="24525"/>
                      <a:pt x="21349" y="24930"/>
                      <a:pt x="20872" y="25882"/>
                    </a:cubicBezTo>
                    <a:cubicBezTo>
                      <a:pt x="20634" y="26358"/>
                      <a:pt x="20622" y="26846"/>
                      <a:pt x="20622" y="27287"/>
                    </a:cubicBezTo>
                    <a:lnTo>
                      <a:pt x="20622" y="27442"/>
                    </a:lnTo>
                    <a:cubicBezTo>
                      <a:pt x="20610" y="28037"/>
                      <a:pt x="20527" y="28335"/>
                      <a:pt x="20098" y="28478"/>
                    </a:cubicBezTo>
                    <a:cubicBezTo>
                      <a:pt x="20075" y="28490"/>
                      <a:pt x="20027" y="28501"/>
                      <a:pt x="19991" y="28501"/>
                    </a:cubicBezTo>
                    <a:cubicBezTo>
                      <a:pt x="19979" y="28501"/>
                      <a:pt x="19967" y="28490"/>
                      <a:pt x="19956" y="28490"/>
                    </a:cubicBezTo>
                    <a:cubicBezTo>
                      <a:pt x="19945" y="28487"/>
                      <a:pt x="19935" y="28486"/>
                      <a:pt x="19925" y="28486"/>
                    </a:cubicBezTo>
                    <a:cubicBezTo>
                      <a:pt x="19879" y="28486"/>
                      <a:pt x="19840" y="28508"/>
                      <a:pt x="19801" y="28537"/>
                    </a:cubicBezTo>
                    <a:cubicBezTo>
                      <a:pt x="19539" y="28573"/>
                      <a:pt x="19265" y="28573"/>
                      <a:pt x="19003" y="28573"/>
                    </a:cubicBezTo>
                    <a:cubicBezTo>
                      <a:pt x="18908" y="28573"/>
                      <a:pt x="18813" y="28573"/>
                      <a:pt x="18705" y="28561"/>
                    </a:cubicBezTo>
                    <a:cubicBezTo>
                      <a:pt x="18360" y="28537"/>
                      <a:pt x="17955" y="28501"/>
                      <a:pt x="17443" y="28442"/>
                    </a:cubicBezTo>
                    <a:lnTo>
                      <a:pt x="17431" y="28442"/>
                    </a:lnTo>
                    <a:cubicBezTo>
                      <a:pt x="17003" y="28394"/>
                      <a:pt x="16598" y="28347"/>
                      <a:pt x="16288" y="28299"/>
                    </a:cubicBezTo>
                    <a:lnTo>
                      <a:pt x="16157" y="28275"/>
                    </a:lnTo>
                    <a:lnTo>
                      <a:pt x="15538" y="28204"/>
                    </a:lnTo>
                    <a:cubicBezTo>
                      <a:pt x="15145" y="28144"/>
                      <a:pt x="14895" y="28120"/>
                      <a:pt x="14741" y="28109"/>
                    </a:cubicBezTo>
                    <a:lnTo>
                      <a:pt x="14645" y="28109"/>
                    </a:lnTo>
                    <a:cubicBezTo>
                      <a:pt x="14455" y="28109"/>
                      <a:pt x="14252" y="28120"/>
                      <a:pt x="14050" y="28144"/>
                    </a:cubicBezTo>
                    <a:cubicBezTo>
                      <a:pt x="14038" y="28132"/>
                      <a:pt x="14026" y="28132"/>
                      <a:pt x="14014" y="28132"/>
                    </a:cubicBezTo>
                    <a:cubicBezTo>
                      <a:pt x="13999" y="28129"/>
                      <a:pt x="13985" y="28128"/>
                      <a:pt x="13972" y="28128"/>
                    </a:cubicBezTo>
                    <a:cubicBezTo>
                      <a:pt x="13931" y="28128"/>
                      <a:pt x="13895" y="28141"/>
                      <a:pt x="13860" y="28168"/>
                    </a:cubicBezTo>
                    <a:cubicBezTo>
                      <a:pt x="13586" y="28204"/>
                      <a:pt x="13300" y="28263"/>
                      <a:pt x="13014" y="28311"/>
                    </a:cubicBezTo>
                    <a:lnTo>
                      <a:pt x="12526" y="28394"/>
                    </a:lnTo>
                    <a:cubicBezTo>
                      <a:pt x="12347" y="28418"/>
                      <a:pt x="12169" y="28454"/>
                      <a:pt x="11978" y="28478"/>
                    </a:cubicBezTo>
                    <a:cubicBezTo>
                      <a:pt x="11847" y="28490"/>
                      <a:pt x="11716" y="28501"/>
                      <a:pt x="11585" y="28501"/>
                    </a:cubicBezTo>
                    <a:cubicBezTo>
                      <a:pt x="11546" y="28505"/>
                      <a:pt x="11509" y="28507"/>
                      <a:pt x="11473" y="28507"/>
                    </a:cubicBezTo>
                    <a:cubicBezTo>
                      <a:pt x="11402" y="28507"/>
                      <a:pt x="11335" y="28501"/>
                      <a:pt x="11264" y="28501"/>
                    </a:cubicBezTo>
                    <a:lnTo>
                      <a:pt x="10442" y="28501"/>
                    </a:lnTo>
                    <a:lnTo>
                      <a:pt x="10014" y="28513"/>
                    </a:lnTo>
                    <a:lnTo>
                      <a:pt x="9621" y="28525"/>
                    </a:lnTo>
                    <a:cubicBezTo>
                      <a:pt x="9609" y="28513"/>
                      <a:pt x="9585" y="28501"/>
                      <a:pt x="9573" y="28501"/>
                    </a:cubicBezTo>
                    <a:cubicBezTo>
                      <a:pt x="9561" y="28498"/>
                      <a:pt x="9548" y="28497"/>
                      <a:pt x="9535" y="28497"/>
                    </a:cubicBezTo>
                    <a:cubicBezTo>
                      <a:pt x="9501" y="28497"/>
                      <a:pt x="9468" y="28508"/>
                      <a:pt x="9442" y="28525"/>
                    </a:cubicBezTo>
                    <a:lnTo>
                      <a:pt x="9228" y="28525"/>
                    </a:lnTo>
                    <a:cubicBezTo>
                      <a:pt x="8907" y="28525"/>
                      <a:pt x="8597" y="28513"/>
                      <a:pt x="8276" y="28478"/>
                    </a:cubicBezTo>
                    <a:cubicBezTo>
                      <a:pt x="8252" y="28466"/>
                      <a:pt x="8228" y="28466"/>
                      <a:pt x="8204" y="28466"/>
                    </a:cubicBezTo>
                    <a:cubicBezTo>
                      <a:pt x="8198" y="28460"/>
                      <a:pt x="8192" y="28457"/>
                      <a:pt x="8186" y="28457"/>
                    </a:cubicBezTo>
                    <a:cubicBezTo>
                      <a:pt x="8180" y="28457"/>
                      <a:pt x="8174" y="28460"/>
                      <a:pt x="8168" y="28466"/>
                    </a:cubicBezTo>
                    <a:cubicBezTo>
                      <a:pt x="8026" y="28454"/>
                      <a:pt x="7883" y="28406"/>
                      <a:pt x="7764" y="28323"/>
                    </a:cubicBezTo>
                    <a:cubicBezTo>
                      <a:pt x="7645" y="28240"/>
                      <a:pt x="7633" y="28025"/>
                      <a:pt x="7621" y="27680"/>
                    </a:cubicBezTo>
                    <a:cubicBezTo>
                      <a:pt x="7621" y="27573"/>
                      <a:pt x="7621" y="27454"/>
                      <a:pt x="7609" y="27323"/>
                    </a:cubicBezTo>
                    <a:cubicBezTo>
                      <a:pt x="7609" y="27311"/>
                      <a:pt x="7609" y="27287"/>
                      <a:pt x="7609" y="27275"/>
                    </a:cubicBezTo>
                    <a:cubicBezTo>
                      <a:pt x="7573" y="26561"/>
                      <a:pt x="7287" y="25882"/>
                      <a:pt x="6823" y="25346"/>
                    </a:cubicBezTo>
                    <a:cubicBezTo>
                      <a:pt x="6502" y="24977"/>
                      <a:pt x="6097" y="24668"/>
                      <a:pt x="5656" y="24441"/>
                    </a:cubicBezTo>
                    <a:cubicBezTo>
                      <a:pt x="5632" y="24394"/>
                      <a:pt x="5573" y="24358"/>
                      <a:pt x="5513" y="24358"/>
                    </a:cubicBezTo>
                    <a:lnTo>
                      <a:pt x="5478" y="24358"/>
                    </a:lnTo>
                    <a:cubicBezTo>
                      <a:pt x="5097" y="24179"/>
                      <a:pt x="4680" y="24084"/>
                      <a:pt x="4263" y="24060"/>
                    </a:cubicBezTo>
                    <a:cubicBezTo>
                      <a:pt x="3263" y="23977"/>
                      <a:pt x="1846" y="22679"/>
                      <a:pt x="1620" y="22465"/>
                    </a:cubicBezTo>
                    <a:cubicBezTo>
                      <a:pt x="1489" y="22036"/>
                      <a:pt x="1394" y="21691"/>
                      <a:pt x="1322" y="21382"/>
                    </a:cubicBezTo>
                    <a:cubicBezTo>
                      <a:pt x="1048" y="20155"/>
                      <a:pt x="370" y="16000"/>
                      <a:pt x="560" y="11535"/>
                    </a:cubicBezTo>
                    <a:cubicBezTo>
                      <a:pt x="739" y="7082"/>
                      <a:pt x="5108" y="665"/>
                      <a:pt x="14252" y="367"/>
                    </a:cubicBezTo>
                    <a:cubicBezTo>
                      <a:pt x="14438" y="361"/>
                      <a:pt x="14622" y="358"/>
                      <a:pt x="14803" y="358"/>
                    </a:cubicBezTo>
                    <a:close/>
                    <a:moveTo>
                      <a:pt x="19706" y="28906"/>
                    </a:moveTo>
                    <a:lnTo>
                      <a:pt x="19706" y="28906"/>
                    </a:lnTo>
                    <a:cubicBezTo>
                      <a:pt x="19646" y="29168"/>
                      <a:pt x="19586" y="29502"/>
                      <a:pt x="19539" y="29656"/>
                    </a:cubicBezTo>
                    <a:lnTo>
                      <a:pt x="19563" y="29644"/>
                    </a:lnTo>
                    <a:lnTo>
                      <a:pt x="19563" y="29644"/>
                    </a:lnTo>
                    <a:cubicBezTo>
                      <a:pt x="19563" y="29656"/>
                      <a:pt x="19551" y="29668"/>
                      <a:pt x="19551" y="29680"/>
                    </a:cubicBezTo>
                    <a:cubicBezTo>
                      <a:pt x="19539" y="29692"/>
                      <a:pt x="19551" y="29692"/>
                      <a:pt x="19539" y="29704"/>
                    </a:cubicBezTo>
                    <a:cubicBezTo>
                      <a:pt x="19408" y="29966"/>
                      <a:pt x="19229" y="30180"/>
                      <a:pt x="18991" y="30347"/>
                    </a:cubicBezTo>
                    <a:cubicBezTo>
                      <a:pt x="18955" y="30371"/>
                      <a:pt x="18908" y="30395"/>
                      <a:pt x="18872" y="30406"/>
                    </a:cubicBezTo>
                    <a:cubicBezTo>
                      <a:pt x="18801" y="30430"/>
                      <a:pt x="18729" y="30454"/>
                      <a:pt x="18646" y="30454"/>
                    </a:cubicBezTo>
                    <a:cubicBezTo>
                      <a:pt x="18694" y="30383"/>
                      <a:pt x="18729" y="30287"/>
                      <a:pt x="18765" y="30204"/>
                    </a:cubicBezTo>
                    <a:cubicBezTo>
                      <a:pt x="18836" y="29918"/>
                      <a:pt x="18872" y="29633"/>
                      <a:pt x="18884" y="29335"/>
                    </a:cubicBezTo>
                    <a:cubicBezTo>
                      <a:pt x="18979" y="29204"/>
                      <a:pt x="19051" y="29073"/>
                      <a:pt x="19110" y="28930"/>
                    </a:cubicBezTo>
                    <a:lnTo>
                      <a:pt x="19217" y="28930"/>
                    </a:lnTo>
                    <a:cubicBezTo>
                      <a:pt x="19396" y="28930"/>
                      <a:pt x="19563" y="28918"/>
                      <a:pt x="19706" y="28906"/>
                    </a:cubicBezTo>
                    <a:close/>
                    <a:moveTo>
                      <a:pt x="8442" y="28859"/>
                    </a:moveTo>
                    <a:lnTo>
                      <a:pt x="8442" y="28859"/>
                    </a:lnTo>
                    <a:cubicBezTo>
                      <a:pt x="8609" y="28894"/>
                      <a:pt x="8823" y="28894"/>
                      <a:pt x="9073" y="28894"/>
                    </a:cubicBezTo>
                    <a:lnTo>
                      <a:pt x="9085" y="28894"/>
                    </a:lnTo>
                    <a:cubicBezTo>
                      <a:pt x="9133" y="29121"/>
                      <a:pt x="9216" y="29347"/>
                      <a:pt x="9323" y="29549"/>
                    </a:cubicBezTo>
                    <a:cubicBezTo>
                      <a:pt x="9335" y="29680"/>
                      <a:pt x="9371" y="29811"/>
                      <a:pt x="9407" y="29930"/>
                    </a:cubicBezTo>
                    <a:cubicBezTo>
                      <a:pt x="9466" y="30121"/>
                      <a:pt x="9538" y="30287"/>
                      <a:pt x="9633" y="30454"/>
                    </a:cubicBezTo>
                    <a:cubicBezTo>
                      <a:pt x="9626" y="30456"/>
                      <a:pt x="9618" y="30458"/>
                      <a:pt x="9607" y="30458"/>
                    </a:cubicBezTo>
                    <a:cubicBezTo>
                      <a:pt x="9559" y="30458"/>
                      <a:pt x="9469" y="30430"/>
                      <a:pt x="9323" y="30323"/>
                    </a:cubicBezTo>
                    <a:cubicBezTo>
                      <a:pt x="9276" y="30287"/>
                      <a:pt x="9216" y="30240"/>
                      <a:pt x="9145" y="30180"/>
                    </a:cubicBezTo>
                    <a:cubicBezTo>
                      <a:pt x="8966" y="29990"/>
                      <a:pt x="8811" y="29775"/>
                      <a:pt x="8704" y="29537"/>
                    </a:cubicBezTo>
                    <a:cubicBezTo>
                      <a:pt x="8597" y="29311"/>
                      <a:pt x="8514" y="29097"/>
                      <a:pt x="8442" y="28859"/>
                    </a:cubicBezTo>
                    <a:close/>
                    <a:moveTo>
                      <a:pt x="16408" y="28668"/>
                    </a:moveTo>
                    <a:lnTo>
                      <a:pt x="17229" y="28763"/>
                    </a:lnTo>
                    <a:cubicBezTo>
                      <a:pt x="17193" y="29061"/>
                      <a:pt x="17134" y="29644"/>
                      <a:pt x="17039" y="30121"/>
                    </a:cubicBezTo>
                    <a:lnTo>
                      <a:pt x="17050" y="30109"/>
                    </a:lnTo>
                    <a:lnTo>
                      <a:pt x="17050" y="30121"/>
                    </a:lnTo>
                    <a:cubicBezTo>
                      <a:pt x="16967" y="30573"/>
                      <a:pt x="16919" y="30573"/>
                      <a:pt x="16622" y="30585"/>
                    </a:cubicBezTo>
                    <a:lnTo>
                      <a:pt x="16550" y="30585"/>
                    </a:lnTo>
                    <a:cubicBezTo>
                      <a:pt x="16419" y="30585"/>
                      <a:pt x="16288" y="30514"/>
                      <a:pt x="16217" y="30395"/>
                    </a:cubicBezTo>
                    <a:cubicBezTo>
                      <a:pt x="16265" y="30145"/>
                      <a:pt x="16277" y="29883"/>
                      <a:pt x="16229" y="29633"/>
                    </a:cubicBezTo>
                    <a:cubicBezTo>
                      <a:pt x="16229" y="29621"/>
                      <a:pt x="16229" y="29597"/>
                      <a:pt x="16217" y="29585"/>
                    </a:cubicBezTo>
                    <a:cubicBezTo>
                      <a:pt x="16288" y="29347"/>
                      <a:pt x="16360" y="28906"/>
                      <a:pt x="16408" y="28668"/>
                    </a:cubicBezTo>
                    <a:close/>
                    <a:moveTo>
                      <a:pt x="11240" y="28859"/>
                    </a:moveTo>
                    <a:cubicBezTo>
                      <a:pt x="11282" y="28867"/>
                      <a:pt x="11324" y="28875"/>
                      <a:pt x="11371" y="28875"/>
                    </a:cubicBezTo>
                    <a:cubicBezTo>
                      <a:pt x="11390" y="28875"/>
                      <a:pt x="11410" y="28874"/>
                      <a:pt x="11431" y="28871"/>
                    </a:cubicBezTo>
                    <a:lnTo>
                      <a:pt x="11443" y="28871"/>
                    </a:lnTo>
                    <a:cubicBezTo>
                      <a:pt x="11466" y="29061"/>
                      <a:pt x="11514" y="29263"/>
                      <a:pt x="11574" y="29454"/>
                    </a:cubicBezTo>
                    <a:cubicBezTo>
                      <a:pt x="11597" y="29513"/>
                      <a:pt x="11645" y="29609"/>
                      <a:pt x="11693" y="29728"/>
                    </a:cubicBezTo>
                    <a:cubicBezTo>
                      <a:pt x="11800" y="29906"/>
                      <a:pt x="11871" y="30097"/>
                      <a:pt x="11943" y="30287"/>
                    </a:cubicBezTo>
                    <a:cubicBezTo>
                      <a:pt x="11955" y="30323"/>
                      <a:pt x="11966" y="30359"/>
                      <a:pt x="11966" y="30395"/>
                    </a:cubicBezTo>
                    <a:cubicBezTo>
                      <a:pt x="11955" y="30466"/>
                      <a:pt x="11919" y="30526"/>
                      <a:pt x="11871" y="30561"/>
                    </a:cubicBezTo>
                    <a:cubicBezTo>
                      <a:pt x="11800" y="30621"/>
                      <a:pt x="11705" y="30656"/>
                      <a:pt x="11609" y="30656"/>
                    </a:cubicBezTo>
                    <a:cubicBezTo>
                      <a:pt x="11478" y="30633"/>
                      <a:pt x="11097" y="30121"/>
                      <a:pt x="11050" y="29847"/>
                    </a:cubicBezTo>
                    <a:cubicBezTo>
                      <a:pt x="11038" y="29525"/>
                      <a:pt x="11050" y="29192"/>
                      <a:pt x="11074" y="28859"/>
                    </a:cubicBezTo>
                    <a:close/>
                    <a:moveTo>
                      <a:pt x="14776" y="28466"/>
                    </a:moveTo>
                    <a:cubicBezTo>
                      <a:pt x="14907" y="28490"/>
                      <a:pt x="15110" y="28513"/>
                      <a:pt x="15384" y="28549"/>
                    </a:cubicBezTo>
                    <a:lnTo>
                      <a:pt x="15395" y="28537"/>
                    </a:lnTo>
                    <a:cubicBezTo>
                      <a:pt x="15586" y="28871"/>
                      <a:pt x="15741" y="29228"/>
                      <a:pt x="15848" y="29585"/>
                    </a:cubicBezTo>
                    <a:cubicBezTo>
                      <a:pt x="15848" y="29633"/>
                      <a:pt x="15848" y="29680"/>
                      <a:pt x="15872" y="29716"/>
                    </a:cubicBezTo>
                    <a:cubicBezTo>
                      <a:pt x="15919" y="29930"/>
                      <a:pt x="15907" y="30156"/>
                      <a:pt x="15848" y="30383"/>
                    </a:cubicBezTo>
                    <a:cubicBezTo>
                      <a:pt x="15824" y="30490"/>
                      <a:pt x="15776" y="30597"/>
                      <a:pt x="15705" y="30680"/>
                    </a:cubicBezTo>
                    <a:cubicBezTo>
                      <a:pt x="15646" y="30718"/>
                      <a:pt x="15449" y="30750"/>
                      <a:pt x="15232" y="30750"/>
                    </a:cubicBezTo>
                    <a:cubicBezTo>
                      <a:pt x="14963" y="30750"/>
                      <a:pt x="14662" y="30701"/>
                      <a:pt x="14550" y="30549"/>
                    </a:cubicBezTo>
                    <a:cubicBezTo>
                      <a:pt x="14455" y="30430"/>
                      <a:pt x="14407" y="30073"/>
                      <a:pt x="14645" y="29061"/>
                    </a:cubicBezTo>
                    <a:lnTo>
                      <a:pt x="14669" y="29002"/>
                    </a:lnTo>
                    <a:cubicBezTo>
                      <a:pt x="14705" y="28835"/>
                      <a:pt x="14753" y="28621"/>
                      <a:pt x="14776" y="28466"/>
                    </a:cubicBezTo>
                    <a:close/>
                    <a:moveTo>
                      <a:pt x="13788" y="28537"/>
                    </a:moveTo>
                    <a:cubicBezTo>
                      <a:pt x="13836" y="28942"/>
                      <a:pt x="13907" y="29335"/>
                      <a:pt x="14014" y="29728"/>
                    </a:cubicBezTo>
                    <a:cubicBezTo>
                      <a:pt x="14062" y="29918"/>
                      <a:pt x="14038" y="30478"/>
                      <a:pt x="13943" y="30633"/>
                    </a:cubicBezTo>
                    <a:cubicBezTo>
                      <a:pt x="13888" y="30702"/>
                      <a:pt x="13629" y="30755"/>
                      <a:pt x="13333" y="30755"/>
                    </a:cubicBezTo>
                    <a:cubicBezTo>
                      <a:pt x="13118" y="30755"/>
                      <a:pt x="12883" y="30727"/>
                      <a:pt x="12693" y="30656"/>
                    </a:cubicBezTo>
                    <a:cubicBezTo>
                      <a:pt x="12609" y="30621"/>
                      <a:pt x="12538" y="30561"/>
                      <a:pt x="12502" y="30478"/>
                    </a:cubicBezTo>
                    <a:cubicBezTo>
                      <a:pt x="12431" y="30204"/>
                      <a:pt x="12431" y="29918"/>
                      <a:pt x="12526" y="29656"/>
                    </a:cubicBezTo>
                    <a:cubicBezTo>
                      <a:pt x="12609" y="29490"/>
                      <a:pt x="12681" y="28990"/>
                      <a:pt x="12705" y="28740"/>
                    </a:cubicBezTo>
                    <a:lnTo>
                      <a:pt x="13062" y="28668"/>
                    </a:lnTo>
                    <a:cubicBezTo>
                      <a:pt x="13312" y="28621"/>
                      <a:pt x="13550" y="28585"/>
                      <a:pt x="13776" y="28549"/>
                    </a:cubicBezTo>
                    <a:lnTo>
                      <a:pt x="13788" y="28537"/>
                    </a:lnTo>
                    <a:close/>
                    <a:moveTo>
                      <a:pt x="10252" y="28882"/>
                    </a:moveTo>
                    <a:cubicBezTo>
                      <a:pt x="10323" y="29192"/>
                      <a:pt x="10419" y="29490"/>
                      <a:pt x="10538" y="29775"/>
                    </a:cubicBezTo>
                    <a:cubicBezTo>
                      <a:pt x="10597" y="29930"/>
                      <a:pt x="10645" y="30085"/>
                      <a:pt x="10693" y="30252"/>
                    </a:cubicBezTo>
                    <a:cubicBezTo>
                      <a:pt x="10728" y="30454"/>
                      <a:pt x="10704" y="30716"/>
                      <a:pt x="10573" y="30835"/>
                    </a:cubicBezTo>
                    <a:cubicBezTo>
                      <a:pt x="10550" y="30847"/>
                      <a:pt x="10526" y="30871"/>
                      <a:pt x="10490" y="30883"/>
                    </a:cubicBezTo>
                    <a:lnTo>
                      <a:pt x="10466" y="30883"/>
                    </a:lnTo>
                    <a:cubicBezTo>
                      <a:pt x="10442" y="30835"/>
                      <a:pt x="10419" y="30811"/>
                      <a:pt x="10371" y="30787"/>
                    </a:cubicBezTo>
                    <a:cubicBezTo>
                      <a:pt x="10347" y="30776"/>
                      <a:pt x="10323" y="30776"/>
                      <a:pt x="10300" y="30776"/>
                    </a:cubicBezTo>
                    <a:cubicBezTo>
                      <a:pt x="10181" y="30656"/>
                      <a:pt x="10073" y="30526"/>
                      <a:pt x="9990" y="30383"/>
                    </a:cubicBezTo>
                    <a:cubicBezTo>
                      <a:pt x="9883" y="30216"/>
                      <a:pt x="9800" y="30037"/>
                      <a:pt x="9740" y="29859"/>
                    </a:cubicBezTo>
                    <a:cubicBezTo>
                      <a:pt x="9704" y="29740"/>
                      <a:pt x="9680" y="29621"/>
                      <a:pt x="9680" y="29502"/>
                    </a:cubicBezTo>
                    <a:cubicBezTo>
                      <a:pt x="9657" y="29299"/>
                      <a:pt x="9669" y="29097"/>
                      <a:pt x="9680" y="28906"/>
                    </a:cubicBezTo>
                    <a:lnTo>
                      <a:pt x="10026" y="28882"/>
                    </a:lnTo>
                    <a:close/>
                    <a:moveTo>
                      <a:pt x="17574" y="28811"/>
                    </a:moveTo>
                    <a:cubicBezTo>
                      <a:pt x="17932" y="28871"/>
                      <a:pt x="18241" y="28894"/>
                      <a:pt x="18515" y="28918"/>
                    </a:cubicBezTo>
                    <a:lnTo>
                      <a:pt x="18527" y="28906"/>
                    </a:lnTo>
                    <a:lnTo>
                      <a:pt x="18527" y="29252"/>
                    </a:lnTo>
                    <a:cubicBezTo>
                      <a:pt x="18527" y="29525"/>
                      <a:pt x="18491" y="29811"/>
                      <a:pt x="18432" y="30085"/>
                    </a:cubicBezTo>
                    <a:cubicBezTo>
                      <a:pt x="18372" y="30216"/>
                      <a:pt x="18313" y="30359"/>
                      <a:pt x="18229" y="30478"/>
                    </a:cubicBezTo>
                    <a:cubicBezTo>
                      <a:pt x="18193" y="30549"/>
                      <a:pt x="18146" y="30621"/>
                      <a:pt x="18110" y="30668"/>
                    </a:cubicBezTo>
                    <a:cubicBezTo>
                      <a:pt x="18074" y="30728"/>
                      <a:pt x="18051" y="30764"/>
                      <a:pt x="18015" y="30799"/>
                    </a:cubicBezTo>
                    <a:lnTo>
                      <a:pt x="18015" y="30811"/>
                    </a:lnTo>
                    <a:cubicBezTo>
                      <a:pt x="17967" y="30871"/>
                      <a:pt x="17908" y="30930"/>
                      <a:pt x="17836" y="30978"/>
                    </a:cubicBezTo>
                    <a:cubicBezTo>
                      <a:pt x="17812" y="30954"/>
                      <a:pt x="17789" y="30930"/>
                      <a:pt x="17765" y="30907"/>
                    </a:cubicBezTo>
                    <a:cubicBezTo>
                      <a:pt x="17622" y="30656"/>
                      <a:pt x="17503" y="30395"/>
                      <a:pt x="17420" y="30121"/>
                    </a:cubicBezTo>
                    <a:cubicBezTo>
                      <a:pt x="17491" y="29692"/>
                      <a:pt x="17562" y="29132"/>
                      <a:pt x="17574" y="28811"/>
                    </a:cubicBezTo>
                    <a:close/>
                    <a:moveTo>
                      <a:pt x="8061" y="30395"/>
                    </a:moveTo>
                    <a:cubicBezTo>
                      <a:pt x="8180" y="30549"/>
                      <a:pt x="8335" y="30668"/>
                      <a:pt x="8514" y="30752"/>
                    </a:cubicBezTo>
                    <a:cubicBezTo>
                      <a:pt x="8418" y="30859"/>
                      <a:pt x="8359" y="30978"/>
                      <a:pt x="8299" y="31109"/>
                    </a:cubicBezTo>
                    <a:cubicBezTo>
                      <a:pt x="8276" y="31168"/>
                      <a:pt x="8252" y="31240"/>
                      <a:pt x="8240" y="31311"/>
                    </a:cubicBezTo>
                    <a:cubicBezTo>
                      <a:pt x="8168" y="31228"/>
                      <a:pt x="8109" y="31133"/>
                      <a:pt x="8085" y="31014"/>
                    </a:cubicBezTo>
                    <a:lnTo>
                      <a:pt x="8097" y="31014"/>
                    </a:lnTo>
                    <a:cubicBezTo>
                      <a:pt x="8061" y="30811"/>
                      <a:pt x="8049" y="30609"/>
                      <a:pt x="8061" y="30395"/>
                    </a:cubicBezTo>
                    <a:close/>
                    <a:moveTo>
                      <a:pt x="20408" y="30585"/>
                    </a:moveTo>
                    <a:lnTo>
                      <a:pt x="20408" y="30585"/>
                    </a:lnTo>
                    <a:cubicBezTo>
                      <a:pt x="20444" y="30799"/>
                      <a:pt x="20432" y="31026"/>
                      <a:pt x="20360" y="31240"/>
                    </a:cubicBezTo>
                    <a:lnTo>
                      <a:pt x="20372" y="31240"/>
                    </a:lnTo>
                    <a:cubicBezTo>
                      <a:pt x="20325" y="31359"/>
                      <a:pt x="20241" y="31466"/>
                      <a:pt x="20122" y="31538"/>
                    </a:cubicBezTo>
                    <a:cubicBezTo>
                      <a:pt x="20146" y="31299"/>
                      <a:pt x="20110" y="31061"/>
                      <a:pt x="20015" y="30835"/>
                    </a:cubicBezTo>
                    <a:cubicBezTo>
                      <a:pt x="20146" y="30799"/>
                      <a:pt x="20265" y="30716"/>
                      <a:pt x="20360" y="30621"/>
                    </a:cubicBezTo>
                    <a:cubicBezTo>
                      <a:pt x="20372" y="30609"/>
                      <a:pt x="20396" y="30597"/>
                      <a:pt x="20408" y="30585"/>
                    </a:cubicBezTo>
                    <a:close/>
                    <a:moveTo>
                      <a:pt x="8859" y="30883"/>
                    </a:moveTo>
                    <a:cubicBezTo>
                      <a:pt x="8871" y="30907"/>
                      <a:pt x="8883" y="30918"/>
                      <a:pt x="8883" y="30942"/>
                    </a:cubicBezTo>
                    <a:cubicBezTo>
                      <a:pt x="8978" y="31073"/>
                      <a:pt x="9109" y="31168"/>
                      <a:pt x="9252" y="31204"/>
                    </a:cubicBezTo>
                    <a:cubicBezTo>
                      <a:pt x="9133" y="31430"/>
                      <a:pt x="9061" y="31669"/>
                      <a:pt x="9049" y="31919"/>
                    </a:cubicBezTo>
                    <a:cubicBezTo>
                      <a:pt x="9026" y="32050"/>
                      <a:pt x="9026" y="32192"/>
                      <a:pt x="9038" y="32335"/>
                    </a:cubicBezTo>
                    <a:cubicBezTo>
                      <a:pt x="9026" y="32311"/>
                      <a:pt x="9002" y="32288"/>
                      <a:pt x="8978" y="32264"/>
                    </a:cubicBezTo>
                    <a:cubicBezTo>
                      <a:pt x="8966" y="32240"/>
                      <a:pt x="8907" y="32169"/>
                      <a:pt x="8871" y="32133"/>
                    </a:cubicBezTo>
                    <a:cubicBezTo>
                      <a:pt x="8788" y="32026"/>
                      <a:pt x="8704" y="31907"/>
                      <a:pt x="8633" y="31788"/>
                    </a:cubicBezTo>
                    <a:cubicBezTo>
                      <a:pt x="8657" y="31716"/>
                      <a:pt x="8633" y="31645"/>
                      <a:pt x="8573" y="31609"/>
                    </a:cubicBezTo>
                    <a:cubicBezTo>
                      <a:pt x="8561" y="31478"/>
                      <a:pt x="8585" y="31347"/>
                      <a:pt x="8633" y="31240"/>
                    </a:cubicBezTo>
                    <a:cubicBezTo>
                      <a:pt x="8680" y="31097"/>
                      <a:pt x="8764" y="30978"/>
                      <a:pt x="8859" y="30883"/>
                    </a:cubicBezTo>
                    <a:close/>
                    <a:moveTo>
                      <a:pt x="19682" y="30954"/>
                    </a:moveTo>
                    <a:cubicBezTo>
                      <a:pt x="19801" y="31228"/>
                      <a:pt x="19813" y="31538"/>
                      <a:pt x="19729" y="31823"/>
                    </a:cubicBezTo>
                    <a:cubicBezTo>
                      <a:pt x="19694" y="31954"/>
                      <a:pt x="19646" y="32073"/>
                      <a:pt x="19586" y="32192"/>
                    </a:cubicBezTo>
                    <a:cubicBezTo>
                      <a:pt x="19551" y="32252"/>
                      <a:pt x="19491" y="32311"/>
                      <a:pt x="19432" y="32347"/>
                    </a:cubicBezTo>
                    <a:cubicBezTo>
                      <a:pt x="19491" y="32085"/>
                      <a:pt x="19503" y="31811"/>
                      <a:pt x="19456" y="31549"/>
                    </a:cubicBezTo>
                    <a:lnTo>
                      <a:pt x="19467" y="31549"/>
                    </a:lnTo>
                    <a:cubicBezTo>
                      <a:pt x="19456" y="31454"/>
                      <a:pt x="19420" y="31347"/>
                      <a:pt x="19384" y="31252"/>
                    </a:cubicBezTo>
                    <a:cubicBezTo>
                      <a:pt x="19503" y="31168"/>
                      <a:pt x="19598" y="31061"/>
                      <a:pt x="19682" y="30954"/>
                    </a:cubicBezTo>
                    <a:close/>
                    <a:moveTo>
                      <a:pt x="19075" y="31418"/>
                    </a:moveTo>
                    <a:cubicBezTo>
                      <a:pt x="19086" y="31478"/>
                      <a:pt x="19110" y="31538"/>
                      <a:pt x="19110" y="31609"/>
                    </a:cubicBezTo>
                    <a:cubicBezTo>
                      <a:pt x="19170" y="31883"/>
                      <a:pt x="19134" y="32169"/>
                      <a:pt x="19027" y="32419"/>
                    </a:cubicBezTo>
                    <a:cubicBezTo>
                      <a:pt x="18994" y="32629"/>
                      <a:pt x="18816" y="32778"/>
                      <a:pt x="18608" y="32778"/>
                    </a:cubicBezTo>
                    <a:cubicBezTo>
                      <a:pt x="18593" y="32778"/>
                      <a:pt x="18578" y="32777"/>
                      <a:pt x="18563" y="32776"/>
                    </a:cubicBezTo>
                    <a:cubicBezTo>
                      <a:pt x="18598" y="32407"/>
                      <a:pt x="18586" y="32038"/>
                      <a:pt x="18515" y="31669"/>
                    </a:cubicBezTo>
                    <a:lnTo>
                      <a:pt x="18539" y="31669"/>
                    </a:lnTo>
                    <a:cubicBezTo>
                      <a:pt x="18741" y="31645"/>
                      <a:pt x="18932" y="31561"/>
                      <a:pt x="19075" y="31418"/>
                    </a:cubicBezTo>
                    <a:close/>
                    <a:moveTo>
                      <a:pt x="9514" y="31490"/>
                    </a:moveTo>
                    <a:cubicBezTo>
                      <a:pt x="9633" y="31585"/>
                      <a:pt x="9788" y="31633"/>
                      <a:pt x="9954" y="31633"/>
                    </a:cubicBezTo>
                    <a:cubicBezTo>
                      <a:pt x="9919" y="31871"/>
                      <a:pt x="9919" y="32109"/>
                      <a:pt x="9931" y="32347"/>
                    </a:cubicBezTo>
                    <a:cubicBezTo>
                      <a:pt x="9931" y="32478"/>
                      <a:pt x="9942" y="32621"/>
                      <a:pt x="9966" y="32752"/>
                    </a:cubicBezTo>
                    <a:cubicBezTo>
                      <a:pt x="9913" y="32775"/>
                      <a:pt x="9861" y="32783"/>
                      <a:pt x="9811" y="32783"/>
                    </a:cubicBezTo>
                    <a:cubicBezTo>
                      <a:pt x="9782" y="32783"/>
                      <a:pt x="9754" y="32780"/>
                      <a:pt x="9728" y="32776"/>
                    </a:cubicBezTo>
                    <a:cubicBezTo>
                      <a:pt x="9573" y="32764"/>
                      <a:pt x="9454" y="32645"/>
                      <a:pt x="9430" y="32502"/>
                    </a:cubicBezTo>
                    <a:cubicBezTo>
                      <a:pt x="9383" y="32323"/>
                      <a:pt x="9371" y="32145"/>
                      <a:pt x="9383" y="31966"/>
                    </a:cubicBezTo>
                    <a:lnTo>
                      <a:pt x="9395" y="31954"/>
                    </a:lnTo>
                    <a:cubicBezTo>
                      <a:pt x="9407" y="31799"/>
                      <a:pt x="9454" y="31645"/>
                      <a:pt x="9514" y="31490"/>
                    </a:cubicBezTo>
                    <a:close/>
                    <a:moveTo>
                      <a:pt x="17041" y="31427"/>
                    </a:moveTo>
                    <a:cubicBezTo>
                      <a:pt x="17056" y="31427"/>
                      <a:pt x="17071" y="31428"/>
                      <a:pt x="17086" y="31430"/>
                    </a:cubicBezTo>
                    <a:cubicBezTo>
                      <a:pt x="17098" y="31430"/>
                      <a:pt x="17122" y="31430"/>
                      <a:pt x="17134" y="31442"/>
                    </a:cubicBezTo>
                    <a:cubicBezTo>
                      <a:pt x="17181" y="31478"/>
                      <a:pt x="17193" y="31538"/>
                      <a:pt x="17193" y="31597"/>
                    </a:cubicBezTo>
                    <a:cubicBezTo>
                      <a:pt x="17193" y="31752"/>
                      <a:pt x="17181" y="31907"/>
                      <a:pt x="17146" y="32061"/>
                    </a:cubicBezTo>
                    <a:cubicBezTo>
                      <a:pt x="17134" y="32133"/>
                      <a:pt x="17122" y="32192"/>
                      <a:pt x="17110" y="32240"/>
                    </a:cubicBezTo>
                    <a:cubicBezTo>
                      <a:pt x="17098" y="32431"/>
                      <a:pt x="17062" y="32621"/>
                      <a:pt x="17015" y="32800"/>
                    </a:cubicBezTo>
                    <a:cubicBezTo>
                      <a:pt x="16991" y="32895"/>
                      <a:pt x="16955" y="32990"/>
                      <a:pt x="16908" y="33073"/>
                    </a:cubicBezTo>
                    <a:cubicBezTo>
                      <a:pt x="16765" y="32990"/>
                      <a:pt x="16622" y="32883"/>
                      <a:pt x="16503" y="32764"/>
                    </a:cubicBezTo>
                    <a:cubicBezTo>
                      <a:pt x="16503" y="32633"/>
                      <a:pt x="16515" y="32514"/>
                      <a:pt x="16527" y="32383"/>
                    </a:cubicBezTo>
                    <a:lnTo>
                      <a:pt x="16538" y="32383"/>
                    </a:lnTo>
                    <a:lnTo>
                      <a:pt x="16538" y="32300"/>
                    </a:lnTo>
                    <a:cubicBezTo>
                      <a:pt x="16550" y="32121"/>
                      <a:pt x="16562" y="31954"/>
                      <a:pt x="16550" y="31776"/>
                    </a:cubicBezTo>
                    <a:cubicBezTo>
                      <a:pt x="16617" y="31675"/>
                      <a:pt x="16811" y="31427"/>
                      <a:pt x="17041" y="31427"/>
                    </a:cubicBezTo>
                    <a:close/>
                    <a:moveTo>
                      <a:pt x="12587" y="31263"/>
                    </a:moveTo>
                    <a:cubicBezTo>
                      <a:pt x="12607" y="31263"/>
                      <a:pt x="12627" y="31267"/>
                      <a:pt x="12645" y="31276"/>
                    </a:cubicBezTo>
                    <a:cubicBezTo>
                      <a:pt x="12800" y="31311"/>
                      <a:pt x="12967" y="31538"/>
                      <a:pt x="12990" y="31883"/>
                    </a:cubicBezTo>
                    <a:cubicBezTo>
                      <a:pt x="13002" y="31942"/>
                      <a:pt x="13002" y="32014"/>
                      <a:pt x="12990" y="32085"/>
                    </a:cubicBezTo>
                    <a:cubicBezTo>
                      <a:pt x="12979" y="32288"/>
                      <a:pt x="12931" y="32490"/>
                      <a:pt x="12871" y="32692"/>
                    </a:cubicBezTo>
                    <a:cubicBezTo>
                      <a:pt x="12764" y="33014"/>
                      <a:pt x="12657" y="33097"/>
                      <a:pt x="12633" y="33109"/>
                    </a:cubicBezTo>
                    <a:cubicBezTo>
                      <a:pt x="12621" y="33115"/>
                      <a:pt x="12609" y="33118"/>
                      <a:pt x="12598" y="33118"/>
                    </a:cubicBezTo>
                    <a:cubicBezTo>
                      <a:pt x="12586" y="33118"/>
                      <a:pt x="12574" y="33115"/>
                      <a:pt x="12562" y="33109"/>
                    </a:cubicBezTo>
                    <a:cubicBezTo>
                      <a:pt x="12443" y="33073"/>
                      <a:pt x="12371" y="32954"/>
                      <a:pt x="12324" y="32776"/>
                    </a:cubicBezTo>
                    <a:cubicBezTo>
                      <a:pt x="12276" y="32490"/>
                      <a:pt x="12264" y="32192"/>
                      <a:pt x="12288" y="31907"/>
                    </a:cubicBezTo>
                    <a:lnTo>
                      <a:pt x="12300" y="31907"/>
                    </a:lnTo>
                    <a:cubicBezTo>
                      <a:pt x="12312" y="31871"/>
                      <a:pt x="12312" y="31835"/>
                      <a:pt x="12312" y="31799"/>
                    </a:cubicBezTo>
                    <a:lnTo>
                      <a:pt x="12312" y="31764"/>
                    </a:lnTo>
                    <a:cubicBezTo>
                      <a:pt x="12336" y="31526"/>
                      <a:pt x="12407" y="31359"/>
                      <a:pt x="12502" y="31288"/>
                    </a:cubicBezTo>
                    <a:cubicBezTo>
                      <a:pt x="12524" y="31273"/>
                      <a:pt x="12556" y="31263"/>
                      <a:pt x="12587" y="31263"/>
                    </a:cubicBezTo>
                    <a:close/>
                    <a:moveTo>
                      <a:pt x="14756" y="31427"/>
                    </a:moveTo>
                    <a:cubicBezTo>
                      <a:pt x="14771" y="31427"/>
                      <a:pt x="14786" y="31428"/>
                      <a:pt x="14800" y="31430"/>
                    </a:cubicBezTo>
                    <a:lnTo>
                      <a:pt x="14836" y="31430"/>
                    </a:lnTo>
                    <a:cubicBezTo>
                      <a:pt x="14850" y="31428"/>
                      <a:pt x="14864" y="31427"/>
                      <a:pt x="14878" y="31427"/>
                    </a:cubicBezTo>
                    <a:cubicBezTo>
                      <a:pt x="14950" y="31427"/>
                      <a:pt x="15024" y="31452"/>
                      <a:pt x="15074" y="31502"/>
                    </a:cubicBezTo>
                    <a:cubicBezTo>
                      <a:pt x="15157" y="31597"/>
                      <a:pt x="15145" y="31776"/>
                      <a:pt x="15122" y="31930"/>
                    </a:cubicBezTo>
                    <a:cubicBezTo>
                      <a:pt x="15122" y="31990"/>
                      <a:pt x="15122" y="32038"/>
                      <a:pt x="15122" y="32085"/>
                    </a:cubicBezTo>
                    <a:cubicBezTo>
                      <a:pt x="15110" y="32300"/>
                      <a:pt x="15086" y="32514"/>
                      <a:pt x="15038" y="32728"/>
                    </a:cubicBezTo>
                    <a:cubicBezTo>
                      <a:pt x="15026" y="32823"/>
                      <a:pt x="15014" y="32907"/>
                      <a:pt x="15003" y="32931"/>
                    </a:cubicBezTo>
                    <a:cubicBezTo>
                      <a:pt x="15003" y="32963"/>
                      <a:pt x="14922" y="33137"/>
                      <a:pt x="14789" y="33137"/>
                    </a:cubicBezTo>
                    <a:cubicBezTo>
                      <a:pt x="14777" y="33137"/>
                      <a:pt x="14765" y="33136"/>
                      <a:pt x="14753" y="33133"/>
                    </a:cubicBezTo>
                    <a:cubicBezTo>
                      <a:pt x="14705" y="33121"/>
                      <a:pt x="14598" y="33085"/>
                      <a:pt x="14562" y="32728"/>
                    </a:cubicBezTo>
                    <a:lnTo>
                      <a:pt x="14574" y="32728"/>
                    </a:lnTo>
                    <a:cubicBezTo>
                      <a:pt x="14550" y="32609"/>
                      <a:pt x="14550" y="32466"/>
                      <a:pt x="14550" y="32335"/>
                    </a:cubicBezTo>
                    <a:cubicBezTo>
                      <a:pt x="14550" y="32228"/>
                      <a:pt x="14538" y="32133"/>
                      <a:pt x="14526" y="32050"/>
                    </a:cubicBezTo>
                    <a:lnTo>
                      <a:pt x="14526" y="31954"/>
                    </a:lnTo>
                    <a:cubicBezTo>
                      <a:pt x="14503" y="31764"/>
                      <a:pt x="14479" y="31561"/>
                      <a:pt x="14550" y="31490"/>
                    </a:cubicBezTo>
                    <a:cubicBezTo>
                      <a:pt x="14609" y="31450"/>
                      <a:pt x="14685" y="31427"/>
                      <a:pt x="14756" y="31427"/>
                    </a:cubicBezTo>
                    <a:close/>
                    <a:moveTo>
                      <a:pt x="10383" y="31240"/>
                    </a:moveTo>
                    <a:cubicBezTo>
                      <a:pt x="10573" y="31478"/>
                      <a:pt x="10835" y="31657"/>
                      <a:pt x="11133" y="31740"/>
                    </a:cubicBezTo>
                    <a:cubicBezTo>
                      <a:pt x="11074" y="32121"/>
                      <a:pt x="11050" y="32502"/>
                      <a:pt x="11085" y="32883"/>
                    </a:cubicBezTo>
                    <a:cubicBezTo>
                      <a:pt x="10954" y="33014"/>
                      <a:pt x="10788" y="33121"/>
                      <a:pt x="10621" y="33181"/>
                    </a:cubicBezTo>
                    <a:cubicBezTo>
                      <a:pt x="10562" y="33181"/>
                      <a:pt x="10431" y="33169"/>
                      <a:pt x="10359" y="32859"/>
                    </a:cubicBezTo>
                    <a:cubicBezTo>
                      <a:pt x="10359" y="32812"/>
                      <a:pt x="10347" y="32752"/>
                      <a:pt x="10312" y="32716"/>
                    </a:cubicBezTo>
                    <a:lnTo>
                      <a:pt x="10323" y="32716"/>
                    </a:lnTo>
                    <a:cubicBezTo>
                      <a:pt x="10300" y="32585"/>
                      <a:pt x="10288" y="32454"/>
                      <a:pt x="10276" y="32323"/>
                    </a:cubicBezTo>
                    <a:cubicBezTo>
                      <a:pt x="10264" y="32061"/>
                      <a:pt x="10288" y="31788"/>
                      <a:pt x="10323" y="31526"/>
                    </a:cubicBezTo>
                    <a:cubicBezTo>
                      <a:pt x="10359" y="31478"/>
                      <a:pt x="10371" y="31430"/>
                      <a:pt x="10347" y="31383"/>
                    </a:cubicBezTo>
                    <a:cubicBezTo>
                      <a:pt x="10359" y="31323"/>
                      <a:pt x="10371" y="31276"/>
                      <a:pt x="10383" y="31240"/>
                    </a:cubicBezTo>
                    <a:close/>
                    <a:moveTo>
                      <a:pt x="13815" y="31315"/>
                    </a:moveTo>
                    <a:cubicBezTo>
                      <a:pt x="13830" y="31315"/>
                      <a:pt x="13845" y="31318"/>
                      <a:pt x="13860" y="31323"/>
                    </a:cubicBezTo>
                    <a:cubicBezTo>
                      <a:pt x="13895" y="31335"/>
                      <a:pt x="13943" y="31418"/>
                      <a:pt x="13955" y="31561"/>
                    </a:cubicBezTo>
                    <a:cubicBezTo>
                      <a:pt x="13991" y="31871"/>
                      <a:pt x="13991" y="32192"/>
                      <a:pt x="13955" y="32514"/>
                    </a:cubicBezTo>
                    <a:lnTo>
                      <a:pt x="13955" y="32573"/>
                    </a:lnTo>
                    <a:cubicBezTo>
                      <a:pt x="13955" y="32621"/>
                      <a:pt x="13943" y="32669"/>
                      <a:pt x="13931" y="32728"/>
                    </a:cubicBezTo>
                    <a:cubicBezTo>
                      <a:pt x="13895" y="33085"/>
                      <a:pt x="13824" y="33169"/>
                      <a:pt x="13800" y="33193"/>
                    </a:cubicBezTo>
                    <a:lnTo>
                      <a:pt x="13764" y="33193"/>
                    </a:lnTo>
                    <a:cubicBezTo>
                      <a:pt x="13681" y="33181"/>
                      <a:pt x="13574" y="33050"/>
                      <a:pt x="13479" y="32704"/>
                    </a:cubicBezTo>
                    <a:lnTo>
                      <a:pt x="13490" y="32704"/>
                    </a:lnTo>
                    <a:cubicBezTo>
                      <a:pt x="13419" y="32431"/>
                      <a:pt x="13371" y="32145"/>
                      <a:pt x="13348" y="31859"/>
                    </a:cubicBezTo>
                    <a:cubicBezTo>
                      <a:pt x="13360" y="31847"/>
                      <a:pt x="13360" y="31835"/>
                      <a:pt x="13348" y="31835"/>
                    </a:cubicBezTo>
                    <a:lnTo>
                      <a:pt x="13348" y="31811"/>
                    </a:lnTo>
                    <a:cubicBezTo>
                      <a:pt x="13336" y="31561"/>
                      <a:pt x="13479" y="31442"/>
                      <a:pt x="13752" y="31335"/>
                    </a:cubicBezTo>
                    <a:cubicBezTo>
                      <a:pt x="13773" y="31321"/>
                      <a:pt x="13794" y="31315"/>
                      <a:pt x="13815" y="31315"/>
                    </a:cubicBezTo>
                    <a:close/>
                    <a:moveTo>
                      <a:pt x="16086" y="31216"/>
                    </a:moveTo>
                    <a:cubicBezTo>
                      <a:pt x="16086" y="31216"/>
                      <a:pt x="16169" y="31276"/>
                      <a:pt x="16205" y="31692"/>
                    </a:cubicBezTo>
                    <a:cubicBezTo>
                      <a:pt x="16193" y="31728"/>
                      <a:pt x="16193" y="31764"/>
                      <a:pt x="16205" y="31799"/>
                    </a:cubicBezTo>
                    <a:cubicBezTo>
                      <a:pt x="16205" y="31942"/>
                      <a:pt x="16205" y="32097"/>
                      <a:pt x="16181" y="32264"/>
                    </a:cubicBezTo>
                    <a:lnTo>
                      <a:pt x="16181" y="32359"/>
                    </a:lnTo>
                    <a:cubicBezTo>
                      <a:pt x="16169" y="32502"/>
                      <a:pt x="16169" y="32657"/>
                      <a:pt x="16146" y="32788"/>
                    </a:cubicBezTo>
                    <a:cubicBezTo>
                      <a:pt x="16098" y="33145"/>
                      <a:pt x="16038" y="33193"/>
                      <a:pt x="16027" y="33193"/>
                    </a:cubicBezTo>
                    <a:lnTo>
                      <a:pt x="16015" y="33193"/>
                    </a:lnTo>
                    <a:cubicBezTo>
                      <a:pt x="15824" y="33157"/>
                      <a:pt x="15693" y="33002"/>
                      <a:pt x="15610" y="32716"/>
                    </a:cubicBezTo>
                    <a:lnTo>
                      <a:pt x="15622" y="32716"/>
                    </a:lnTo>
                    <a:lnTo>
                      <a:pt x="15622" y="32704"/>
                    </a:lnTo>
                    <a:cubicBezTo>
                      <a:pt x="15538" y="32311"/>
                      <a:pt x="15515" y="31907"/>
                      <a:pt x="15562" y="31514"/>
                    </a:cubicBezTo>
                    <a:cubicBezTo>
                      <a:pt x="15586" y="31418"/>
                      <a:pt x="15836" y="31228"/>
                      <a:pt x="16086" y="31216"/>
                    </a:cubicBezTo>
                    <a:close/>
                    <a:moveTo>
                      <a:pt x="18098" y="31228"/>
                    </a:moveTo>
                    <a:cubicBezTo>
                      <a:pt x="18122" y="31323"/>
                      <a:pt x="18146" y="31418"/>
                      <a:pt x="18158" y="31514"/>
                    </a:cubicBezTo>
                    <a:cubicBezTo>
                      <a:pt x="18229" y="31907"/>
                      <a:pt x="18253" y="32300"/>
                      <a:pt x="18217" y="32704"/>
                    </a:cubicBezTo>
                    <a:lnTo>
                      <a:pt x="18193" y="32788"/>
                    </a:lnTo>
                    <a:cubicBezTo>
                      <a:pt x="18182" y="32823"/>
                      <a:pt x="18170" y="32859"/>
                      <a:pt x="18158" y="32895"/>
                    </a:cubicBezTo>
                    <a:cubicBezTo>
                      <a:pt x="18086" y="33157"/>
                      <a:pt x="18027" y="33193"/>
                      <a:pt x="18015" y="33193"/>
                    </a:cubicBezTo>
                    <a:cubicBezTo>
                      <a:pt x="17932" y="33193"/>
                      <a:pt x="17646" y="33002"/>
                      <a:pt x="17384" y="32788"/>
                    </a:cubicBezTo>
                    <a:cubicBezTo>
                      <a:pt x="17420" y="32609"/>
                      <a:pt x="17443" y="32442"/>
                      <a:pt x="17455" y="32264"/>
                    </a:cubicBezTo>
                    <a:lnTo>
                      <a:pt x="17467" y="32264"/>
                    </a:lnTo>
                    <a:cubicBezTo>
                      <a:pt x="17467" y="32240"/>
                      <a:pt x="17479" y="32192"/>
                      <a:pt x="17491" y="32133"/>
                    </a:cubicBezTo>
                    <a:cubicBezTo>
                      <a:pt x="17527" y="31978"/>
                      <a:pt x="17539" y="31835"/>
                      <a:pt x="17551" y="31680"/>
                    </a:cubicBezTo>
                    <a:cubicBezTo>
                      <a:pt x="17693" y="31573"/>
                      <a:pt x="17824" y="31454"/>
                      <a:pt x="17943" y="31311"/>
                    </a:cubicBezTo>
                    <a:cubicBezTo>
                      <a:pt x="18003" y="31299"/>
                      <a:pt x="18051" y="31264"/>
                      <a:pt x="18098" y="31228"/>
                    </a:cubicBezTo>
                    <a:close/>
                    <a:moveTo>
                      <a:pt x="11662" y="31364"/>
                    </a:moveTo>
                    <a:cubicBezTo>
                      <a:pt x="11670" y="31364"/>
                      <a:pt x="11676" y="31366"/>
                      <a:pt x="11681" y="31371"/>
                    </a:cubicBezTo>
                    <a:cubicBezTo>
                      <a:pt x="11764" y="31395"/>
                      <a:pt x="11883" y="31597"/>
                      <a:pt x="11943" y="31835"/>
                    </a:cubicBezTo>
                    <a:cubicBezTo>
                      <a:pt x="11907" y="32145"/>
                      <a:pt x="11919" y="32466"/>
                      <a:pt x="11966" y="32776"/>
                    </a:cubicBezTo>
                    <a:lnTo>
                      <a:pt x="11966" y="32788"/>
                    </a:lnTo>
                    <a:cubicBezTo>
                      <a:pt x="11871" y="32954"/>
                      <a:pt x="11740" y="33097"/>
                      <a:pt x="11585" y="33193"/>
                    </a:cubicBezTo>
                    <a:cubicBezTo>
                      <a:pt x="11562" y="33193"/>
                      <a:pt x="11538" y="33204"/>
                      <a:pt x="11514" y="33204"/>
                    </a:cubicBezTo>
                    <a:cubicBezTo>
                      <a:pt x="11478" y="33121"/>
                      <a:pt x="11455" y="33026"/>
                      <a:pt x="11443" y="32942"/>
                    </a:cubicBezTo>
                    <a:cubicBezTo>
                      <a:pt x="11395" y="32502"/>
                      <a:pt x="11419" y="32073"/>
                      <a:pt x="11502" y="31657"/>
                    </a:cubicBezTo>
                    <a:cubicBezTo>
                      <a:pt x="11526" y="31573"/>
                      <a:pt x="11538" y="31502"/>
                      <a:pt x="11574" y="31430"/>
                    </a:cubicBezTo>
                    <a:cubicBezTo>
                      <a:pt x="11585" y="31418"/>
                      <a:pt x="11585" y="31407"/>
                      <a:pt x="11597" y="31395"/>
                    </a:cubicBezTo>
                    <a:cubicBezTo>
                      <a:pt x="11628" y="31372"/>
                      <a:pt x="11648" y="31364"/>
                      <a:pt x="11662" y="31364"/>
                    </a:cubicBezTo>
                    <a:close/>
                    <a:moveTo>
                      <a:pt x="1834" y="23120"/>
                    </a:moveTo>
                    <a:lnTo>
                      <a:pt x="1834" y="23120"/>
                    </a:lnTo>
                    <a:cubicBezTo>
                      <a:pt x="2418" y="23608"/>
                      <a:pt x="3418" y="24334"/>
                      <a:pt x="4239" y="24406"/>
                    </a:cubicBezTo>
                    <a:cubicBezTo>
                      <a:pt x="4620" y="24430"/>
                      <a:pt x="4989" y="24525"/>
                      <a:pt x="5347" y="24680"/>
                    </a:cubicBezTo>
                    <a:cubicBezTo>
                      <a:pt x="5359" y="24918"/>
                      <a:pt x="5406" y="25489"/>
                      <a:pt x="5478" y="26132"/>
                    </a:cubicBezTo>
                    <a:cubicBezTo>
                      <a:pt x="5537" y="26680"/>
                      <a:pt x="5632" y="27227"/>
                      <a:pt x="5763" y="27763"/>
                    </a:cubicBezTo>
                    <a:cubicBezTo>
                      <a:pt x="5882" y="28275"/>
                      <a:pt x="5978" y="28799"/>
                      <a:pt x="6037" y="29323"/>
                    </a:cubicBezTo>
                    <a:cubicBezTo>
                      <a:pt x="6132" y="30025"/>
                      <a:pt x="6216" y="30633"/>
                      <a:pt x="6394" y="30918"/>
                    </a:cubicBezTo>
                    <a:cubicBezTo>
                      <a:pt x="6432" y="30974"/>
                      <a:pt x="6485" y="30997"/>
                      <a:pt x="6536" y="30997"/>
                    </a:cubicBezTo>
                    <a:cubicBezTo>
                      <a:pt x="6662" y="30997"/>
                      <a:pt x="6785" y="30860"/>
                      <a:pt x="6692" y="30716"/>
                    </a:cubicBezTo>
                    <a:cubicBezTo>
                      <a:pt x="6549" y="30502"/>
                      <a:pt x="6466" y="29906"/>
                      <a:pt x="6382" y="29275"/>
                    </a:cubicBezTo>
                    <a:cubicBezTo>
                      <a:pt x="6323" y="28728"/>
                      <a:pt x="6228" y="28204"/>
                      <a:pt x="6097" y="27668"/>
                    </a:cubicBezTo>
                    <a:cubicBezTo>
                      <a:pt x="6013" y="27323"/>
                      <a:pt x="5954" y="26977"/>
                      <a:pt x="5906" y="26620"/>
                    </a:cubicBezTo>
                    <a:lnTo>
                      <a:pt x="5906" y="26620"/>
                    </a:lnTo>
                    <a:cubicBezTo>
                      <a:pt x="6132" y="27120"/>
                      <a:pt x="7121" y="29252"/>
                      <a:pt x="7835" y="29894"/>
                    </a:cubicBezTo>
                    <a:cubicBezTo>
                      <a:pt x="7633" y="30299"/>
                      <a:pt x="7716" y="30871"/>
                      <a:pt x="7752" y="31061"/>
                    </a:cubicBezTo>
                    <a:cubicBezTo>
                      <a:pt x="7799" y="31430"/>
                      <a:pt x="8097" y="31692"/>
                      <a:pt x="8276" y="31811"/>
                    </a:cubicBezTo>
                    <a:cubicBezTo>
                      <a:pt x="8347" y="32014"/>
                      <a:pt x="8466" y="32192"/>
                      <a:pt x="8609" y="32347"/>
                    </a:cubicBezTo>
                    <a:cubicBezTo>
                      <a:pt x="8633" y="32383"/>
                      <a:pt x="8668" y="32431"/>
                      <a:pt x="8704" y="32466"/>
                    </a:cubicBezTo>
                    <a:cubicBezTo>
                      <a:pt x="8847" y="32669"/>
                      <a:pt x="8990" y="32764"/>
                      <a:pt x="9133" y="32764"/>
                    </a:cubicBezTo>
                    <a:lnTo>
                      <a:pt x="9157" y="32764"/>
                    </a:lnTo>
                    <a:cubicBezTo>
                      <a:pt x="9264" y="32966"/>
                      <a:pt x="9454" y="33097"/>
                      <a:pt x="9680" y="33121"/>
                    </a:cubicBezTo>
                    <a:cubicBezTo>
                      <a:pt x="9716" y="33133"/>
                      <a:pt x="9764" y="33133"/>
                      <a:pt x="9811" y="33133"/>
                    </a:cubicBezTo>
                    <a:cubicBezTo>
                      <a:pt x="9895" y="33133"/>
                      <a:pt x="9978" y="33121"/>
                      <a:pt x="10061" y="33097"/>
                    </a:cubicBezTo>
                    <a:cubicBezTo>
                      <a:pt x="10169" y="33383"/>
                      <a:pt x="10347" y="33526"/>
                      <a:pt x="10597" y="33538"/>
                    </a:cubicBezTo>
                    <a:lnTo>
                      <a:pt x="10609" y="33538"/>
                    </a:lnTo>
                    <a:cubicBezTo>
                      <a:pt x="10823" y="33514"/>
                      <a:pt x="11014" y="33419"/>
                      <a:pt x="11169" y="33276"/>
                    </a:cubicBezTo>
                    <a:cubicBezTo>
                      <a:pt x="11204" y="33443"/>
                      <a:pt x="11359" y="33562"/>
                      <a:pt x="11526" y="33562"/>
                    </a:cubicBezTo>
                    <a:cubicBezTo>
                      <a:pt x="11645" y="33550"/>
                      <a:pt x="11764" y="33514"/>
                      <a:pt x="11859" y="33443"/>
                    </a:cubicBezTo>
                    <a:cubicBezTo>
                      <a:pt x="11955" y="33371"/>
                      <a:pt x="12050" y="33288"/>
                      <a:pt x="12121" y="33193"/>
                    </a:cubicBezTo>
                    <a:cubicBezTo>
                      <a:pt x="12205" y="33312"/>
                      <a:pt x="12312" y="33395"/>
                      <a:pt x="12455" y="33443"/>
                    </a:cubicBezTo>
                    <a:cubicBezTo>
                      <a:pt x="12502" y="33466"/>
                      <a:pt x="12550" y="33466"/>
                      <a:pt x="12598" y="33478"/>
                    </a:cubicBezTo>
                    <a:cubicBezTo>
                      <a:pt x="12669" y="33466"/>
                      <a:pt x="12740" y="33454"/>
                      <a:pt x="12800" y="33431"/>
                    </a:cubicBezTo>
                    <a:cubicBezTo>
                      <a:pt x="12979" y="33312"/>
                      <a:pt x="13109" y="33133"/>
                      <a:pt x="13169" y="32931"/>
                    </a:cubicBezTo>
                    <a:lnTo>
                      <a:pt x="13193" y="32931"/>
                    </a:lnTo>
                    <a:cubicBezTo>
                      <a:pt x="13312" y="33300"/>
                      <a:pt x="13490" y="33502"/>
                      <a:pt x="13705" y="33538"/>
                    </a:cubicBezTo>
                    <a:cubicBezTo>
                      <a:pt x="13729" y="33550"/>
                      <a:pt x="13752" y="33550"/>
                      <a:pt x="13776" y="33550"/>
                    </a:cubicBezTo>
                    <a:cubicBezTo>
                      <a:pt x="13860" y="33550"/>
                      <a:pt x="13931" y="33526"/>
                      <a:pt x="14002" y="33478"/>
                    </a:cubicBezTo>
                    <a:cubicBezTo>
                      <a:pt x="14145" y="33335"/>
                      <a:pt x="14241" y="33157"/>
                      <a:pt x="14252" y="32966"/>
                    </a:cubicBezTo>
                    <a:cubicBezTo>
                      <a:pt x="14288" y="33193"/>
                      <a:pt x="14443" y="33383"/>
                      <a:pt x="14657" y="33466"/>
                    </a:cubicBezTo>
                    <a:cubicBezTo>
                      <a:pt x="14705" y="33478"/>
                      <a:pt x="14753" y="33490"/>
                      <a:pt x="14800" y="33490"/>
                    </a:cubicBezTo>
                    <a:cubicBezTo>
                      <a:pt x="15098" y="33490"/>
                      <a:pt x="15288" y="33204"/>
                      <a:pt x="15348" y="33038"/>
                    </a:cubicBezTo>
                    <a:cubicBezTo>
                      <a:pt x="15348" y="33026"/>
                      <a:pt x="15348" y="33014"/>
                      <a:pt x="15348" y="33014"/>
                    </a:cubicBezTo>
                    <a:cubicBezTo>
                      <a:pt x="15431" y="33276"/>
                      <a:pt x="15657" y="33478"/>
                      <a:pt x="15943" y="33538"/>
                    </a:cubicBezTo>
                    <a:cubicBezTo>
                      <a:pt x="15967" y="33550"/>
                      <a:pt x="15991" y="33550"/>
                      <a:pt x="16015" y="33550"/>
                    </a:cubicBezTo>
                    <a:cubicBezTo>
                      <a:pt x="16086" y="33550"/>
                      <a:pt x="16169" y="33526"/>
                      <a:pt x="16229" y="33478"/>
                    </a:cubicBezTo>
                    <a:cubicBezTo>
                      <a:pt x="16324" y="33395"/>
                      <a:pt x="16384" y="33288"/>
                      <a:pt x="16419" y="33169"/>
                    </a:cubicBezTo>
                    <a:cubicBezTo>
                      <a:pt x="16562" y="33312"/>
                      <a:pt x="16741" y="33395"/>
                      <a:pt x="16931" y="33431"/>
                    </a:cubicBezTo>
                    <a:lnTo>
                      <a:pt x="16967" y="33431"/>
                    </a:lnTo>
                    <a:cubicBezTo>
                      <a:pt x="17098" y="33419"/>
                      <a:pt x="17193" y="33300"/>
                      <a:pt x="17265" y="33157"/>
                    </a:cubicBezTo>
                    <a:cubicBezTo>
                      <a:pt x="17491" y="33335"/>
                      <a:pt x="17801" y="33550"/>
                      <a:pt x="18003" y="33550"/>
                    </a:cubicBezTo>
                    <a:lnTo>
                      <a:pt x="18015" y="33550"/>
                    </a:lnTo>
                    <a:cubicBezTo>
                      <a:pt x="18265" y="33538"/>
                      <a:pt x="18384" y="33312"/>
                      <a:pt x="18455" y="33133"/>
                    </a:cubicBezTo>
                    <a:lnTo>
                      <a:pt x="18527" y="33133"/>
                    </a:lnTo>
                    <a:cubicBezTo>
                      <a:pt x="18548" y="33135"/>
                      <a:pt x="18569" y="33136"/>
                      <a:pt x="18591" y="33136"/>
                    </a:cubicBezTo>
                    <a:cubicBezTo>
                      <a:pt x="18692" y="33136"/>
                      <a:pt x="18796" y="33115"/>
                      <a:pt x="18884" y="33085"/>
                    </a:cubicBezTo>
                    <a:cubicBezTo>
                      <a:pt x="19051" y="33002"/>
                      <a:pt x="19194" y="32871"/>
                      <a:pt x="19277" y="32716"/>
                    </a:cubicBezTo>
                    <a:lnTo>
                      <a:pt x="19467" y="32716"/>
                    </a:lnTo>
                    <a:cubicBezTo>
                      <a:pt x="19646" y="32657"/>
                      <a:pt x="19801" y="32538"/>
                      <a:pt x="19884" y="32371"/>
                    </a:cubicBezTo>
                    <a:cubicBezTo>
                      <a:pt x="19956" y="32252"/>
                      <a:pt x="20003" y="32133"/>
                      <a:pt x="20051" y="32002"/>
                    </a:cubicBezTo>
                    <a:cubicBezTo>
                      <a:pt x="20218" y="31919"/>
                      <a:pt x="20610" y="31692"/>
                      <a:pt x="20706" y="31335"/>
                    </a:cubicBezTo>
                    <a:cubicBezTo>
                      <a:pt x="20801" y="31049"/>
                      <a:pt x="20813" y="30752"/>
                      <a:pt x="20741" y="30466"/>
                    </a:cubicBezTo>
                    <a:cubicBezTo>
                      <a:pt x="20753" y="30430"/>
                      <a:pt x="20765" y="30406"/>
                      <a:pt x="20777" y="30371"/>
                    </a:cubicBezTo>
                    <a:cubicBezTo>
                      <a:pt x="20777" y="30359"/>
                      <a:pt x="20789" y="30335"/>
                      <a:pt x="20789" y="30311"/>
                    </a:cubicBezTo>
                    <a:lnTo>
                      <a:pt x="20789" y="30299"/>
                    </a:lnTo>
                    <a:cubicBezTo>
                      <a:pt x="20837" y="30168"/>
                      <a:pt x="20837" y="30014"/>
                      <a:pt x="20777" y="29883"/>
                    </a:cubicBezTo>
                    <a:cubicBezTo>
                      <a:pt x="21575" y="28906"/>
                      <a:pt x="22468" y="27037"/>
                      <a:pt x="22670" y="26620"/>
                    </a:cubicBezTo>
                    <a:lnTo>
                      <a:pt x="22670" y="26620"/>
                    </a:lnTo>
                    <a:cubicBezTo>
                      <a:pt x="22408" y="28275"/>
                      <a:pt x="21992" y="30359"/>
                      <a:pt x="21420" y="31323"/>
                    </a:cubicBezTo>
                    <a:cubicBezTo>
                      <a:pt x="21372" y="31407"/>
                      <a:pt x="21396" y="31514"/>
                      <a:pt x="21480" y="31561"/>
                    </a:cubicBezTo>
                    <a:cubicBezTo>
                      <a:pt x="21503" y="31573"/>
                      <a:pt x="21539" y="31585"/>
                      <a:pt x="21575" y="31585"/>
                    </a:cubicBezTo>
                    <a:cubicBezTo>
                      <a:pt x="21634" y="31585"/>
                      <a:pt x="21682" y="31549"/>
                      <a:pt x="21718" y="31502"/>
                    </a:cubicBezTo>
                    <a:cubicBezTo>
                      <a:pt x="22349" y="30466"/>
                      <a:pt x="22789" y="28204"/>
                      <a:pt x="23039" y="26501"/>
                    </a:cubicBezTo>
                    <a:cubicBezTo>
                      <a:pt x="23182" y="25608"/>
                      <a:pt x="23266" y="24870"/>
                      <a:pt x="23289" y="24596"/>
                    </a:cubicBezTo>
                    <a:cubicBezTo>
                      <a:pt x="23551" y="24525"/>
                      <a:pt x="23849" y="24453"/>
                      <a:pt x="24206" y="24358"/>
                    </a:cubicBezTo>
                    <a:cubicBezTo>
                      <a:pt x="24932" y="24191"/>
                      <a:pt x="25623" y="23858"/>
                      <a:pt x="26194" y="23382"/>
                    </a:cubicBezTo>
                    <a:lnTo>
                      <a:pt x="26194" y="23382"/>
                    </a:lnTo>
                    <a:cubicBezTo>
                      <a:pt x="26111" y="24037"/>
                      <a:pt x="25980" y="24703"/>
                      <a:pt x="25790" y="25346"/>
                    </a:cubicBezTo>
                    <a:cubicBezTo>
                      <a:pt x="25565" y="26103"/>
                      <a:pt x="25188" y="27012"/>
                      <a:pt x="24612" y="27398"/>
                    </a:cubicBezTo>
                    <a:lnTo>
                      <a:pt x="24612" y="27398"/>
                    </a:lnTo>
                    <a:cubicBezTo>
                      <a:pt x="24719" y="26485"/>
                      <a:pt x="24861" y="25857"/>
                      <a:pt x="25028" y="25501"/>
                    </a:cubicBezTo>
                    <a:cubicBezTo>
                      <a:pt x="25063" y="25406"/>
                      <a:pt x="25028" y="25299"/>
                      <a:pt x="24944" y="25263"/>
                    </a:cubicBezTo>
                    <a:cubicBezTo>
                      <a:pt x="24919" y="25254"/>
                      <a:pt x="24894" y="25249"/>
                      <a:pt x="24869" y="25249"/>
                    </a:cubicBezTo>
                    <a:cubicBezTo>
                      <a:pt x="24798" y="25249"/>
                      <a:pt x="24733" y="25285"/>
                      <a:pt x="24706" y="25346"/>
                    </a:cubicBezTo>
                    <a:cubicBezTo>
                      <a:pt x="24504" y="25775"/>
                      <a:pt x="24349" y="26513"/>
                      <a:pt x="24230" y="27608"/>
                    </a:cubicBezTo>
                    <a:cubicBezTo>
                      <a:pt x="24182" y="27656"/>
                      <a:pt x="24170" y="27728"/>
                      <a:pt x="24194" y="27787"/>
                    </a:cubicBezTo>
                    <a:cubicBezTo>
                      <a:pt x="24194" y="27787"/>
                      <a:pt x="24206" y="27799"/>
                      <a:pt x="24206" y="27799"/>
                    </a:cubicBezTo>
                    <a:cubicBezTo>
                      <a:pt x="24099" y="28775"/>
                      <a:pt x="24039" y="29859"/>
                      <a:pt x="23992" y="30740"/>
                    </a:cubicBezTo>
                    <a:cubicBezTo>
                      <a:pt x="23968" y="31168"/>
                      <a:pt x="23944" y="31573"/>
                      <a:pt x="23908" y="31907"/>
                    </a:cubicBezTo>
                    <a:cubicBezTo>
                      <a:pt x="23813" y="33169"/>
                      <a:pt x="23599" y="33514"/>
                      <a:pt x="23158" y="34205"/>
                    </a:cubicBezTo>
                    <a:cubicBezTo>
                      <a:pt x="23015" y="34431"/>
                      <a:pt x="22861" y="34681"/>
                      <a:pt x="22682" y="35002"/>
                    </a:cubicBezTo>
                    <a:cubicBezTo>
                      <a:pt x="21932" y="36312"/>
                      <a:pt x="18432" y="39229"/>
                      <a:pt x="17455" y="39503"/>
                    </a:cubicBezTo>
                    <a:cubicBezTo>
                      <a:pt x="16803" y="39685"/>
                      <a:pt x="15484" y="39901"/>
                      <a:pt x="14041" y="39901"/>
                    </a:cubicBezTo>
                    <a:cubicBezTo>
                      <a:pt x="13036" y="39901"/>
                      <a:pt x="11969" y="39796"/>
                      <a:pt x="11026" y="39503"/>
                    </a:cubicBezTo>
                    <a:cubicBezTo>
                      <a:pt x="8716" y="38788"/>
                      <a:pt x="5335" y="34085"/>
                      <a:pt x="4894" y="33312"/>
                    </a:cubicBezTo>
                    <a:cubicBezTo>
                      <a:pt x="4632" y="32871"/>
                      <a:pt x="4537" y="30859"/>
                      <a:pt x="4477" y="29525"/>
                    </a:cubicBezTo>
                    <a:cubicBezTo>
                      <a:pt x="4442" y="28978"/>
                      <a:pt x="4418" y="28501"/>
                      <a:pt x="4394" y="28251"/>
                    </a:cubicBezTo>
                    <a:cubicBezTo>
                      <a:pt x="4370" y="28037"/>
                      <a:pt x="4335" y="27775"/>
                      <a:pt x="4275" y="27478"/>
                    </a:cubicBezTo>
                    <a:cubicBezTo>
                      <a:pt x="4287" y="27418"/>
                      <a:pt x="4275" y="27358"/>
                      <a:pt x="4239" y="27311"/>
                    </a:cubicBezTo>
                    <a:cubicBezTo>
                      <a:pt x="4085" y="26573"/>
                      <a:pt x="3870" y="25823"/>
                      <a:pt x="3870" y="25823"/>
                    </a:cubicBezTo>
                    <a:cubicBezTo>
                      <a:pt x="3846" y="25732"/>
                      <a:pt x="3777" y="25693"/>
                      <a:pt x="3707" y="25693"/>
                    </a:cubicBezTo>
                    <a:cubicBezTo>
                      <a:pt x="3601" y="25693"/>
                      <a:pt x="3494" y="25782"/>
                      <a:pt x="3537" y="25918"/>
                    </a:cubicBezTo>
                    <a:cubicBezTo>
                      <a:pt x="3537" y="25918"/>
                      <a:pt x="3644" y="26335"/>
                      <a:pt x="3763" y="26835"/>
                    </a:cubicBezTo>
                    <a:cubicBezTo>
                      <a:pt x="3061" y="26084"/>
                      <a:pt x="2346" y="25192"/>
                      <a:pt x="2239" y="24632"/>
                    </a:cubicBezTo>
                    <a:cubicBezTo>
                      <a:pt x="2132" y="24120"/>
                      <a:pt x="2001" y="23608"/>
                      <a:pt x="1834" y="23120"/>
                    </a:cubicBezTo>
                    <a:close/>
                    <a:moveTo>
                      <a:pt x="14790" y="1"/>
                    </a:moveTo>
                    <a:cubicBezTo>
                      <a:pt x="14602" y="1"/>
                      <a:pt x="14411" y="4"/>
                      <a:pt x="14217" y="10"/>
                    </a:cubicBezTo>
                    <a:cubicBezTo>
                      <a:pt x="4858" y="308"/>
                      <a:pt x="382" y="6927"/>
                      <a:pt x="191" y="11523"/>
                    </a:cubicBezTo>
                    <a:cubicBezTo>
                      <a:pt x="1" y="16024"/>
                      <a:pt x="691" y="20215"/>
                      <a:pt x="965" y="21453"/>
                    </a:cubicBezTo>
                    <a:cubicBezTo>
                      <a:pt x="1048" y="21786"/>
                      <a:pt x="1144" y="22155"/>
                      <a:pt x="1287" y="22608"/>
                    </a:cubicBezTo>
                    <a:lnTo>
                      <a:pt x="1418" y="23013"/>
                    </a:lnTo>
                    <a:cubicBezTo>
                      <a:pt x="1608" y="23560"/>
                      <a:pt x="1763" y="24120"/>
                      <a:pt x="1882" y="24703"/>
                    </a:cubicBezTo>
                    <a:cubicBezTo>
                      <a:pt x="2060" y="25620"/>
                      <a:pt x="3430" y="27025"/>
                      <a:pt x="3906" y="27489"/>
                    </a:cubicBezTo>
                    <a:cubicBezTo>
                      <a:pt x="3965" y="27799"/>
                      <a:pt x="4013" y="28073"/>
                      <a:pt x="4037" y="28287"/>
                    </a:cubicBezTo>
                    <a:cubicBezTo>
                      <a:pt x="4061" y="28537"/>
                      <a:pt x="4085" y="29002"/>
                      <a:pt x="4108" y="29537"/>
                    </a:cubicBezTo>
                    <a:cubicBezTo>
                      <a:pt x="4204" y="31418"/>
                      <a:pt x="4299" y="33014"/>
                      <a:pt x="4573" y="33490"/>
                    </a:cubicBezTo>
                    <a:cubicBezTo>
                      <a:pt x="4870" y="34014"/>
                      <a:pt x="8383" y="39062"/>
                      <a:pt x="10907" y="39848"/>
                    </a:cubicBezTo>
                    <a:cubicBezTo>
                      <a:pt x="11846" y="40113"/>
                      <a:pt x="12827" y="40255"/>
                      <a:pt x="13800" y="40255"/>
                    </a:cubicBezTo>
                    <a:cubicBezTo>
                      <a:pt x="13876" y="40255"/>
                      <a:pt x="13951" y="40255"/>
                      <a:pt x="14026" y="40253"/>
                    </a:cubicBezTo>
                    <a:cubicBezTo>
                      <a:pt x="14072" y="40253"/>
                      <a:pt x="14117" y="40254"/>
                      <a:pt x="14163" y="40254"/>
                    </a:cubicBezTo>
                    <a:cubicBezTo>
                      <a:pt x="15296" y="40254"/>
                      <a:pt x="16428" y="40111"/>
                      <a:pt x="17539" y="39848"/>
                    </a:cubicBezTo>
                    <a:cubicBezTo>
                      <a:pt x="18622" y="39550"/>
                      <a:pt x="22158" y="36610"/>
                      <a:pt x="22980" y="35181"/>
                    </a:cubicBezTo>
                    <a:cubicBezTo>
                      <a:pt x="23158" y="34859"/>
                      <a:pt x="23313" y="34621"/>
                      <a:pt x="23444" y="34407"/>
                    </a:cubicBezTo>
                    <a:cubicBezTo>
                      <a:pt x="23908" y="33693"/>
                      <a:pt x="24158" y="33288"/>
                      <a:pt x="24266" y="31942"/>
                    </a:cubicBezTo>
                    <a:cubicBezTo>
                      <a:pt x="24289" y="31609"/>
                      <a:pt x="24313" y="31192"/>
                      <a:pt x="24337" y="30764"/>
                    </a:cubicBezTo>
                    <a:cubicBezTo>
                      <a:pt x="24385" y="29883"/>
                      <a:pt x="24456" y="28799"/>
                      <a:pt x="24551" y="27835"/>
                    </a:cubicBezTo>
                    <a:cubicBezTo>
                      <a:pt x="26123" y="27180"/>
                      <a:pt x="26575" y="23525"/>
                      <a:pt x="26575" y="23120"/>
                    </a:cubicBezTo>
                    <a:cubicBezTo>
                      <a:pt x="26575" y="23048"/>
                      <a:pt x="26599" y="22965"/>
                      <a:pt x="26623" y="22894"/>
                    </a:cubicBezTo>
                    <a:cubicBezTo>
                      <a:pt x="26671" y="22751"/>
                      <a:pt x="26742" y="22536"/>
                      <a:pt x="26825" y="22298"/>
                    </a:cubicBezTo>
                    <a:cubicBezTo>
                      <a:pt x="27171" y="21370"/>
                      <a:pt x="27671" y="19977"/>
                      <a:pt x="27778" y="18453"/>
                    </a:cubicBezTo>
                    <a:cubicBezTo>
                      <a:pt x="27921" y="16226"/>
                      <a:pt x="27790" y="9868"/>
                      <a:pt x="27135" y="8213"/>
                    </a:cubicBezTo>
                    <a:cubicBezTo>
                      <a:pt x="26157" y="5723"/>
                      <a:pt x="22995" y="1"/>
                      <a:pt x="1479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23"/>
              <p:cNvSpPr/>
              <p:nvPr/>
            </p:nvSpPr>
            <p:spPr>
              <a:xfrm>
                <a:off x="4534412" y="1135892"/>
                <a:ext cx="80253" cy="104996"/>
              </a:xfrm>
              <a:custGeom>
                <a:avLst/>
                <a:gdLst/>
                <a:ahLst/>
                <a:cxnLst/>
                <a:rect l="l" t="t" r="r" b="b"/>
                <a:pathLst>
                  <a:path w="6526" h="8538" extrusionOk="0">
                    <a:moveTo>
                      <a:pt x="3322" y="1"/>
                    </a:moveTo>
                    <a:cubicBezTo>
                      <a:pt x="2370" y="1"/>
                      <a:pt x="1834" y="1025"/>
                      <a:pt x="1477" y="1715"/>
                    </a:cubicBezTo>
                    <a:lnTo>
                      <a:pt x="1441" y="1787"/>
                    </a:lnTo>
                    <a:cubicBezTo>
                      <a:pt x="1132" y="2382"/>
                      <a:pt x="1" y="5656"/>
                      <a:pt x="239" y="6823"/>
                    </a:cubicBezTo>
                    <a:cubicBezTo>
                      <a:pt x="453" y="7871"/>
                      <a:pt x="965" y="8383"/>
                      <a:pt x="1858" y="8442"/>
                    </a:cubicBezTo>
                    <a:cubicBezTo>
                      <a:pt x="1896" y="8445"/>
                      <a:pt x="1933" y="8446"/>
                      <a:pt x="1970" y="8446"/>
                    </a:cubicBezTo>
                    <a:cubicBezTo>
                      <a:pt x="2263" y="8446"/>
                      <a:pt x="2546" y="8364"/>
                      <a:pt x="2811" y="8216"/>
                    </a:cubicBezTo>
                    <a:cubicBezTo>
                      <a:pt x="2925" y="8143"/>
                      <a:pt x="3049" y="8107"/>
                      <a:pt x="3182" y="8107"/>
                    </a:cubicBezTo>
                    <a:cubicBezTo>
                      <a:pt x="3201" y="8107"/>
                      <a:pt x="3220" y="8108"/>
                      <a:pt x="3239" y="8109"/>
                    </a:cubicBezTo>
                    <a:cubicBezTo>
                      <a:pt x="3394" y="8145"/>
                      <a:pt x="3549" y="8192"/>
                      <a:pt x="3703" y="8252"/>
                    </a:cubicBezTo>
                    <a:cubicBezTo>
                      <a:pt x="4049" y="8407"/>
                      <a:pt x="4418" y="8502"/>
                      <a:pt x="4799" y="8538"/>
                    </a:cubicBezTo>
                    <a:cubicBezTo>
                      <a:pt x="4966" y="8538"/>
                      <a:pt x="5120" y="8502"/>
                      <a:pt x="5275" y="8431"/>
                    </a:cubicBezTo>
                    <a:cubicBezTo>
                      <a:pt x="5906" y="8133"/>
                      <a:pt x="6525" y="7264"/>
                      <a:pt x="6382" y="6061"/>
                    </a:cubicBezTo>
                    <a:cubicBezTo>
                      <a:pt x="6192" y="4906"/>
                      <a:pt x="5882" y="3775"/>
                      <a:pt x="5478" y="2680"/>
                    </a:cubicBezTo>
                    <a:cubicBezTo>
                      <a:pt x="4811" y="918"/>
                      <a:pt x="4096" y="1"/>
                      <a:pt x="334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23"/>
              <p:cNvSpPr/>
              <p:nvPr/>
            </p:nvSpPr>
            <p:spPr>
              <a:xfrm>
                <a:off x="4440853" y="1091363"/>
                <a:ext cx="103963" cy="99782"/>
              </a:xfrm>
              <a:custGeom>
                <a:avLst/>
                <a:gdLst/>
                <a:ahLst/>
                <a:cxnLst/>
                <a:rect l="l" t="t" r="r" b="b"/>
                <a:pathLst>
                  <a:path w="8454" h="8114" extrusionOk="0">
                    <a:moveTo>
                      <a:pt x="5415" y="0"/>
                    </a:moveTo>
                    <a:cubicBezTo>
                      <a:pt x="4540" y="0"/>
                      <a:pt x="1173" y="739"/>
                      <a:pt x="584" y="1848"/>
                    </a:cubicBezTo>
                    <a:cubicBezTo>
                      <a:pt x="203" y="2550"/>
                      <a:pt x="1" y="3336"/>
                      <a:pt x="1" y="4134"/>
                    </a:cubicBezTo>
                    <a:cubicBezTo>
                      <a:pt x="1" y="4741"/>
                      <a:pt x="346" y="7801"/>
                      <a:pt x="1275" y="8051"/>
                    </a:cubicBezTo>
                    <a:cubicBezTo>
                      <a:pt x="1432" y="8091"/>
                      <a:pt x="1598" y="8114"/>
                      <a:pt x="1766" y="8114"/>
                    </a:cubicBezTo>
                    <a:cubicBezTo>
                      <a:pt x="1800" y="8114"/>
                      <a:pt x="1835" y="8113"/>
                      <a:pt x="1870" y="8111"/>
                    </a:cubicBezTo>
                    <a:cubicBezTo>
                      <a:pt x="2537" y="8087"/>
                      <a:pt x="3191" y="8039"/>
                      <a:pt x="3846" y="7944"/>
                    </a:cubicBezTo>
                    <a:cubicBezTo>
                      <a:pt x="4334" y="7884"/>
                      <a:pt x="4787" y="7825"/>
                      <a:pt x="5025" y="7825"/>
                    </a:cubicBezTo>
                    <a:cubicBezTo>
                      <a:pt x="5442" y="7825"/>
                      <a:pt x="6120" y="7611"/>
                      <a:pt x="6716" y="7277"/>
                    </a:cubicBezTo>
                    <a:cubicBezTo>
                      <a:pt x="7156" y="7039"/>
                      <a:pt x="7918" y="6539"/>
                      <a:pt x="8168" y="5837"/>
                    </a:cubicBezTo>
                    <a:cubicBezTo>
                      <a:pt x="8454" y="5003"/>
                      <a:pt x="8311" y="3765"/>
                      <a:pt x="7728" y="2158"/>
                    </a:cubicBezTo>
                    <a:cubicBezTo>
                      <a:pt x="7382" y="1205"/>
                      <a:pt x="6335" y="62"/>
                      <a:pt x="5489" y="2"/>
                    </a:cubicBezTo>
                    <a:cubicBezTo>
                      <a:pt x="5467" y="1"/>
                      <a:pt x="5442" y="0"/>
                      <a:pt x="541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23"/>
              <p:cNvSpPr/>
              <p:nvPr/>
            </p:nvSpPr>
            <p:spPr>
              <a:xfrm>
                <a:off x="4604397" y="1093073"/>
                <a:ext cx="107628" cy="98183"/>
              </a:xfrm>
              <a:custGeom>
                <a:avLst/>
                <a:gdLst/>
                <a:ahLst/>
                <a:cxnLst/>
                <a:rect l="l" t="t" r="r" b="b"/>
                <a:pathLst>
                  <a:path w="8752" h="7984" extrusionOk="0">
                    <a:moveTo>
                      <a:pt x="3543" y="0"/>
                    </a:moveTo>
                    <a:cubicBezTo>
                      <a:pt x="3175" y="0"/>
                      <a:pt x="2792" y="36"/>
                      <a:pt x="2394" y="114"/>
                    </a:cubicBezTo>
                    <a:cubicBezTo>
                      <a:pt x="1180" y="352"/>
                      <a:pt x="1" y="2792"/>
                      <a:pt x="144" y="4209"/>
                    </a:cubicBezTo>
                    <a:cubicBezTo>
                      <a:pt x="298" y="5602"/>
                      <a:pt x="1346" y="7233"/>
                      <a:pt x="3406" y="7757"/>
                    </a:cubicBezTo>
                    <a:cubicBezTo>
                      <a:pt x="3966" y="7900"/>
                      <a:pt x="4549" y="7984"/>
                      <a:pt x="5132" y="7984"/>
                    </a:cubicBezTo>
                    <a:cubicBezTo>
                      <a:pt x="6228" y="7984"/>
                      <a:pt x="7085" y="7662"/>
                      <a:pt x="7478" y="7043"/>
                    </a:cubicBezTo>
                    <a:cubicBezTo>
                      <a:pt x="7978" y="6257"/>
                      <a:pt x="8752" y="4305"/>
                      <a:pt x="8514" y="3209"/>
                    </a:cubicBezTo>
                    <a:cubicBezTo>
                      <a:pt x="8282" y="2113"/>
                      <a:pt x="6380" y="0"/>
                      <a:pt x="354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23"/>
              <p:cNvSpPr/>
              <p:nvPr/>
            </p:nvSpPr>
            <p:spPr>
              <a:xfrm>
                <a:off x="4703527" y="1074196"/>
                <a:ext cx="27534" cy="127599"/>
              </a:xfrm>
              <a:custGeom>
                <a:avLst/>
                <a:gdLst/>
                <a:ahLst/>
                <a:cxnLst/>
                <a:rect l="l" t="t" r="r" b="b"/>
                <a:pathLst>
                  <a:path w="2239" h="10376" extrusionOk="0">
                    <a:moveTo>
                      <a:pt x="470" y="0"/>
                    </a:moveTo>
                    <a:cubicBezTo>
                      <a:pt x="390" y="0"/>
                      <a:pt x="318" y="55"/>
                      <a:pt x="298" y="136"/>
                    </a:cubicBezTo>
                    <a:cubicBezTo>
                      <a:pt x="286" y="184"/>
                      <a:pt x="0" y="1494"/>
                      <a:pt x="322" y="2113"/>
                    </a:cubicBezTo>
                    <a:cubicBezTo>
                      <a:pt x="691" y="2863"/>
                      <a:pt x="1358" y="4423"/>
                      <a:pt x="1465" y="5542"/>
                    </a:cubicBezTo>
                    <a:cubicBezTo>
                      <a:pt x="1477" y="6042"/>
                      <a:pt x="1453" y="6530"/>
                      <a:pt x="1381" y="7018"/>
                    </a:cubicBezTo>
                    <a:cubicBezTo>
                      <a:pt x="1227" y="8316"/>
                      <a:pt x="1072" y="9780"/>
                      <a:pt x="1905" y="10352"/>
                    </a:cubicBezTo>
                    <a:cubicBezTo>
                      <a:pt x="1929" y="10364"/>
                      <a:pt x="1965" y="10376"/>
                      <a:pt x="2001" y="10376"/>
                    </a:cubicBezTo>
                    <a:cubicBezTo>
                      <a:pt x="2179" y="10376"/>
                      <a:pt x="2239" y="10161"/>
                      <a:pt x="2096" y="10054"/>
                    </a:cubicBezTo>
                    <a:cubicBezTo>
                      <a:pt x="1441" y="9614"/>
                      <a:pt x="1596" y="8256"/>
                      <a:pt x="1727" y="7066"/>
                    </a:cubicBezTo>
                    <a:cubicBezTo>
                      <a:pt x="1810" y="6554"/>
                      <a:pt x="1834" y="6030"/>
                      <a:pt x="1810" y="5506"/>
                    </a:cubicBezTo>
                    <a:cubicBezTo>
                      <a:pt x="1667" y="4077"/>
                      <a:pt x="739" y="2172"/>
                      <a:pt x="631" y="1958"/>
                    </a:cubicBezTo>
                    <a:cubicBezTo>
                      <a:pt x="417" y="1529"/>
                      <a:pt x="572" y="553"/>
                      <a:pt x="643" y="208"/>
                    </a:cubicBezTo>
                    <a:cubicBezTo>
                      <a:pt x="667" y="113"/>
                      <a:pt x="608" y="17"/>
                      <a:pt x="512" y="5"/>
                    </a:cubicBezTo>
                    <a:cubicBezTo>
                      <a:pt x="498" y="2"/>
                      <a:pt x="484" y="0"/>
                      <a:pt x="47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23"/>
              <p:cNvSpPr/>
              <p:nvPr/>
            </p:nvSpPr>
            <p:spPr>
              <a:xfrm>
                <a:off x="4417278" y="1078045"/>
                <a:ext cx="19774" cy="116875"/>
              </a:xfrm>
              <a:custGeom>
                <a:avLst/>
                <a:gdLst/>
                <a:ahLst/>
                <a:cxnLst/>
                <a:rect l="l" t="t" r="r" b="b"/>
                <a:pathLst>
                  <a:path w="1608" h="9504" extrusionOk="0">
                    <a:moveTo>
                      <a:pt x="1164" y="1"/>
                    </a:moveTo>
                    <a:cubicBezTo>
                      <a:pt x="1158" y="1"/>
                      <a:pt x="1151" y="1"/>
                      <a:pt x="1144" y="2"/>
                    </a:cubicBezTo>
                    <a:cubicBezTo>
                      <a:pt x="1048" y="14"/>
                      <a:pt x="977" y="97"/>
                      <a:pt x="1001" y="204"/>
                    </a:cubicBezTo>
                    <a:cubicBezTo>
                      <a:pt x="1001" y="216"/>
                      <a:pt x="1251" y="2205"/>
                      <a:pt x="1001" y="3026"/>
                    </a:cubicBezTo>
                    <a:cubicBezTo>
                      <a:pt x="929" y="3229"/>
                      <a:pt x="846" y="3479"/>
                      <a:pt x="751" y="3729"/>
                    </a:cubicBezTo>
                    <a:cubicBezTo>
                      <a:pt x="417" y="4598"/>
                      <a:pt x="1" y="5681"/>
                      <a:pt x="144" y="6693"/>
                    </a:cubicBezTo>
                    <a:cubicBezTo>
                      <a:pt x="191" y="7074"/>
                      <a:pt x="274" y="7455"/>
                      <a:pt x="370" y="7824"/>
                    </a:cubicBezTo>
                    <a:cubicBezTo>
                      <a:pt x="513" y="8360"/>
                      <a:pt x="608" y="8753"/>
                      <a:pt x="465" y="9289"/>
                    </a:cubicBezTo>
                    <a:cubicBezTo>
                      <a:pt x="429" y="9384"/>
                      <a:pt x="489" y="9479"/>
                      <a:pt x="584" y="9503"/>
                    </a:cubicBezTo>
                    <a:lnTo>
                      <a:pt x="632" y="9503"/>
                    </a:lnTo>
                    <a:cubicBezTo>
                      <a:pt x="715" y="9503"/>
                      <a:pt x="786" y="9444"/>
                      <a:pt x="798" y="9372"/>
                    </a:cubicBezTo>
                    <a:cubicBezTo>
                      <a:pt x="965" y="8753"/>
                      <a:pt x="858" y="8301"/>
                      <a:pt x="715" y="7729"/>
                    </a:cubicBezTo>
                    <a:cubicBezTo>
                      <a:pt x="620" y="7372"/>
                      <a:pt x="548" y="7003"/>
                      <a:pt x="489" y="6634"/>
                    </a:cubicBezTo>
                    <a:cubicBezTo>
                      <a:pt x="370" y="5717"/>
                      <a:pt x="763" y="4681"/>
                      <a:pt x="1072" y="3848"/>
                    </a:cubicBezTo>
                    <a:cubicBezTo>
                      <a:pt x="1179" y="3586"/>
                      <a:pt x="1275" y="3336"/>
                      <a:pt x="1334" y="3121"/>
                    </a:cubicBezTo>
                    <a:cubicBezTo>
                      <a:pt x="1608" y="2228"/>
                      <a:pt x="1358" y="228"/>
                      <a:pt x="1334" y="145"/>
                    </a:cubicBezTo>
                    <a:cubicBezTo>
                      <a:pt x="1323" y="68"/>
                      <a:pt x="1251" y="1"/>
                      <a:pt x="1164"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23"/>
              <p:cNvSpPr/>
              <p:nvPr/>
            </p:nvSpPr>
            <p:spPr>
              <a:xfrm>
                <a:off x="4704548" y="826807"/>
                <a:ext cx="54183" cy="87570"/>
              </a:xfrm>
              <a:custGeom>
                <a:avLst/>
                <a:gdLst/>
                <a:ahLst/>
                <a:cxnLst/>
                <a:rect l="l" t="t" r="r" b="b"/>
                <a:pathLst>
                  <a:path w="4406" h="7121" extrusionOk="0">
                    <a:moveTo>
                      <a:pt x="4406" y="1"/>
                    </a:moveTo>
                    <a:lnTo>
                      <a:pt x="4406" y="1"/>
                    </a:lnTo>
                    <a:cubicBezTo>
                      <a:pt x="3025" y="1894"/>
                      <a:pt x="1620" y="3775"/>
                      <a:pt x="370" y="5764"/>
                    </a:cubicBezTo>
                    <a:cubicBezTo>
                      <a:pt x="239" y="5966"/>
                      <a:pt x="120" y="6168"/>
                      <a:pt x="1" y="6383"/>
                    </a:cubicBezTo>
                    <a:cubicBezTo>
                      <a:pt x="501" y="6609"/>
                      <a:pt x="1001" y="6859"/>
                      <a:pt x="1489" y="7121"/>
                    </a:cubicBezTo>
                    <a:cubicBezTo>
                      <a:pt x="1894" y="6252"/>
                      <a:pt x="2275" y="5359"/>
                      <a:pt x="2644" y="4466"/>
                    </a:cubicBezTo>
                    <a:cubicBezTo>
                      <a:pt x="3263" y="2989"/>
                      <a:pt x="3835" y="1489"/>
                      <a:pt x="440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23"/>
              <p:cNvSpPr/>
              <p:nvPr/>
            </p:nvSpPr>
            <p:spPr>
              <a:xfrm>
                <a:off x="4653895" y="668538"/>
                <a:ext cx="87128" cy="225930"/>
              </a:xfrm>
              <a:custGeom>
                <a:avLst/>
                <a:gdLst/>
                <a:ahLst/>
                <a:cxnLst/>
                <a:rect l="l" t="t" r="r" b="b"/>
                <a:pathLst>
                  <a:path w="7085" h="18372" extrusionOk="0">
                    <a:moveTo>
                      <a:pt x="7084" y="0"/>
                    </a:moveTo>
                    <a:lnTo>
                      <a:pt x="7084" y="0"/>
                    </a:lnTo>
                    <a:cubicBezTo>
                      <a:pt x="6656" y="810"/>
                      <a:pt x="6227" y="1620"/>
                      <a:pt x="5834" y="2441"/>
                    </a:cubicBezTo>
                    <a:cubicBezTo>
                      <a:pt x="5417" y="3310"/>
                      <a:pt x="5036" y="4191"/>
                      <a:pt x="4679" y="5084"/>
                    </a:cubicBezTo>
                    <a:cubicBezTo>
                      <a:pt x="3965" y="6823"/>
                      <a:pt x="3322" y="8597"/>
                      <a:pt x="2679" y="10359"/>
                    </a:cubicBezTo>
                    <a:cubicBezTo>
                      <a:pt x="2036" y="12097"/>
                      <a:pt x="1346" y="13812"/>
                      <a:pt x="738" y="15562"/>
                    </a:cubicBezTo>
                    <a:cubicBezTo>
                      <a:pt x="488" y="16300"/>
                      <a:pt x="238" y="17038"/>
                      <a:pt x="0" y="17776"/>
                    </a:cubicBezTo>
                    <a:cubicBezTo>
                      <a:pt x="655" y="17943"/>
                      <a:pt x="1298" y="18145"/>
                      <a:pt x="1929" y="18372"/>
                    </a:cubicBezTo>
                    <a:cubicBezTo>
                      <a:pt x="2274" y="17622"/>
                      <a:pt x="2620" y="16883"/>
                      <a:pt x="2953" y="16133"/>
                    </a:cubicBezTo>
                    <a:cubicBezTo>
                      <a:pt x="3751" y="14371"/>
                      <a:pt x="4417" y="12549"/>
                      <a:pt x="4965" y="10692"/>
                    </a:cubicBezTo>
                    <a:cubicBezTo>
                      <a:pt x="5453" y="8882"/>
                      <a:pt x="5858" y="7049"/>
                      <a:pt x="6168" y="5203"/>
                    </a:cubicBezTo>
                    <a:cubicBezTo>
                      <a:pt x="6310" y="4334"/>
                      <a:pt x="6465" y="3465"/>
                      <a:pt x="6608" y="2596"/>
                    </a:cubicBezTo>
                    <a:cubicBezTo>
                      <a:pt x="6763" y="1727"/>
                      <a:pt x="6906" y="869"/>
                      <a:pt x="708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23"/>
              <p:cNvSpPr/>
              <p:nvPr/>
            </p:nvSpPr>
            <p:spPr>
              <a:xfrm>
                <a:off x="4597080" y="799433"/>
                <a:ext cx="27682" cy="80684"/>
              </a:xfrm>
              <a:custGeom>
                <a:avLst/>
                <a:gdLst/>
                <a:ahLst/>
                <a:cxnLst/>
                <a:rect l="l" t="t" r="r" b="b"/>
                <a:pathLst>
                  <a:path w="2251" h="6561" extrusionOk="0">
                    <a:moveTo>
                      <a:pt x="2251" y="0"/>
                    </a:moveTo>
                    <a:lnTo>
                      <a:pt x="2251" y="0"/>
                    </a:lnTo>
                    <a:cubicBezTo>
                      <a:pt x="1453" y="2108"/>
                      <a:pt x="632" y="4191"/>
                      <a:pt x="1" y="6346"/>
                    </a:cubicBezTo>
                    <a:cubicBezTo>
                      <a:pt x="632" y="6394"/>
                      <a:pt x="1263" y="6466"/>
                      <a:pt x="1894" y="6561"/>
                    </a:cubicBezTo>
                    <a:cubicBezTo>
                      <a:pt x="1953" y="5882"/>
                      <a:pt x="2001" y="5203"/>
                      <a:pt x="2036" y="4525"/>
                    </a:cubicBezTo>
                    <a:cubicBezTo>
                      <a:pt x="2132" y="3025"/>
                      <a:pt x="2179" y="1513"/>
                      <a:pt x="225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23"/>
              <p:cNvSpPr/>
              <p:nvPr/>
            </p:nvSpPr>
            <p:spPr>
              <a:xfrm>
                <a:off x="4175399" y="1216134"/>
                <a:ext cx="2792" cy="455"/>
              </a:xfrm>
              <a:custGeom>
                <a:avLst/>
                <a:gdLst/>
                <a:ahLst/>
                <a:cxnLst/>
                <a:rect l="l" t="t" r="r" b="b"/>
                <a:pathLst>
                  <a:path w="227" h="37" extrusionOk="0">
                    <a:moveTo>
                      <a:pt x="1" y="1"/>
                    </a:moveTo>
                    <a:lnTo>
                      <a:pt x="227" y="36"/>
                    </a:lnTo>
                    <a:lnTo>
                      <a:pt x="84" y="12"/>
                    </a:ln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23"/>
              <p:cNvSpPr/>
              <p:nvPr/>
            </p:nvSpPr>
            <p:spPr>
              <a:xfrm>
                <a:off x="4346420" y="857994"/>
                <a:ext cx="60036" cy="81139"/>
              </a:xfrm>
              <a:custGeom>
                <a:avLst/>
                <a:gdLst/>
                <a:ahLst/>
                <a:cxnLst/>
                <a:rect l="l" t="t" r="r" b="b"/>
                <a:pathLst>
                  <a:path w="4882" h="6598" extrusionOk="0">
                    <a:moveTo>
                      <a:pt x="0" y="1"/>
                    </a:moveTo>
                    <a:lnTo>
                      <a:pt x="0" y="1"/>
                    </a:lnTo>
                    <a:cubicBezTo>
                      <a:pt x="857" y="2037"/>
                      <a:pt x="1643" y="4097"/>
                      <a:pt x="2643" y="6073"/>
                    </a:cubicBezTo>
                    <a:cubicBezTo>
                      <a:pt x="2738" y="6252"/>
                      <a:pt x="2834" y="6430"/>
                      <a:pt x="2929" y="6597"/>
                    </a:cubicBezTo>
                    <a:cubicBezTo>
                      <a:pt x="3560" y="6133"/>
                      <a:pt x="4215" y="5692"/>
                      <a:pt x="4882" y="5287"/>
                    </a:cubicBezTo>
                    <a:cubicBezTo>
                      <a:pt x="4584" y="4871"/>
                      <a:pt x="4274" y="4466"/>
                      <a:pt x="3953" y="4061"/>
                    </a:cubicBezTo>
                    <a:cubicBezTo>
                      <a:pt x="2750" y="2597"/>
                      <a:pt x="1429" y="1239"/>
                      <a:pt x="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23"/>
              <p:cNvSpPr/>
              <p:nvPr/>
            </p:nvSpPr>
            <p:spPr>
              <a:xfrm>
                <a:off x="4760194" y="757560"/>
                <a:ext cx="159314" cy="198260"/>
              </a:xfrm>
              <a:custGeom>
                <a:avLst/>
                <a:gdLst/>
                <a:ahLst/>
                <a:cxnLst/>
                <a:rect l="l" t="t" r="r" b="b"/>
                <a:pathLst>
                  <a:path w="12955" h="16122" extrusionOk="0">
                    <a:moveTo>
                      <a:pt x="12954" y="0"/>
                    </a:moveTo>
                    <a:cubicBezTo>
                      <a:pt x="12442" y="488"/>
                      <a:pt x="11906" y="965"/>
                      <a:pt x="11371" y="1453"/>
                    </a:cubicBezTo>
                    <a:cubicBezTo>
                      <a:pt x="10847" y="1941"/>
                      <a:pt x="10335" y="2429"/>
                      <a:pt x="9811" y="2941"/>
                    </a:cubicBezTo>
                    <a:cubicBezTo>
                      <a:pt x="8787" y="3953"/>
                      <a:pt x="7811" y="5001"/>
                      <a:pt x="6846" y="6084"/>
                    </a:cubicBezTo>
                    <a:cubicBezTo>
                      <a:pt x="5894" y="7156"/>
                      <a:pt x="4953" y="8263"/>
                      <a:pt x="4024" y="9382"/>
                    </a:cubicBezTo>
                    <a:cubicBezTo>
                      <a:pt x="3024" y="10573"/>
                      <a:pt x="2060" y="11787"/>
                      <a:pt x="1155" y="13050"/>
                    </a:cubicBezTo>
                    <a:cubicBezTo>
                      <a:pt x="762" y="13585"/>
                      <a:pt x="369" y="14133"/>
                      <a:pt x="0" y="14681"/>
                    </a:cubicBezTo>
                    <a:cubicBezTo>
                      <a:pt x="619" y="15133"/>
                      <a:pt x="1215" y="15609"/>
                      <a:pt x="1798" y="16121"/>
                    </a:cubicBezTo>
                    <a:cubicBezTo>
                      <a:pt x="2227" y="15681"/>
                      <a:pt x="2655" y="15216"/>
                      <a:pt x="3084" y="14752"/>
                    </a:cubicBezTo>
                    <a:cubicBezTo>
                      <a:pt x="4108" y="13585"/>
                      <a:pt x="5084" y="12371"/>
                      <a:pt x="5989" y="11109"/>
                    </a:cubicBezTo>
                    <a:cubicBezTo>
                      <a:pt x="7692" y="8775"/>
                      <a:pt x="9311" y="6382"/>
                      <a:pt x="10775" y="3894"/>
                    </a:cubicBezTo>
                    <a:cubicBezTo>
                      <a:pt x="11156" y="3251"/>
                      <a:pt x="11525" y="2596"/>
                      <a:pt x="11883" y="1941"/>
                    </a:cubicBezTo>
                    <a:cubicBezTo>
                      <a:pt x="12240" y="1298"/>
                      <a:pt x="12585" y="631"/>
                      <a:pt x="1295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23"/>
              <p:cNvSpPr/>
              <p:nvPr/>
            </p:nvSpPr>
            <p:spPr>
              <a:xfrm>
                <a:off x="4541594" y="635593"/>
                <a:ext cx="34999" cy="241744"/>
              </a:xfrm>
              <a:custGeom>
                <a:avLst/>
                <a:gdLst/>
                <a:ahLst/>
                <a:cxnLst/>
                <a:rect l="l" t="t" r="r" b="b"/>
                <a:pathLst>
                  <a:path w="2846" h="19658" extrusionOk="0">
                    <a:moveTo>
                      <a:pt x="1012" y="0"/>
                    </a:moveTo>
                    <a:cubicBezTo>
                      <a:pt x="869" y="1001"/>
                      <a:pt x="691" y="1989"/>
                      <a:pt x="548" y="2989"/>
                    </a:cubicBezTo>
                    <a:cubicBezTo>
                      <a:pt x="405" y="4049"/>
                      <a:pt x="298" y="5108"/>
                      <a:pt x="214" y="6180"/>
                    </a:cubicBezTo>
                    <a:cubicBezTo>
                      <a:pt x="131" y="7216"/>
                      <a:pt x="71" y="8251"/>
                      <a:pt x="48" y="9299"/>
                    </a:cubicBezTo>
                    <a:cubicBezTo>
                      <a:pt x="24" y="10347"/>
                      <a:pt x="0" y="11383"/>
                      <a:pt x="48" y="12431"/>
                    </a:cubicBezTo>
                    <a:cubicBezTo>
                      <a:pt x="95" y="13466"/>
                      <a:pt x="119" y="14502"/>
                      <a:pt x="191" y="15550"/>
                    </a:cubicBezTo>
                    <a:cubicBezTo>
                      <a:pt x="262" y="16586"/>
                      <a:pt x="369" y="17634"/>
                      <a:pt x="476" y="18669"/>
                    </a:cubicBezTo>
                    <a:cubicBezTo>
                      <a:pt x="500" y="19003"/>
                      <a:pt x="536" y="19336"/>
                      <a:pt x="572" y="19658"/>
                    </a:cubicBezTo>
                    <a:cubicBezTo>
                      <a:pt x="1203" y="19610"/>
                      <a:pt x="1834" y="19586"/>
                      <a:pt x="2477" y="19586"/>
                    </a:cubicBezTo>
                    <a:lnTo>
                      <a:pt x="2727" y="19586"/>
                    </a:lnTo>
                    <a:cubicBezTo>
                      <a:pt x="2738" y="19467"/>
                      <a:pt x="2750" y="19336"/>
                      <a:pt x="2750" y="19217"/>
                    </a:cubicBezTo>
                    <a:cubicBezTo>
                      <a:pt x="2810" y="18169"/>
                      <a:pt x="2846" y="17133"/>
                      <a:pt x="2846" y="16086"/>
                    </a:cubicBezTo>
                    <a:cubicBezTo>
                      <a:pt x="2846" y="15050"/>
                      <a:pt x="2798" y="14002"/>
                      <a:pt x="2750" y="12966"/>
                    </a:cubicBezTo>
                    <a:cubicBezTo>
                      <a:pt x="2655" y="10811"/>
                      <a:pt x="2393" y="8668"/>
                      <a:pt x="2084" y="6537"/>
                    </a:cubicBezTo>
                    <a:cubicBezTo>
                      <a:pt x="1929" y="5442"/>
                      <a:pt x="1762" y="4358"/>
                      <a:pt x="1572" y="3275"/>
                    </a:cubicBezTo>
                    <a:cubicBezTo>
                      <a:pt x="1381" y="2191"/>
                      <a:pt x="1167" y="1096"/>
                      <a:pt x="101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23"/>
              <p:cNvSpPr/>
              <p:nvPr/>
            </p:nvSpPr>
            <p:spPr>
              <a:xfrm>
                <a:off x="4271307" y="1404421"/>
                <a:ext cx="74978" cy="68251"/>
              </a:xfrm>
              <a:custGeom>
                <a:avLst/>
                <a:gdLst/>
                <a:ahLst/>
                <a:cxnLst/>
                <a:rect l="l" t="t" r="r" b="b"/>
                <a:pathLst>
                  <a:path w="6097" h="5550" extrusionOk="0">
                    <a:moveTo>
                      <a:pt x="5013" y="1"/>
                    </a:moveTo>
                    <a:cubicBezTo>
                      <a:pt x="4263" y="703"/>
                      <a:pt x="3536" y="1430"/>
                      <a:pt x="2846" y="2180"/>
                    </a:cubicBezTo>
                    <a:cubicBezTo>
                      <a:pt x="1846" y="3263"/>
                      <a:pt x="905" y="4394"/>
                      <a:pt x="0" y="5549"/>
                    </a:cubicBezTo>
                    <a:cubicBezTo>
                      <a:pt x="1869" y="4299"/>
                      <a:pt x="3751" y="3049"/>
                      <a:pt x="5513" y="1644"/>
                    </a:cubicBezTo>
                    <a:cubicBezTo>
                      <a:pt x="5715" y="1477"/>
                      <a:pt x="5906" y="1323"/>
                      <a:pt x="6096" y="1156"/>
                    </a:cubicBezTo>
                    <a:cubicBezTo>
                      <a:pt x="5727" y="787"/>
                      <a:pt x="5370" y="394"/>
                      <a:pt x="501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23"/>
              <p:cNvSpPr/>
              <p:nvPr/>
            </p:nvSpPr>
            <p:spPr>
              <a:xfrm>
                <a:off x="4819493" y="1372804"/>
                <a:ext cx="96498" cy="80389"/>
              </a:xfrm>
              <a:custGeom>
                <a:avLst/>
                <a:gdLst/>
                <a:ahLst/>
                <a:cxnLst/>
                <a:rect l="l" t="t" r="r" b="b"/>
                <a:pathLst>
                  <a:path w="7847" h="6537" extrusionOk="0">
                    <a:moveTo>
                      <a:pt x="1310" y="0"/>
                    </a:moveTo>
                    <a:cubicBezTo>
                      <a:pt x="893" y="607"/>
                      <a:pt x="464" y="1191"/>
                      <a:pt x="0" y="1762"/>
                    </a:cubicBezTo>
                    <a:cubicBezTo>
                      <a:pt x="429" y="2108"/>
                      <a:pt x="869" y="2441"/>
                      <a:pt x="1322" y="2762"/>
                    </a:cubicBezTo>
                    <a:cubicBezTo>
                      <a:pt x="2286" y="3465"/>
                      <a:pt x="3286" y="4132"/>
                      <a:pt x="4322" y="4739"/>
                    </a:cubicBezTo>
                    <a:cubicBezTo>
                      <a:pt x="5358" y="5346"/>
                      <a:pt x="6441" y="5870"/>
                      <a:pt x="7525" y="6382"/>
                    </a:cubicBezTo>
                    <a:lnTo>
                      <a:pt x="7846" y="6537"/>
                    </a:lnTo>
                    <a:cubicBezTo>
                      <a:pt x="7453" y="6096"/>
                      <a:pt x="7084" y="5644"/>
                      <a:pt x="6703" y="5191"/>
                    </a:cubicBezTo>
                    <a:cubicBezTo>
                      <a:pt x="6322" y="4751"/>
                      <a:pt x="5929" y="4310"/>
                      <a:pt x="5537" y="3894"/>
                    </a:cubicBezTo>
                    <a:cubicBezTo>
                      <a:pt x="4667" y="2977"/>
                      <a:pt x="3762" y="2108"/>
                      <a:pt x="2822" y="1274"/>
                    </a:cubicBezTo>
                    <a:cubicBezTo>
                      <a:pt x="2322" y="834"/>
                      <a:pt x="1822" y="405"/>
                      <a:pt x="131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23"/>
              <p:cNvSpPr/>
              <p:nvPr/>
            </p:nvSpPr>
            <p:spPr>
              <a:xfrm>
                <a:off x="4797812" y="916567"/>
                <a:ext cx="75125" cy="68239"/>
              </a:xfrm>
              <a:custGeom>
                <a:avLst/>
                <a:gdLst/>
                <a:ahLst/>
                <a:cxnLst/>
                <a:rect l="l" t="t" r="r" b="b"/>
                <a:pathLst>
                  <a:path w="6109" h="5549" extrusionOk="0">
                    <a:moveTo>
                      <a:pt x="6109" y="0"/>
                    </a:moveTo>
                    <a:lnTo>
                      <a:pt x="6109" y="0"/>
                    </a:lnTo>
                    <a:cubicBezTo>
                      <a:pt x="4228" y="1239"/>
                      <a:pt x="2347" y="2489"/>
                      <a:pt x="584" y="3906"/>
                    </a:cubicBezTo>
                    <a:cubicBezTo>
                      <a:pt x="394" y="4060"/>
                      <a:pt x="191" y="4227"/>
                      <a:pt x="1" y="4382"/>
                    </a:cubicBezTo>
                    <a:cubicBezTo>
                      <a:pt x="382" y="4763"/>
                      <a:pt x="739" y="5144"/>
                      <a:pt x="1084" y="5549"/>
                    </a:cubicBezTo>
                    <a:cubicBezTo>
                      <a:pt x="1835" y="4846"/>
                      <a:pt x="2561" y="4120"/>
                      <a:pt x="3263" y="3370"/>
                    </a:cubicBezTo>
                    <a:cubicBezTo>
                      <a:pt x="4263" y="2286"/>
                      <a:pt x="5204" y="1155"/>
                      <a:pt x="6109"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23"/>
              <p:cNvSpPr/>
              <p:nvPr/>
            </p:nvSpPr>
            <p:spPr>
              <a:xfrm>
                <a:off x="4737788" y="1449958"/>
                <a:ext cx="60036" cy="81274"/>
              </a:xfrm>
              <a:custGeom>
                <a:avLst/>
                <a:gdLst/>
                <a:ahLst/>
                <a:cxnLst/>
                <a:rect l="l" t="t" r="r" b="b"/>
                <a:pathLst>
                  <a:path w="4882" h="6609" extrusionOk="0">
                    <a:moveTo>
                      <a:pt x="1953" y="1"/>
                    </a:moveTo>
                    <a:cubicBezTo>
                      <a:pt x="1322" y="465"/>
                      <a:pt x="667" y="906"/>
                      <a:pt x="0" y="1322"/>
                    </a:cubicBezTo>
                    <a:cubicBezTo>
                      <a:pt x="298" y="1739"/>
                      <a:pt x="608" y="2144"/>
                      <a:pt x="917" y="2549"/>
                    </a:cubicBezTo>
                    <a:cubicBezTo>
                      <a:pt x="2120" y="4013"/>
                      <a:pt x="3441" y="5371"/>
                      <a:pt x="4882" y="6609"/>
                    </a:cubicBezTo>
                    <a:cubicBezTo>
                      <a:pt x="4013" y="4573"/>
                      <a:pt x="3239" y="2501"/>
                      <a:pt x="2227" y="537"/>
                    </a:cubicBezTo>
                    <a:cubicBezTo>
                      <a:pt x="2144" y="358"/>
                      <a:pt x="2048" y="179"/>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23"/>
              <p:cNvSpPr/>
              <p:nvPr/>
            </p:nvSpPr>
            <p:spPr>
              <a:xfrm>
                <a:off x="4861513" y="1036037"/>
                <a:ext cx="95330" cy="47751"/>
              </a:xfrm>
              <a:custGeom>
                <a:avLst/>
                <a:gdLst/>
                <a:ahLst/>
                <a:cxnLst/>
                <a:rect l="l" t="t" r="r" b="b"/>
                <a:pathLst>
                  <a:path w="7752" h="3883" extrusionOk="0">
                    <a:moveTo>
                      <a:pt x="7751" y="1"/>
                    </a:moveTo>
                    <a:lnTo>
                      <a:pt x="7751" y="1"/>
                    </a:lnTo>
                    <a:cubicBezTo>
                      <a:pt x="5441" y="430"/>
                      <a:pt x="3179" y="1037"/>
                      <a:pt x="965" y="1811"/>
                    </a:cubicBezTo>
                    <a:cubicBezTo>
                      <a:pt x="643" y="1918"/>
                      <a:pt x="322" y="2037"/>
                      <a:pt x="0" y="2156"/>
                    </a:cubicBezTo>
                    <a:cubicBezTo>
                      <a:pt x="262" y="2727"/>
                      <a:pt x="500" y="3299"/>
                      <a:pt x="715" y="3882"/>
                    </a:cubicBezTo>
                    <a:cubicBezTo>
                      <a:pt x="1036" y="3739"/>
                      <a:pt x="1358" y="3585"/>
                      <a:pt x="1679" y="3418"/>
                    </a:cubicBezTo>
                    <a:cubicBezTo>
                      <a:pt x="2727" y="2882"/>
                      <a:pt x="3763" y="2311"/>
                      <a:pt x="4787" y="1727"/>
                    </a:cubicBezTo>
                    <a:cubicBezTo>
                      <a:pt x="5775" y="1156"/>
                      <a:pt x="6763" y="584"/>
                      <a:pt x="775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23"/>
              <p:cNvSpPr/>
              <p:nvPr/>
            </p:nvSpPr>
            <p:spPr>
              <a:xfrm>
                <a:off x="4881275" y="1069424"/>
                <a:ext cx="240576" cy="70735"/>
              </a:xfrm>
              <a:custGeom>
                <a:avLst/>
                <a:gdLst/>
                <a:ahLst/>
                <a:cxnLst/>
                <a:rect l="l" t="t" r="r" b="b"/>
                <a:pathLst>
                  <a:path w="19563" h="5752" extrusionOk="0">
                    <a:moveTo>
                      <a:pt x="19563" y="1"/>
                    </a:moveTo>
                    <a:lnTo>
                      <a:pt x="19563" y="1"/>
                    </a:lnTo>
                    <a:cubicBezTo>
                      <a:pt x="19122" y="36"/>
                      <a:pt x="18670" y="96"/>
                      <a:pt x="18229" y="143"/>
                    </a:cubicBezTo>
                    <a:cubicBezTo>
                      <a:pt x="17777" y="203"/>
                      <a:pt x="17288" y="251"/>
                      <a:pt x="16824" y="298"/>
                    </a:cubicBezTo>
                    <a:cubicBezTo>
                      <a:pt x="15895" y="405"/>
                      <a:pt x="14967" y="548"/>
                      <a:pt x="14038" y="703"/>
                    </a:cubicBezTo>
                    <a:cubicBezTo>
                      <a:pt x="12204" y="1024"/>
                      <a:pt x="10371" y="1417"/>
                      <a:pt x="8549" y="1834"/>
                    </a:cubicBezTo>
                    <a:cubicBezTo>
                      <a:pt x="6739" y="2227"/>
                      <a:pt x="4954" y="2644"/>
                      <a:pt x="3180" y="3144"/>
                    </a:cubicBezTo>
                    <a:cubicBezTo>
                      <a:pt x="2120" y="3441"/>
                      <a:pt x="1060" y="3751"/>
                      <a:pt x="1" y="4061"/>
                    </a:cubicBezTo>
                    <a:cubicBezTo>
                      <a:pt x="132" y="4620"/>
                      <a:pt x="251" y="5180"/>
                      <a:pt x="346" y="5751"/>
                    </a:cubicBezTo>
                    <a:cubicBezTo>
                      <a:pt x="870" y="5692"/>
                      <a:pt x="1405" y="5632"/>
                      <a:pt x="1929" y="5561"/>
                    </a:cubicBezTo>
                    <a:cubicBezTo>
                      <a:pt x="2846" y="5430"/>
                      <a:pt x="3751" y="5311"/>
                      <a:pt x="4656" y="5144"/>
                    </a:cubicBezTo>
                    <a:cubicBezTo>
                      <a:pt x="5561" y="4977"/>
                      <a:pt x="6454" y="4775"/>
                      <a:pt x="7335" y="4537"/>
                    </a:cubicBezTo>
                    <a:cubicBezTo>
                      <a:pt x="9145" y="4037"/>
                      <a:pt x="10907" y="3430"/>
                      <a:pt x="12669" y="2775"/>
                    </a:cubicBezTo>
                    <a:cubicBezTo>
                      <a:pt x="13740" y="2382"/>
                      <a:pt x="14812" y="1965"/>
                      <a:pt x="15872" y="1536"/>
                    </a:cubicBezTo>
                    <a:cubicBezTo>
                      <a:pt x="16384" y="1322"/>
                      <a:pt x="16884" y="1108"/>
                      <a:pt x="17384" y="894"/>
                    </a:cubicBezTo>
                    <a:cubicBezTo>
                      <a:pt x="17896" y="679"/>
                      <a:pt x="18396" y="453"/>
                      <a:pt x="18908" y="262"/>
                    </a:cubicBezTo>
                    <a:lnTo>
                      <a:pt x="18908" y="262"/>
                    </a:lnTo>
                    <a:lnTo>
                      <a:pt x="18884" y="274"/>
                    </a:lnTo>
                    <a:cubicBezTo>
                      <a:pt x="19110" y="191"/>
                      <a:pt x="19336" y="96"/>
                      <a:pt x="1956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23"/>
              <p:cNvSpPr/>
              <p:nvPr/>
            </p:nvSpPr>
            <p:spPr>
              <a:xfrm>
                <a:off x="4888888" y="1165615"/>
                <a:ext cx="141889" cy="35860"/>
              </a:xfrm>
              <a:custGeom>
                <a:avLst/>
                <a:gdLst/>
                <a:ahLst/>
                <a:cxnLst/>
                <a:rect l="l" t="t" r="r" b="b"/>
                <a:pathLst>
                  <a:path w="11538" h="2916" extrusionOk="0">
                    <a:moveTo>
                      <a:pt x="953" y="1"/>
                    </a:moveTo>
                    <a:cubicBezTo>
                      <a:pt x="632" y="13"/>
                      <a:pt x="322" y="37"/>
                      <a:pt x="1" y="60"/>
                    </a:cubicBezTo>
                    <a:cubicBezTo>
                      <a:pt x="72" y="811"/>
                      <a:pt x="108" y="1573"/>
                      <a:pt x="108" y="2346"/>
                    </a:cubicBezTo>
                    <a:lnTo>
                      <a:pt x="108" y="2847"/>
                    </a:lnTo>
                    <a:cubicBezTo>
                      <a:pt x="429" y="2882"/>
                      <a:pt x="739" y="2894"/>
                      <a:pt x="1060" y="2906"/>
                    </a:cubicBezTo>
                    <a:cubicBezTo>
                      <a:pt x="1233" y="2912"/>
                      <a:pt x="1404" y="2915"/>
                      <a:pt x="1575" y="2915"/>
                    </a:cubicBezTo>
                    <a:cubicBezTo>
                      <a:pt x="2066" y="2915"/>
                      <a:pt x="2554" y="2891"/>
                      <a:pt x="3049" y="2847"/>
                    </a:cubicBezTo>
                    <a:cubicBezTo>
                      <a:pt x="4430" y="2727"/>
                      <a:pt x="5811" y="2525"/>
                      <a:pt x="7168" y="2287"/>
                    </a:cubicBezTo>
                    <a:cubicBezTo>
                      <a:pt x="8645" y="2037"/>
                      <a:pt x="10097" y="1727"/>
                      <a:pt x="11538" y="1346"/>
                    </a:cubicBezTo>
                    <a:cubicBezTo>
                      <a:pt x="10097" y="1168"/>
                      <a:pt x="8657" y="953"/>
                      <a:pt x="7216" y="727"/>
                    </a:cubicBezTo>
                    <a:cubicBezTo>
                      <a:pt x="7156" y="715"/>
                      <a:pt x="7085" y="703"/>
                      <a:pt x="7025" y="692"/>
                    </a:cubicBezTo>
                    <a:lnTo>
                      <a:pt x="6811" y="656"/>
                    </a:lnTo>
                    <a:lnTo>
                      <a:pt x="6418" y="596"/>
                    </a:lnTo>
                    <a:lnTo>
                      <a:pt x="4858" y="346"/>
                    </a:lnTo>
                    <a:lnTo>
                      <a:pt x="4858" y="346"/>
                    </a:lnTo>
                    <a:lnTo>
                      <a:pt x="5013" y="370"/>
                    </a:lnTo>
                    <a:cubicBezTo>
                      <a:pt x="3799" y="180"/>
                      <a:pt x="2561" y="1"/>
                      <a:pt x="132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23"/>
              <p:cNvSpPr/>
              <p:nvPr/>
            </p:nvSpPr>
            <p:spPr>
              <a:xfrm>
                <a:off x="4965907" y="1172650"/>
                <a:ext cx="2939" cy="455"/>
              </a:xfrm>
              <a:custGeom>
                <a:avLst/>
                <a:gdLst/>
                <a:ahLst/>
                <a:cxnLst/>
                <a:rect l="l" t="t" r="r" b="b"/>
                <a:pathLst>
                  <a:path w="239" h="37" extrusionOk="0">
                    <a:moveTo>
                      <a:pt x="0" y="0"/>
                    </a:moveTo>
                    <a:lnTo>
                      <a:pt x="155" y="24"/>
                    </a:lnTo>
                    <a:lnTo>
                      <a:pt x="238" y="36"/>
                    </a:ln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23"/>
              <p:cNvSpPr/>
              <p:nvPr/>
            </p:nvSpPr>
            <p:spPr>
              <a:xfrm>
                <a:off x="4228254" y="936033"/>
                <a:ext cx="96351" cy="80253"/>
              </a:xfrm>
              <a:custGeom>
                <a:avLst/>
                <a:gdLst/>
                <a:ahLst/>
                <a:cxnLst/>
                <a:rect l="l" t="t" r="r" b="b"/>
                <a:pathLst>
                  <a:path w="7835" h="6526" extrusionOk="0">
                    <a:moveTo>
                      <a:pt x="1" y="1"/>
                    </a:moveTo>
                    <a:lnTo>
                      <a:pt x="1" y="1"/>
                    </a:lnTo>
                    <a:cubicBezTo>
                      <a:pt x="394" y="442"/>
                      <a:pt x="751" y="894"/>
                      <a:pt x="1132" y="1334"/>
                    </a:cubicBezTo>
                    <a:cubicBezTo>
                      <a:pt x="1513" y="1787"/>
                      <a:pt x="1906" y="2216"/>
                      <a:pt x="2310" y="2644"/>
                    </a:cubicBezTo>
                    <a:cubicBezTo>
                      <a:pt x="3168" y="3561"/>
                      <a:pt x="4085" y="4430"/>
                      <a:pt x="5025" y="5264"/>
                    </a:cubicBezTo>
                    <a:cubicBezTo>
                      <a:pt x="5513" y="5692"/>
                      <a:pt x="6013" y="6121"/>
                      <a:pt x="6537" y="6526"/>
                    </a:cubicBezTo>
                    <a:cubicBezTo>
                      <a:pt x="6942" y="5918"/>
                      <a:pt x="7383" y="5335"/>
                      <a:pt x="7835" y="4775"/>
                    </a:cubicBezTo>
                    <a:cubicBezTo>
                      <a:pt x="7406" y="4430"/>
                      <a:pt x="6966" y="4097"/>
                      <a:pt x="6525" y="3775"/>
                    </a:cubicBezTo>
                    <a:cubicBezTo>
                      <a:pt x="5561" y="3061"/>
                      <a:pt x="4561" y="2406"/>
                      <a:pt x="3525" y="1799"/>
                    </a:cubicBezTo>
                    <a:cubicBezTo>
                      <a:pt x="2477" y="1180"/>
                      <a:pt x="1406" y="668"/>
                      <a:pt x="310" y="144"/>
                    </a:cubicBez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23"/>
              <p:cNvSpPr/>
              <p:nvPr/>
            </p:nvSpPr>
            <p:spPr>
              <a:xfrm>
                <a:off x="4830179" y="883917"/>
                <a:ext cx="209094" cy="147312"/>
              </a:xfrm>
              <a:custGeom>
                <a:avLst/>
                <a:gdLst/>
                <a:ahLst/>
                <a:cxnLst/>
                <a:rect l="l" t="t" r="r" b="b"/>
                <a:pathLst>
                  <a:path w="17003" h="11979" extrusionOk="0">
                    <a:moveTo>
                      <a:pt x="17002" y="0"/>
                    </a:moveTo>
                    <a:cubicBezTo>
                      <a:pt x="15633" y="489"/>
                      <a:pt x="14264" y="977"/>
                      <a:pt x="12930" y="1560"/>
                    </a:cubicBezTo>
                    <a:cubicBezTo>
                      <a:pt x="11609" y="2143"/>
                      <a:pt x="10311" y="2798"/>
                      <a:pt x="9049" y="3525"/>
                    </a:cubicBezTo>
                    <a:cubicBezTo>
                      <a:pt x="7787" y="4239"/>
                      <a:pt x="6561" y="5025"/>
                      <a:pt x="5370" y="5858"/>
                    </a:cubicBezTo>
                    <a:cubicBezTo>
                      <a:pt x="4679" y="6334"/>
                      <a:pt x="4001" y="6823"/>
                      <a:pt x="3346" y="7335"/>
                    </a:cubicBezTo>
                    <a:cubicBezTo>
                      <a:pt x="2774" y="7787"/>
                      <a:pt x="2203" y="8251"/>
                      <a:pt x="1655" y="8728"/>
                    </a:cubicBezTo>
                    <a:cubicBezTo>
                      <a:pt x="1096" y="9192"/>
                      <a:pt x="548" y="9668"/>
                      <a:pt x="0" y="10144"/>
                    </a:cubicBezTo>
                    <a:cubicBezTo>
                      <a:pt x="429" y="10740"/>
                      <a:pt x="834" y="11347"/>
                      <a:pt x="1215" y="11978"/>
                    </a:cubicBezTo>
                    <a:cubicBezTo>
                      <a:pt x="3334" y="10633"/>
                      <a:pt x="5406" y="9216"/>
                      <a:pt x="7394" y="7680"/>
                    </a:cubicBezTo>
                    <a:cubicBezTo>
                      <a:pt x="9680" y="5906"/>
                      <a:pt x="11907" y="4060"/>
                      <a:pt x="14133" y="2227"/>
                    </a:cubicBezTo>
                    <a:cubicBezTo>
                      <a:pt x="15074" y="1465"/>
                      <a:pt x="16014" y="703"/>
                      <a:pt x="17002" y="12"/>
                    </a:cubicBezTo>
                    <a:cubicBezTo>
                      <a:pt x="17002" y="12"/>
                      <a:pt x="17002" y="0"/>
                      <a:pt x="1700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23"/>
              <p:cNvSpPr/>
              <p:nvPr/>
            </p:nvSpPr>
            <p:spPr>
              <a:xfrm>
                <a:off x="4869999" y="1285393"/>
                <a:ext cx="135162" cy="56532"/>
              </a:xfrm>
              <a:custGeom>
                <a:avLst/>
                <a:gdLst/>
                <a:ahLst/>
                <a:cxnLst/>
                <a:rect l="l" t="t" r="r" b="b"/>
                <a:pathLst>
                  <a:path w="10991" h="4597" extrusionOk="0">
                    <a:moveTo>
                      <a:pt x="572" y="0"/>
                    </a:moveTo>
                    <a:cubicBezTo>
                      <a:pt x="406" y="572"/>
                      <a:pt x="203" y="1143"/>
                      <a:pt x="1" y="1703"/>
                    </a:cubicBezTo>
                    <a:cubicBezTo>
                      <a:pt x="370" y="1858"/>
                      <a:pt x="739" y="2000"/>
                      <a:pt x="1108" y="2131"/>
                    </a:cubicBezTo>
                    <a:cubicBezTo>
                      <a:pt x="2394" y="2584"/>
                      <a:pt x="3692" y="2989"/>
                      <a:pt x="5013" y="3346"/>
                    </a:cubicBezTo>
                    <a:cubicBezTo>
                      <a:pt x="6978" y="3870"/>
                      <a:pt x="8978" y="4263"/>
                      <a:pt x="10990" y="4596"/>
                    </a:cubicBezTo>
                    <a:cubicBezTo>
                      <a:pt x="9800" y="3953"/>
                      <a:pt x="8597" y="3322"/>
                      <a:pt x="7371" y="2739"/>
                    </a:cubicBezTo>
                    <a:cubicBezTo>
                      <a:pt x="6144" y="2155"/>
                      <a:pt x="4894" y="1608"/>
                      <a:pt x="3632" y="1096"/>
                    </a:cubicBezTo>
                    <a:cubicBezTo>
                      <a:pt x="2620" y="703"/>
                      <a:pt x="1596" y="334"/>
                      <a:pt x="57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23"/>
              <p:cNvSpPr/>
              <p:nvPr/>
            </p:nvSpPr>
            <p:spPr>
              <a:xfrm>
                <a:off x="4115080" y="1186853"/>
                <a:ext cx="139392" cy="26513"/>
              </a:xfrm>
              <a:custGeom>
                <a:avLst/>
                <a:gdLst/>
                <a:ahLst/>
                <a:cxnLst/>
                <a:rect l="l" t="t" r="r" b="b"/>
                <a:pathLst>
                  <a:path w="11335" h="2156" extrusionOk="0">
                    <a:moveTo>
                      <a:pt x="10525" y="0"/>
                    </a:moveTo>
                    <a:cubicBezTo>
                      <a:pt x="9989" y="0"/>
                      <a:pt x="9442" y="12"/>
                      <a:pt x="8906" y="36"/>
                    </a:cubicBezTo>
                    <a:cubicBezTo>
                      <a:pt x="7501" y="84"/>
                      <a:pt x="6096" y="179"/>
                      <a:pt x="4691" y="334"/>
                    </a:cubicBezTo>
                    <a:cubicBezTo>
                      <a:pt x="3989" y="417"/>
                      <a:pt x="3298" y="512"/>
                      <a:pt x="2596" y="631"/>
                    </a:cubicBezTo>
                    <a:cubicBezTo>
                      <a:pt x="1893" y="739"/>
                      <a:pt x="1215" y="881"/>
                      <a:pt x="524" y="1000"/>
                    </a:cubicBezTo>
                    <a:lnTo>
                      <a:pt x="536" y="1000"/>
                    </a:lnTo>
                    <a:cubicBezTo>
                      <a:pt x="357" y="1024"/>
                      <a:pt x="179" y="1060"/>
                      <a:pt x="0" y="1084"/>
                    </a:cubicBezTo>
                    <a:cubicBezTo>
                      <a:pt x="1357" y="1227"/>
                      <a:pt x="2703" y="1512"/>
                      <a:pt x="4060" y="1703"/>
                    </a:cubicBezTo>
                    <a:cubicBezTo>
                      <a:pt x="5513" y="1905"/>
                      <a:pt x="6965" y="2060"/>
                      <a:pt x="8430" y="2120"/>
                    </a:cubicBezTo>
                    <a:cubicBezTo>
                      <a:pt x="8918" y="2143"/>
                      <a:pt x="9403" y="2155"/>
                      <a:pt x="9887" y="2155"/>
                    </a:cubicBezTo>
                    <a:cubicBezTo>
                      <a:pt x="10370" y="2155"/>
                      <a:pt x="10853" y="2143"/>
                      <a:pt x="11335" y="2120"/>
                    </a:cubicBezTo>
                    <a:cubicBezTo>
                      <a:pt x="11311" y="1620"/>
                      <a:pt x="11299" y="1131"/>
                      <a:pt x="11299" y="631"/>
                    </a:cubicBezTo>
                    <a:lnTo>
                      <a:pt x="11299" y="12"/>
                    </a:lnTo>
                    <a:cubicBezTo>
                      <a:pt x="11037" y="12"/>
                      <a:pt x="10775" y="0"/>
                      <a:pt x="1052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23"/>
              <p:cNvSpPr/>
              <p:nvPr/>
            </p:nvSpPr>
            <p:spPr>
              <a:xfrm>
                <a:off x="4519483" y="1509109"/>
                <a:ext cx="27682" cy="80549"/>
              </a:xfrm>
              <a:custGeom>
                <a:avLst/>
                <a:gdLst/>
                <a:ahLst/>
                <a:cxnLst/>
                <a:rect l="l" t="t" r="r" b="b"/>
                <a:pathLst>
                  <a:path w="2251" h="6550" extrusionOk="0">
                    <a:moveTo>
                      <a:pt x="357" y="1"/>
                    </a:moveTo>
                    <a:cubicBezTo>
                      <a:pt x="286" y="680"/>
                      <a:pt x="238" y="1358"/>
                      <a:pt x="203" y="2037"/>
                    </a:cubicBezTo>
                    <a:cubicBezTo>
                      <a:pt x="119" y="3537"/>
                      <a:pt x="60" y="5049"/>
                      <a:pt x="0" y="6549"/>
                    </a:cubicBezTo>
                    <a:cubicBezTo>
                      <a:pt x="786" y="4454"/>
                      <a:pt x="1619" y="2370"/>
                      <a:pt x="2250" y="215"/>
                    </a:cubicBezTo>
                    <a:cubicBezTo>
                      <a:pt x="1608" y="168"/>
                      <a:pt x="977" y="96"/>
                      <a:pt x="3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23"/>
              <p:cNvSpPr/>
              <p:nvPr/>
            </p:nvSpPr>
            <p:spPr>
              <a:xfrm>
                <a:off x="4567505" y="1511753"/>
                <a:ext cx="35011" cy="241744"/>
              </a:xfrm>
              <a:custGeom>
                <a:avLst/>
                <a:gdLst/>
                <a:ahLst/>
                <a:cxnLst/>
                <a:rect l="l" t="t" r="r" b="b"/>
                <a:pathLst>
                  <a:path w="2847" h="19658" extrusionOk="0">
                    <a:moveTo>
                      <a:pt x="2286" y="0"/>
                    </a:moveTo>
                    <a:cubicBezTo>
                      <a:pt x="1655" y="48"/>
                      <a:pt x="1012" y="72"/>
                      <a:pt x="370" y="72"/>
                    </a:cubicBezTo>
                    <a:lnTo>
                      <a:pt x="120" y="72"/>
                    </a:lnTo>
                    <a:cubicBezTo>
                      <a:pt x="120" y="203"/>
                      <a:pt x="108" y="322"/>
                      <a:pt x="96" y="453"/>
                    </a:cubicBezTo>
                    <a:cubicBezTo>
                      <a:pt x="48" y="1489"/>
                      <a:pt x="12" y="2536"/>
                      <a:pt x="0" y="3572"/>
                    </a:cubicBezTo>
                    <a:cubicBezTo>
                      <a:pt x="0" y="4620"/>
                      <a:pt x="48" y="5656"/>
                      <a:pt x="96" y="6703"/>
                    </a:cubicBezTo>
                    <a:cubicBezTo>
                      <a:pt x="191" y="8858"/>
                      <a:pt x="465" y="11002"/>
                      <a:pt x="774" y="13133"/>
                    </a:cubicBezTo>
                    <a:cubicBezTo>
                      <a:pt x="929" y="14216"/>
                      <a:pt x="1096" y="15312"/>
                      <a:pt x="1286" y="16383"/>
                    </a:cubicBezTo>
                    <a:cubicBezTo>
                      <a:pt x="1465" y="17479"/>
                      <a:pt x="1691" y="18574"/>
                      <a:pt x="1846" y="19657"/>
                    </a:cubicBezTo>
                    <a:cubicBezTo>
                      <a:pt x="1989" y="18657"/>
                      <a:pt x="2167" y="17669"/>
                      <a:pt x="2298" y="16669"/>
                    </a:cubicBezTo>
                    <a:cubicBezTo>
                      <a:pt x="2453" y="15609"/>
                      <a:pt x="2548" y="14550"/>
                      <a:pt x="2644" y="13478"/>
                    </a:cubicBezTo>
                    <a:cubicBezTo>
                      <a:pt x="2727" y="12442"/>
                      <a:pt x="2775" y="11406"/>
                      <a:pt x="2810" y="10359"/>
                    </a:cubicBezTo>
                    <a:cubicBezTo>
                      <a:pt x="2834" y="9311"/>
                      <a:pt x="2846" y="8275"/>
                      <a:pt x="2810" y="7227"/>
                    </a:cubicBezTo>
                    <a:cubicBezTo>
                      <a:pt x="2763" y="6191"/>
                      <a:pt x="2739" y="5156"/>
                      <a:pt x="2667" y="4120"/>
                    </a:cubicBezTo>
                    <a:cubicBezTo>
                      <a:pt x="2596" y="3072"/>
                      <a:pt x="2489" y="2036"/>
                      <a:pt x="2382" y="988"/>
                    </a:cubicBezTo>
                    <a:cubicBezTo>
                      <a:pt x="2346" y="667"/>
                      <a:pt x="2310" y="334"/>
                      <a:pt x="228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23"/>
              <p:cNvSpPr/>
              <p:nvPr/>
            </p:nvSpPr>
            <p:spPr>
              <a:xfrm>
                <a:off x="4385366" y="1474701"/>
                <a:ext cx="54330" cy="87570"/>
              </a:xfrm>
              <a:custGeom>
                <a:avLst/>
                <a:gdLst/>
                <a:ahLst/>
                <a:cxnLst/>
                <a:rect l="l" t="t" r="r" b="b"/>
                <a:pathLst>
                  <a:path w="4418" h="7121" extrusionOk="0">
                    <a:moveTo>
                      <a:pt x="2929" y="1"/>
                    </a:moveTo>
                    <a:cubicBezTo>
                      <a:pt x="2524" y="882"/>
                      <a:pt x="2143" y="1763"/>
                      <a:pt x="1762" y="2656"/>
                    </a:cubicBezTo>
                    <a:cubicBezTo>
                      <a:pt x="1143" y="4132"/>
                      <a:pt x="572" y="5633"/>
                      <a:pt x="0" y="7121"/>
                    </a:cubicBezTo>
                    <a:cubicBezTo>
                      <a:pt x="1381" y="5240"/>
                      <a:pt x="2798" y="3359"/>
                      <a:pt x="4036" y="1370"/>
                    </a:cubicBezTo>
                    <a:cubicBezTo>
                      <a:pt x="4167" y="1168"/>
                      <a:pt x="4298" y="965"/>
                      <a:pt x="4417" y="751"/>
                    </a:cubicBezTo>
                    <a:cubicBezTo>
                      <a:pt x="3917" y="513"/>
                      <a:pt x="3417" y="263"/>
                      <a:pt x="292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23"/>
              <p:cNvSpPr/>
              <p:nvPr/>
            </p:nvSpPr>
            <p:spPr>
              <a:xfrm>
                <a:off x="4637342" y="1500034"/>
                <a:ext cx="34716" cy="95035"/>
              </a:xfrm>
              <a:custGeom>
                <a:avLst/>
                <a:gdLst/>
                <a:ahLst/>
                <a:cxnLst/>
                <a:rect l="l" t="t" r="r" b="b"/>
                <a:pathLst>
                  <a:path w="2823" h="7728" extrusionOk="0">
                    <a:moveTo>
                      <a:pt x="1953" y="1"/>
                    </a:moveTo>
                    <a:cubicBezTo>
                      <a:pt x="1310" y="179"/>
                      <a:pt x="656" y="346"/>
                      <a:pt x="1" y="489"/>
                    </a:cubicBezTo>
                    <a:lnTo>
                      <a:pt x="48" y="656"/>
                    </a:lnTo>
                    <a:cubicBezTo>
                      <a:pt x="834" y="3061"/>
                      <a:pt x="1858" y="5359"/>
                      <a:pt x="2811" y="7692"/>
                    </a:cubicBezTo>
                    <a:lnTo>
                      <a:pt x="2823" y="7728"/>
                    </a:lnTo>
                    <a:cubicBezTo>
                      <a:pt x="2739" y="5216"/>
                      <a:pt x="2465" y="2727"/>
                      <a:pt x="2001" y="251"/>
                    </a:cubicBezTo>
                    <a:cubicBezTo>
                      <a:pt x="1989" y="167"/>
                      <a:pt x="1965" y="84"/>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23"/>
              <p:cNvSpPr/>
              <p:nvPr/>
            </p:nvSpPr>
            <p:spPr>
              <a:xfrm>
                <a:off x="4403222" y="1494770"/>
                <a:ext cx="87128" cy="225782"/>
              </a:xfrm>
              <a:custGeom>
                <a:avLst/>
                <a:gdLst/>
                <a:ahLst/>
                <a:cxnLst/>
                <a:rect l="l" t="t" r="r" b="b"/>
                <a:pathLst>
                  <a:path w="7085" h="18360" extrusionOk="0">
                    <a:moveTo>
                      <a:pt x="5156" y="0"/>
                    </a:moveTo>
                    <a:cubicBezTo>
                      <a:pt x="4811" y="750"/>
                      <a:pt x="4465" y="1488"/>
                      <a:pt x="4132" y="2239"/>
                    </a:cubicBezTo>
                    <a:cubicBezTo>
                      <a:pt x="3334" y="4001"/>
                      <a:pt x="2656" y="5810"/>
                      <a:pt x="2120" y="7668"/>
                    </a:cubicBezTo>
                    <a:cubicBezTo>
                      <a:pt x="1632" y="9477"/>
                      <a:pt x="1227" y="11311"/>
                      <a:pt x="917" y="13157"/>
                    </a:cubicBezTo>
                    <a:cubicBezTo>
                      <a:pt x="763" y="14026"/>
                      <a:pt x="620" y="14895"/>
                      <a:pt x="465" y="15764"/>
                    </a:cubicBezTo>
                    <a:cubicBezTo>
                      <a:pt x="322" y="16645"/>
                      <a:pt x="179" y="17502"/>
                      <a:pt x="1" y="18360"/>
                    </a:cubicBezTo>
                    <a:cubicBezTo>
                      <a:pt x="429" y="17550"/>
                      <a:pt x="858" y="16740"/>
                      <a:pt x="1251" y="15919"/>
                    </a:cubicBezTo>
                    <a:cubicBezTo>
                      <a:pt x="1668" y="15050"/>
                      <a:pt x="2037" y="14169"/>
                      <a:pt x="2406" y="13276"/>
                    </a:cubicBezTo>
                    <a:cubicBezTo>
                      <a:pt x="3120" y="11537"/>
                      <a:pt x="3751" y="9775"/>
                      <a:pt x="4406" y="8013"/>
                    </a:cubicBezTo>
                    <a:cubicBezTo>
                      <a:pt x="5049" y="6275"/>
                      <a:pt x="5728" y="4548"/>
                      <a:pt x="6335" y="2798"/>
                    </a:cubicBezTo>
                    <a:cubicBezTo>
                      <a:pt x="6597" y="2060"/>
                      <a:pt x="6847" y="1322"/>
                      <a:pt x="7085" y="584"/>
                    </a:cubicBezTo>
                    <a:cubicBezTo>
                      <a:pt x="6430" y="417"/>
                      <a:pt x="5787" y="226"/>
                      <a:pt x="515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23"/>
              <p:cNvSpPr/>
              <p:nvPr/>
            </p:nvSpPr>
            <p:spPr>
              <a:xfrm>
                <a:off x="4689176" y="1479681"/>
                <a:ext cx="114662" cy="224614"/>
              </a:xfrm>
              <a:custGeom>
                <a:avLst/>
                <a:gdLst/>
                <a:ahLst/>
                <a:cxnLst/>
                <a:rect l="l" t="t" r="r" b="b"/>
                <a:pathLst>
                  <a:path w="9324" h="18265" extrusionOk="0">
                    <a:moveTo>
                      <a:pt x="1953" y="1"/>
                    </a:moveTo>
                    <a:cubicBezTo>
                      <a:pt x="1322" y="322"/>
                      <a:pt x="667" y="608"/>
                      <a:pt x="1" y="882"/>
                    </a:cubicBezTo>
                    <a:cubicBezTo>
                      <a:pt x="608" y="2430"/>
                      <a:pt x="1251" y="3977"/>
                      <a:pt x="1977" y="5478"/>
                    </a:cubicBezTo>
                    <a:cubicBezTo>
                      <a:pt x="2787" y="7156"/>
                      <a:pt x="3656" y="8811"/>
                      <a:pt x="4549" y="10454"/>
                    </a:cubicBezTo>
                    <a:cubicBezTo>
                      <a:pt x="5275" y="11812"/>
                      <a:pt x="6025" y="13145"/>
                      <a:pt x="6823" y="14455"/>
                    </a:cubicBezTo>
                    <a:cubicBezTo>
                      <a:pt x="7216" y="15110"/>
                      <a:pt x="7609" y="15765"/>
                      <a:pt x="8037" y="16408"/>
                    </a:cubicBezTo>
                    <a:cubicBezTo>
                      <a:pt x="8466" y="17051"/>
                      <a:pt x="8883" y="17658"/>
                      <a:pt x="9323" y="18265"/>
                    </a:cubicBezTo>
                    <a:cubicBezTo>
                      <a:pt x="9097" y="17384"/>
                      <a:pt x="8859" y="16503"/>
                      <a:pt x="8585" y="15634"/>
                    </a:cubicBezTo>
                    <a:cubicBezTo>
                      <a:pt x="8287" y="14705"/>
                      <a:pt x="7954" y="13800"/>
                      <a:pt x="7621" y="12895"/>
                    </a:cubicBezTo>
                    <a:cubicBezTo>
                      <a:pt x="6966" y="11133"/>
                      <a:pt x="6263" y="9395"/>
                      <a:pt x="5537" y="7668"/>
                    </a:cubicBezTo>
                    <a:cubicBezTo>
                      <a:pt x="4811" y="5930"/>
                      <a:pt x="4072" y="4216"/>
                      <a:pt x="3251" y="2537"/>
                    </a:cubicBezTo>
                    <a:cubicBezTo>
                      <a:pt x="2834" y="1680"/>
                      <a:pt x="2394" y="846"/>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23"/>
              <p:cNvSpPr/>
              <p:nvPr/>
            </p:nvSpPr>
            <p:spPr>
              <a:xfrm>
                <a:off x="4883624" y="1238970"/>
                <a:ext cx="259453" cy="49510"/>
              </a:xfrm>
              <a:custGeom>
                <a:avLst/>
                <a:gdLst/>
                <a:ahLst/>
                <a:cxnLst/>
                <a:rect l="l" t="t" r="r" b="b"/>
                <a:pathLst>
                  <a:path w="21098" h="4026" extrusionOk="0">
                    <a:moveTo>
                      <a:pt x="286" y="1"/>
                    </a:moveTo>
                    <a:cubicBezTo>
                      <a:pt x="214" y="549"/>
                      <a:pt x="119" y="1096"/>
                      <a:pt x="0" y="1644"/>
                    </a:cubicBezTo>
                    <a:cubicBezTo>
                      <a:pt x="964" y="1882"/>
                      <a:pt x="1929" y="2120"/>
                      <a:pt x="2893" y="2335"/>
                    </a:cubicBezTo>
                    <a:cubicBezTo>
                      <a:pt x="6894" y="3228"/>
                      <a:pt x="10978" y="3668"/>
                      <a:pt x="15061" y="3882"/>
                    </a:cubicBezTo>
                    <a:cubicBezTo>
                      <a:pt x="16062" y="3942"/>
                      <a:pt x="17074" y="3978"/>
                      <a:pt x="18074" y="4001"/>
                    </a:cubicBezTo>
                    <a:cubicBezTo>
                      <a:pt x="18407" y="4013"/>
                      <a:pt x="18729" y="4025"/>
                      <a:pt x="19062" y="4025"/>
                    </a:cubicBezTo>
                    <a:cubicBezTo>
                      <a:pt x="19241" y="4025"/>
                      <a:pt x="19431" y="4025"/>
                      <a:pt x="19610" y="4013"/>
                    </a:cubicBezTo>
                    <a:cubicBezTo>
                      <a:pt x="20110" y="4001"/>
                      <a:pt x="20610" y="3954"/>
                      <a:pt x="21098" y="3918"/>
                    </a:cubicBezTo>
                    <a:cubicBezTo>
                      <a:pt x="20610" y="3799"/>
                      <a:pt x="20134" y="3668"/>
                      <a:pt x="19657" y="3549"/>
                    </a:cubicBezTo>
                    <a:cubicBezTo>
                      <a:pt x="19157" y="3430"/>
                      <a:pt x="18645" y="3335"/>
                      <a:pt x="18133" y="3239"/>
                    </a:cubicBezTo>
                    <a:cubicBezTo>
                      <a:pt x="17121" y="3049"/>
                      <a:pt x="16121" y="2835"/>
                      <a:pt x="15109" y="2620"/>
                    </a:cubicBezTo>
                    <a:cubicBezTo>
                      <a:pt x="13097" y="2192"/>
                      <a:pt x="11097" y="1763"/>
                      <a:pt x="9073" y="1370"/>
                    </a:cubicBezTo>
                    <a:cubicBezTo>
                      <a:pt x="6156" y="811"/>
                      <a:pt x="3215" y="394"/>
                      <a:pt x="28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23"/>
              <p:cNvSpPr/>
              <p:nvPr/>
            </p:nvSpPr>
            <p:spPr>
              <a:xfrm>
                <a:off x="4848183" y="1332972"/>
                <a:ext cx="232238" cy="130476"/>
              </a:xfrm>
              <a:custGeom>
                <a:avLst/>
                <a:gdLst/>
                <a:ahLst/>
                <a:cxnLst/>
                <a:rect l="l" t="t" r="r" b="b"/>
                <a:pathLst>
                  <a:path w="18885" h="10610" extrusionOk="0">
                    <a:moveTo>
                      <a:pt x="858" y="1"/>
                    </a:moveTo>
                    <a:cubicBezTo>
                      <a:pt x="584" y="548"/>
                      <a:pt x="298" y="1084"/>
                      <a:pt x="1" y="1620"/>
                    </a:cubicBezTo>
                    <a:cubicBezTo>
                      <a:pt x="1382" y="2513"/>
                      <a:pt x="2787" y="3382"/>
                      <a:pt x="4216" y="4192"/>
                    </a:cubicBezTo>
                    <a:cubicBezTo>
                      <a:pt x="5835" y="5109"/>
                      <a:pt x="7502" y="5966"/>
                      <a:pt x="9192" y="6763"/>
                    </a:cubicBezTo>
                    <a:cubicBezTo>
                      <a:pt x="10752" y="7502"/>
                      <a:pt x="12348" y="8168"/>
                      <a:pt x="13955" y="8811"/>
                    </a:cubicBezTo>
                    <a:cubicBezTo>
                      <a:pt x="14764" y="9133"/>
                      <a:pt x="15586" y="9442"/>
                      <a:pt x="16408" y="9752"/>
                    </a:cubicBezTo>
                    <a:cubicBezTo>
                      <a:pt x="16800" y="9895"/>
                      <a:pt x="17205" y="10050"/>
                      <a:pt x="17610" y="10192"/>
                    </a:cubicBezTo>
                    <a:cubicBezTo>
                      <a:pt x="18015" y="10347"/>
                      <a:pt x="18455" y="10466"/>
                      <a:pt x="18884" y="10609"/>
                    </a:cubicBezTo>
                    <a:cubicBezTo>
                      <a:pt x="18515" y="10371"/>
                      <a:pt x="18158" y="10109"/>
                      <a:pt x="17777" y="9883"/>
                    </a:cubicBezTo>
                    <a:cubicBezTo>
                      <a:pt x="17408" y="9645"/>
                      <a:pt x="17027" y="9395"/>
                      <a:pt x="16646" y="9169"/>
                    </a:cubicBezTo>
                    <a:cubicBezTo>
                      <a:pt x="15896" y="8692"/>
                      <a:pt x="15145" y="8216"/>
                      <a:pt x="14395" y="7752"/>
                    </a:cubicBezTo>
                    <a:cubicBezTo>
                      <a:pt x="12895" y="6787"/>
                      <a:pt x="11395" y="5835"/>
                      <a:pt x="9871" y="4906"/>
                    </a:cubicBezTo>
                    <a:cubicBezTo>
                      <a:pt x="8347" y="3977"/>
                      <a:pt x="6787" y="3073"/>
                      <a:pt x="5216" y="2227"/>
                    </a:cubicBezTo>
                    <a:cubicBezTo>
                      <a:pt x="3775" y="1453"/>
                      <a:pt x="2322" y="715"/>
                      <a:pt x="858"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23"/>
              <p:cNvSpPr/>
              <p:nvPr/>
            </p:nvSpPr>
            <p:spPr>
              <a:xfrm>
                <a:off x="4139084" y="1047314"/>
                <a:ext cx="135162" cy="56532"/>
              </a:xfrm>
              <a:custGeom>
                <a:avLst/>
                <a:gdLst/>
                <a:ahLst/>
                <a:cxnLst/>
                <a:rect l="l" t="t" r="r" b="b"/>
                <a:pathLst>
                  <a:path w="10991" h="4597" extrusionOk="0">
                    <a:moveTo>
                      <a:pt x="1" y="1"/>
                    </a:moveTo>
                    <a:lnTo>
                      <a:pt x="1" y="1"/>
                    </a:lnTo>
                    <a:cubicBezTo>
                      <a:pt x="1191" y="644"/>
                      <a:pt x="2382" y="1275"/>
                      <a:pt x="3620" y="1858"/>
                    </a:cubicBezTo>
                    <a:cubicBezTo>
                      <a:pt x="4847" y="2430"/>
                      <a:pt x="6097" y="2989"/>
                      <a:pt x="7359" y="3489"/>
                    </a:cubicBezTo>
                    <a:cubicBezTo>
                      <a:pt x="8359" y="3894"/>
                      <a:pt x="9383" y="4251"/>
                      <a:pt x="10419" y="4597"/>
                    </a:cubicBezTo>
                    <a:cubicBezTo>
                      <a:pt x="10585" y="4013"/>
                      <a:pt x="10776" y="3454"/>
                      <a:pt x="10990" y="2882"/>
                    </a:cubicBezTo>
                    <a:cubicBezTo>
                      <a:pt x="10621" y="2739"/>
                      <a:pt x="10252" y="2596"/>
                      <a:pt x="9871" y="2465"/>
                    </a:cubicBezTo>
                    <a:cubicBezTo>
                      <a:pt x="8597" y="2001"/>
                      <a:pt x="7287" y="1608"/>
                      <a:pt x="5978" y="1251"/>
                    </a:cubicBezTo>
                    <a:cubicBezTo>
                      <a:pt x="4001" y="727"/>
                      <a:pt x="2013" y="32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23"/>
              <p:cNvSpPr/>
              <p:nvPr/>
            </p:nvSpPr>
            <p:spPr>
              <a:xfrm>
                <a:off x="4780682" y="1416288"/>
                <a:ext cx="180699" cy="194165"/>
              </a:xfrm>
              <a:custGeom>
                <a:avLst/>
                <a:gdLst/>
                <a:ahLst/>
                <a:cxnLst/>
                <a:rect l="l" t="t" r="r" b="b"/>
                <a:pathLst>
                  <a:path w="14694" h="15789" extrusionOk="0">
                    <a:moveTo>
                      <a:pt x="1573" y="0"/>
                    </a:moveTo>
                    <a:cubicBezTo>
                      <a:pt x="1073" y="524"/>
                      <a:pt x="549" y="1024"/>
                      <a:pt x="1" y="1489"/>
                    </a:cubicBezTo>
                    <a:lnTo>
                      <a:pt x="299" y="1870"/>
                    </a:lnTo>
                    <a:cubicBezTo>
                      <a:pt x="1263" y="3096"/>
                      <a:pt x="2263" y="4310"/>
                      <a:pt x="3311" y="5477"/>
                    </a:cubicBezTo>
                    <a:cubicBezTo>
                      <a:pt x="4347" y="6644"/>
                      <a:pt x="5430" y="7787"/>
                      <a:pt x="6537" y="8894"/>
                    </a:cubicBezTo>
                    <a:cubicBezTo>
                      <a:pt x="7645" y="10014"/>
                      <a:pt x="8812" y="11109"/>
                      <a:pt x="10014" y="12133"/>
                    </a:cubicBezTo>
                    <a:cubicBezTo>
                      <a:pt x="10764" y="12776"/>
                      <a:pt x="11538" y="13395"/>
                      <a:pt x="12324" y="14002"/>
                    </a:cubicBezTo>
                    <a:cubicBezTo>
                      <a:pt x="13098" y="14621"/>
                      <a:pt x="13907" y="15181"/>
                      <a:pt x="14693" y="15788"/>
                    </a:cubicBezTo>
                    <a:cubicBezTo>
                      <a:pt x="14265" y="15169"/>
                      <a:pt x="13836" y="14550"/>
                      <a:pt x="13384" y="13954"/>
                    </a:cubicBezTo>
                    <a:cubicBezTo>
                      <a:pt x="12931" y="13359"/>
                      <a:pt x="12479" y="12776"/>
                      <a:pt x="12014" y="12204"/>
                    </a:cubicBezTo>
                    <a:cubicBezTo>
                      <a:pt x="11074" y="11037"/>
                      <a:pt x="10121" y="9883"/>
                      <a:pt x="9216" y="8692"/>
                    </a:cubicBezTo>
                    <a:cubicBezTo>
                      <a:pt x="7335" y="6180"/>
                      <a:pt x="5299" y="3798"/>
                      <a:pt x="3120" y="1548"/>
                    </a:cubicBezTo>
                    <a:cubicBezTo>
                      <a:pt x="2608" y="1024"/>
                      <a:pt x="2096" y="512"/>
                      <a:pt x="157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23"/>
              <p:cNvSpPr/>
              <p:nvPr/>
            </p:nvSpPr>
            <p:spPr>
              <a:xfrm>
                <a:off x="4182863" y="778638"/>
                <a:ext cx="180699" cy="194165"/>
              </a:xfrm>
              <a:custGeom>
                <a:avLst/>
                <a:gdLst/>
                <a:ahLst/>
                <a:cxnLst/>
                <a:rect l="l" t="t" r="r" b="b"/>
                <a:pathLst>
                  <a:path w="14694" h="15789" extrusionOk="0">
                    <a:moveTo>
                      <a:pt x="1" y="1"/>
                    </a:moveTo>
                    <a:lnTo>
                      <a:pt x="1" y="1"/>
                    </a:lnTo>
                    <a:cubicBezTo>
                      <a:pt x="429" y="620"/>
                      <a:pt x="846" y="1239"/>
                      <a:pt x="1299" y="1834"/>
                    </a:cubicBezTo>
                    <a:cubicBezTo>
                      <a:pt x="1751" y="2430"/>
                      <a:pt x="2203" y="3013"/>
                      <a:pt x="2680" y="3596"/>
                    </a:cubicBezTo>
                    <a:cubicBezTo>
                      <a:pt x="3608" y="4763"/>
                      <a:pt x="4561" y="5906"/>
                      <a:pt x="5466" y="7109"/>
                    </a:cubicBezTo>
                    <a:cubicBezTo>
                      <a:pt x="7347" y="9609"/>
                      <a:pt x="9395" y="11990"/>
                      <a:pt x="11574" y="14253"/>
                    </a:cubicBezTo>
                    <a:cubicBezTo>
                      <a:pt x="12074" y="14765"/>
                      <a:pt x="12598" y="15276"/>
                      <a:pt x="13110" y="15788"/>
                    </a:cubicBezTo>
                    <a:cubicBezTo>
                      <a:pt x="13621" y="15265"/>
                      <a:pt x="14145" y="14765"/>
                      <a:pt x="14693" y="14300"/>
                    </a:cubicBezTo>
                    <a:lnTo>
                      <a:pt x="14395" y="13919"/>
                    </a:lnTo>
                    <a:cubicBezTo>
                      <a:pt x="13419" y="12693"/>
                      <a:pt x="12431" y="11478"/>
                      <a:pt x="11383" y="10312"/>
                    </a:cubicBezTo>
                    <a:cubicBezTo>
                      <a:pt x="10335" y="9145"/>
                      <a:pt x="9252" y="8002"/>
                      <a:pt x="8145" y="6894"/>
                    </a:cubicBezTo>
                    <a:cubicBezTo>
                      <a:pt x="7037" y="5775"/>
                      <a:pt x="5882" y="4680"/>
                      <a:pt x="4680" y="3656"/>
                    </a:cubicBezTo>
                    <a:cubicBezTo>
                      <a:pt x="3918" y="3013"/>
                      <a:pt x="3144" y="2394"/>
                      <a:pt x="2370" y="1787"/>
                    </a:cubicBezTo>
                    <a:cubicBezTo>
                      <a:pt x="1596" y="1168"/>
                      <a:pt x="787"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23"/>
              <p:cNvSpPr/>
              <p:nvPr/>
            </p:nvSpPr>
            <p:spPr>
              <a:xfrm>
                <a:off x="4340407" y="684931"/>
                <a:ext cx="114662" cy="224479"/>
              </a:xfrm>
              <a:custGeom>
                <a:avLst/>
                <a:gdLst/>
                <a:ahLst/>
                <a:cxnLst/>
                <a:rect l="l" t="t" r="r" b="b"/>
                <a:pathLst>
                  <a:path w="9324" h="18254" extrusionOk="0">
                    <a:moveTo>
                      <a:pt x="1" y="1"/>
                    </a:moveTo>
                    <a:lnTo>
                      <a:pt x="1" y="1"/>
                    </a:lnTo>
                    <a:cubicBezTo>
                      <a:pt x="227" y="882"/>
                      <a:pt x="465" y="1763"/>
                      <a:pt x="739" y="2632"/>
                    </a:cubicBezTo>
                    <a:cubicBezTo>
                      <a:pt x="1037" y="3549"/>
                      <a:pt x="1370" y="4466"/>
                      <a:pt x="1703" y="5371"/>
                    </a:cubicBezTo>
                    <a:cubicBezTo>
                      <a:pt x="2346" y="7133"/>
                      <a:pt x="3061" y="8871"/>
                      <a:pt x="3787" y="10597"/>
                    </a:cubicBezTo>
                    <a:cubicBezTo>
                      <a:pt x="4513" y="12324"/>
                      <a:pt x="5240" y="14050"/>
                      <a:pt x="6073" y="15729"/>
                    </a:cubicBezTo>
                    <a:cubicBezTo>
                      <a:pt x="6490" y="16574"/>
                      <a:pt x="6918" y="17420"/>
                      <a:pt x="7359" y="18253"/>
                    </a:cubicBezTo>
                    <a:cubicBezTo>
                      <a:pt x="8002" y="17943"/>
                      <a:pt x="8657" y="17646"/>
                      <a:pt x="9323" y="17384"/>
                    </a:cubicBezTo>
                    <a:cubicBezTo>
                      <a:pt x="8716" y="15824"/>
                      <a:pt x="8073" y="14288"/>
                      <a:pt x="7347" y="12788"/>
                    </a:cubicBezTo>
                    <a:cubicBezTo>
                      <a:pt x="6537" y="11097"/>
                      <a:pt x="5668" y="9442"/>
                      <a:pt x="4775" y="7799"/>
                    </a:cubicBezTo>
                    <a:cubicBezTo>
                      <a:pt x="4049" y="6454"/>
                      <a:pt x="3299" y="5120"/>
                      <a:pt x="2501" y="3811"/>
                    </a:cubicBezTo>
                    <a:cubicBezTo>
                      <a:pt x="2108" y="3144"/>
                      <a:pt x="1715" y="2489"/>
                      <a:pt x="1287" y="1846"/>
                    </a:cubicBezTo>
                    <a:cubicBezTo>
                      <a:pt x="858" y="1215"/>
                      <a:pt x="441"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23"/>
              <p:cNvSpPr/>
              <p:nvPr/>
            </p:nvSpPr>
            <p:spPr>
              <a:xfrm>
                <a:off x="4472187" y="794157"/>
                <a:ext cx="34716" cy="95035"/>
              </a:xfrm>
              <a:custGeom>
                <a:avLst/>
                <a:gdLst/>
                <a:ahLst/>
                <a:cxnLst/>
                <a:rect l="l" t="t" r="r" b="b"/>
                <a:pathLst>
                  <a:path w="2823" h="7728" extrusionOk="0">
                    <a:moveTo>
                      <a:pt x="0" y="1"/>
                    </a:moveTo>
                    <a:cubicBezTo>
                      <a:pt x="84" y="2501"/>
                      <a:pt x="358" y="5001"/>
                      <a:pt x="810" y="7466"/>
                    </a:cubicBezTo>
                    <a:cubicBezTo>
                      <a:pt x="834" y="7561"/>
                      <a:pt x="846" y="7645"/>
                      <a:pt x="870" y="7728"/>
                    </a:cubicBezTo>
                    <a:cubicBezTo>
                      <a:pt x="1513" y="7537"/>
                      <a:pt x="2156" y="7383"/>
                      <a:pt x="2822" y="7240"/>
                    </a:cubicBezTo>
                    <a:cubicBezTo>
                      <a:pt x="2810" y="7180"/>
                      <a:pt x="2787" y="7121"/>
                      <a:pt x="2763" y="7073"/>
                    </a:cubicBezTo>
                    <a:cubicBezTo>
                      <a:pt x="1989" y="4668"/>
                      <a:pt x="965" y="2370"/>
                      <a:pt x="12" y="37"/>
                    </a:cubicBezTo>
                    <a:lnTo>
                      <a:pt x="0"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23"/>
              <p:cNvSpPr/>
              <p:nvPr/>
            </p:nvSpPr>
            <p:spPr>
              <a:xfrm>
                <a:off x="4187254" y="1305303"/>
                <a:ext cx="95330" cy="47739"/>
              </a:xfrm>
              <a:custGeom>
                <a:avLst/>
                <a:gdLst/>
                <a:ahLst/>
                <a:cxnLst/>
                <a:rect l="l" t="t" r="r" b="b"/>
                <a:pathLst>
                  <a:path w="7752" h="3882" extrusionOk="0">
                    <a:moveTo>
                      <a:pt x="7038" y="0"/>
                    </a:moveTo>
                    <a:cubicBezTo>
                      <a:pt x="6716" y="155"/>
                      <a:pt x="6395" y="298"/>
                      <a:pt x="6085" y="465"/>
                    </a:cubicBezTo>
                    <a:cubicBezTo>
                      <a:pt x="5025" y="1001"/>
                      <a:pt x="3990" y="1572"/>
                      <a:pt x="2977" y="2167"/>
                    </a:cubicBezTo>
                    <a:cubicBezTo>
                      <a:pt x="1977" y="2739"/>
                      <a:pt x="989" y="3310"/>
                      <a:pt x="1" y="3882"/>
                    </a:cubicBezTo>
                    <a:cubicBezTo>
                      <a:pt x="2311" y="3453"/>
                      <a:pt x="4585" y="2858"/>
                      <a:pt x="6799" y="2084"/>
                    </a:cubicBezTo>
                    <a:cubicBezTo>
                      <a:pt x="7121" y="1965"/>
                      <a:pt x="7442" y="1846"/>
                      <a:pt x="7752" y="1727"/>
                    </a:cubicBezTo>
                    <a:cubicBezTo>
                      <a:pt x="7502" y="1167"/>
                      <a:pt x="7264" y="584"/>
                      <a:pt x="7038"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23"/>
              <p:cNvSpPr/>
              <p:nvPr/>
            </p:nvSpPr>
            <p:spPr>
              <a:xfrm>
                <a:off x="4104824" y="1358010"/>
                <a:ext cx="209242" cy="147312"/>
              </a:xfrm>
              <a:custGeom>
                <a:avLst/>
                <a:gdLst/>
                <a:ahLst/>
                <a:cxnLst/>
                <a:rect l="l" t="t" r="r" b="b"/>
                <a:pathLst>
                  <a:path w="17015" h="11979" extrusionOk="0">
                    <a:moveTo>
                      <a:pt x="15800" y="1"/>
                    </a:moveTo>
                    <a:cubicBezTo>
                      <a:pt x="13681" y="1334"/>
                      <a:pt x="11597" y="2751"/>
                      <a:pt x="9609" y="4299"/>
                    </a:cubicBezTo>
                    <a:cubicBezTo>
                      <a:pt x="7335" y="6061"/>
                      <a:pt x="5108" y="7918"/>
                      <a:pt x="2870" y="9740"/>
                    </a:cubicBezTo>
                    <a:cubicBezTo>
                      <a:pt x="1941" y="10502"/>
                      <a:pt x="989" y="11264"/>
                      <a:pt x="1" y="11966"/>
                    </a:cubicBezTo>
                    <a:cubicBezTo>
                      <a:pt x="1" y="11966"/>
                      <a:pt x="1" y="11978"/>
                      <a:pt x="1" y="11978"/>
                    </a:cubicBezTo>
                    <a:cubicBezTo>
                      <a:pt x="1370" y="11490"/>
                      <a:pt x="2739" y="10990"/>
                      <a:pt x="4073" y="10407"/>
                    </a:cubicBezTo>
                    <a:cubicBezTo>
                      <a:pt x="5394" y="9823"/>
                      <a:pt x="6692" y="9169"/>
                      <a:pt x="7954" y="8454"/>
                    </a:cubicBezTo>
                    <a:cubicBezTo>
                      <a:pt x="9228" y="7728"/>
                      <a:pt x="10466" y="6954"/>
                      <a:pt x="11657" y="6121"/>
                    </a:cubicBezTo>
                    <a:cubicBezTo>
                      <a:pt x="12336" y="5632"/>
                      <a:pt x="13014" y="5156"/>
                      <a:pt x="13669" y="4632"/>
                    </a:cubicBezTo>
                    <a:cubicBezTo>
                      <a:pt x="14241" y="4180"/>
                      <a:pt x="14800" y="3715"/>
                      <a:pt x="15360" y="3251"/>
                    </a:cubicBezTo>
                    <a:cubicBezTo>
                      <a:pt x="15919" y="2787"/>
                      <a:pt x="16467" y="2311"/>
                      <a:pt x="17015" y="1834"/>
                    </a:cubicBezTo>
                    <a:cubicBezTo>
                      <a:pt x="16586" y="1239"/>
                      <a:pt x="16181" y="632"/>
                      <a:pt x="1580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23"/>
              <p:cNvSpPr/>
              <p:nvPr/>
            </p:nvSpPr>
            <p:spPr>
              <a:xfrm>
                <a:off x="4063824" y="925790"/>
                <a:ext cx="232238" cy="130464"/>
              </a:xfrm>
              <a:custGeom>
                <a:avLst/>
                <a:gdLst/>
                <a:ahLst/>
                <a:cxnLst/>
                <a:rect l="l" t="t" r="r" b="b"/>
                <a:pathLst>
                  <a:path w="18885" h="10609" extrusionOk="0">
                    <a:moveTo>
                      <a:pt x="1" y="1"/>
                    </a:moveTo>
                    <a:lnTo>
                      <a:pt x="1" y="1"/>
                    </a:lnTo>
                    <a:cubicBezTo>
                      <a:pt x="370" y="239"/>
                      <a:pt x="727" y="489"/>
                      <a:pt x="1108" y="727"/>
                    </a:cubicBezTo>
                    <a:cubicBezTo>
                      <a:pt x="1477" y="965"/>
                      <a:pt x="1858" y="1203"/>
                      <a:pt x="2227" y="1441"/>
                    </a:cubicBezTo>
                    <a:cubicBezTo>
                      <a:pt x="2978" y="1906"/>
                      <a:pt x="3728" y="2382"/>
                      <a:pt x="4478" y="2858"/>
                    </a:cubicBezTo>
                    <a:cubicBezTo>
                      <a:pt x="5990" y="3811"/>
                      <a:pt x="7490" y="4775"/>
                      <a:pt x="9014" y="5692"/>
                    </a:cubicBezTo>
                    <a:cubicBezTo>
                      <a:pt x="10538" y="6620"/>
                      <a:pt x="12086" y="7537"/>
                      <a:pt x="13669" y="8371"/>
                    </a:cubicBezTo>
                    <a:cubicBezTo>
                      <a:pt x="15110" y="9156"/>
                      <a:pt x="16563" y="9895"/>
                      <a:pt x="18027" y="10609"/>
                    </a:cubicBezTo>
                    <a:cubicBezTo>
                      <a:pt x="18289" y="10061"/>
                      <a:pt x="18575" y="9514"/>
                      <a:pt x="18884" y="8990"/>
                    </a:cubicBezTo>
                    <a:cubicBezTo>
                      <a:pt x="17491" y="8097"/>
                      <a:pt x="16098" y="7228"/>
                      <a:pt x="14669" y="6418"/>
                    </a:cubicBezTo>
                    <a:cubicBezTo>
                      <a:pt x="13038" y="5489"/>
                      <a:pt x="11383" y="4632"/>
                      <a:pt x="9693" y="3834"/>
                    </a:cubicBezTo>
                    <a:cubicBezTo>
                      <a:pt x="8121" y="3108"/>
                      <a:pt x="6526" y="2429"/>
                      <a:pt x="4930" y="1798"/>
                    </a:cubicBezTo>
                    <a:cubicBezTo>
                      <a:pt x="4109" y="1477"/>
                      <a:pt x="3299" y="1155"/>
                      <a:pt x="2477" y="858"/>
                    </a:cubicBezTo>
                    <a:cubicBezTo>
                      <a:pt x="2073" y="703"/>
                      <a:pt x="1680" y="560"/>
                      <a:pt x="1275" y="405"/>
                    </a:cubicBezTo>
                    <a:cubicBezTo>
                      <a:pt x="870" y="262"/>
                      <a:pt x="418" y="13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23"/>
              <p:cNvSpPr/>
              <p:nvPr/>
            </p:nvSpPr>
            <p:spPr>
              <a:xfrm>
                <a:off x="4022246" y="1248931"/>
                <a:ext cx="240724" cy="70883"/>
              </a:xfrm>
              <a:custGeom>
                <a:avLst/>
                <a:gdLst/>
                <a:ahLst/>
                <a:cxnLst/>
                <a:rect l="l" t="t" r="r" b="b"/>
                <a:pathLst>
                  <a:path w="19575" h="5764" extrusionOk="0">
                    <a:moveTo>
                      <a:pt x="19217" y="1"/>
                    </a:moveTo>
                    <a:cubicBezTo>
                      <a:pt x="18693" y="60"/>
                      <a:pt x="18170" y="132"/>
                      <a:pt x="17646" y="203"/>
                    </a:cubicBezTo>
                    <a:cubicBezTo>
                      <a:pt x="16729" y="322"/>
                      <a:pt x="15812" y="453"/>
                      <a:pt x="14907" y="608"/>
                    </a:cubicBezTo>
                    <a:cubicBezTo>
                      <a:pt x="14002" y="774"/>
                      <a:pt x="13121" y="977"/>
                      <a:pt x="12228" y="1227"/>
                    </a:cubicBezTo>
                    <a:cubicBezTo>
                      <a:pt x="10430" y="1727"/>
                      <a:pt x="8656" y="2334"/>
                      <a:pt x="6894" y="2977"/>
                    </a:cubicBezTo>
                    <a:cubicBezTo>
                      <a:pt x="5823" y="3382"/>
                      <a:pt x="4763" y="3799"/>
                      <a:pt x="3703" y="4227"/>
                    </a:cubicBezTo>
                    <a:cubicBezTo>
                      <a:pt x="3191" y="4430"/>
                      <a:pt x="2691" y="4644"/>
                      <a:pt x="2179" y="4870"/>
                    </a:cubicBezTo>
                    <a:cubicBezTo>
                      <a:pt x="1679" y="5085"/>
                      <a:pt x="1179" y="5299"/>
                      <a:pt x="667" y="5501"/>
                    </a:cubicBezTo>
                    <a:lnTo>
                      <a:pt x="691" y="5489"/>
                    </a:lnTo>
                    <a:lnTo>
                      <a:pt x="691" y="5489"/>
                    </a:lnTo>
                    <a:cubicBezTo>
                      <a:pt x="465" y="5573"/>
                      <a:pt x="239" y="5668"/>
                      <a:pt x="1" y="5763"/>
                    </a:cubicBezTo>
                    <a:cubicBezTo>
                      <a:pt x="453" y="5716"/>
                      <a:pt x="894" y="5656"/>
                      <a:pt x="1346" y="5608"/>
                    </a:cubicBezTo>
                    <a:cubicBezTo>
                      <a:pt x="1787" y="5561"/>
                      <a:pt x="2275" y="5513"/>
                      <a:pt x="2751" y="5466"/>
                    </a:cubicBezTo>
                    <a:cubicBezTo>
                      <a:pt x="3680" y="5358"/>
                      <a:pt x="4608" y="5216"/>
                      <a:pt x="5525" y="5049"/>
                    </a:cubicBezTo>
                    <a:cubicBezTo>
                      <a:pt x="7371" y="4739"/>
                      <a:pt x="9204" y="4334"/>
                      <a:pt x="11026" y="3930"/>
                    </a:cubicBezTo>
                    <a:cubicBezTo>
                      <a:pt x="12824" y="3525"/>
                      <a:pt x="14621" y="3120"/>
                      <a:pt x="16395" y="2620"/>
                    </a:cubicBezTo>
                    <a:cubicBezTo>
                      <a:pt x="17455" y="2322"/>
                      <a:pt x="18515" y="2013"/>
                      <a:pt x="19574" y="1691"/>
                    </a:cubicBezTo>
                    <a:cubicBezTo>
                      <a:pt x="19432" y="1144"/>
                      <a:pt x="19324" y="572"/>
                      <a:pt x="1921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23"/>
              <p:cNvSpPr/>
              <p:nvPr/>
            </p:nvSpPr>
            <p:spPr>
              <a:xfrm>
                <a:off x="4224736" y="1433271"/>
                <a:ext cx="159314" cy="198408"/>
              </a:xfrm>
              <a:custGeom>
                <a:avLst/>
                <a:gdLst/>
                <a:ahLst/>
                <a:cxnLst/>
                <a:rect l="l" t="t" r="r" b="b"/>
                <a:pathLst>
                  <a:path w="12955" h="16134" extrusionOk="0">
                    <a:moveTo>
                      <a:pt x="11157" y="1"/>
                    </a:moveTo>
                    <a:cubicBezTo>
                      <a:pt x="10717" y="453"/>
                      <a:pt x="10288" y="917"/>
                      <a:pt x="9871" y="1382"/>
                    </a:cubicBezTo>
                    <a:cubicBezTo>
                      <a:pt x="8835" y="2537"/>
                      <a:pt x="7871" y="3751"/>
                      <a:pt x="6966" y="5013"/>
                    </a:cubicBezTo>
                    <a:cubicBezTo>
                      <a:pt x="5263" y="7347"/>
                      <a:pt x="3644" y="9752"/>
                      <a:pt x="2180" y="12240"/>
                    </a:cubicBezTo>
                    <a:cubicBezTo>
                      <a:pt x="1799" y="12883"/>
                      <a:pt x="1430" y="13526"/>
                      <a:pt x="1072" y="14181"/>
                    </a:cubicBezTo>
                    <a:cubicBezTo>
                      <a:pt x="715" y="14836"/>
                      <a:pt x="370" y="15491"/>
                      <a:pt x="1" y="16133"/>
                    </a:cubicBezTo>
                    <a:cubicBezTo>
                      <a:pt x="513" y="15633"/>
                      <a:pt x="1049" y="15169"/>
                      <a:pt x="1584" y="14681"/>
                    </a:cubicBezTo>
                    <a:cubicBezTo>
                      <a:pt x="2108" y="14193"/>
                      <a:pt x="2620" y="13693"/>
                      <a:pt x="3144" y="13193"/>
                    </a:cubicBezTo>
                    <a:cubicBezTo>
                      <a:pt x="4168" y="12181"/>
                      <a:pt x="5144" y="11121"/>
                      <a:pt x="6109" y="10049"/>
                    </a:cubicBezTo>
                    <a:cubicBezTo>
                      <a:pt x="7061" y="8978"/>
                      <a:pt x="8002" y="7859"/>
                      <a:pt x="8931" y="6751"/>
                    </a:cubicBezTo>
                    <a:cubicBezTo>
                      <a:pt x="9931" y="5561"/>
                      <a:pt x="10895" y="4346"/>
                      <a:pt x="11800" y="3084"/>
                    </a:cubicBezTo>
                    <a:cubicBezTo>
                      <a:pt x="12193" y="2537"/>
                      <a:pt x="12574" y="2001"/>
                      <a:pt x="12955" y="1441"/>
                    </a:cubicBezTo>
                    <a:cubicBezTo>
                      <a:pt x="12336" y="1001"/>
                      <a:pt x="11729" y="512"/>
                      <a:pt x="111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23"/>
              <p:cNvSpPr/>
              <p:nvPr/>
            </p:nvSpPr>
            <p:spPr>
              <a:xfrm>
                <a:off x="4001020" y="1100758"/>
                <a:ext cx="259465" cy="49350"/>
              </a:xfrm>
              <a:custGeom>
                <a:avLst/>
                <a:gdLst/>
                <a:ahLst/>
                <a:cxnLst/>
                <a:rect l="l" t="t" r="r" b="b"/>
                <a:pathLst>
                  <a:path w="21099" h="4013" extrusionOk="0">
                    <a:moveTo>
                      <a:pt x="1488" y="0"/>
                    </a:moveTo>
                    <a:cubicBezTo>
                      <a:pt x="988" y="24"/>
                      <a:pt x="500" y="60"/>
                      <a:pt x="0" y="96"/>
                    </a:cubicBezTo>
                    <a:cubicBezTo>
                      <a:pt x="488" y="215"/>
                      <a:pt x="965" y="346"/>
                      <a:pt x="1441" y="465"/>
                    </a:cubicBezTo>
                    <a:cubicBezTo>
                      <a:pt x="1929" y="584"/>
                      <a:pt x="2453" y="679"/>
                      <a:pt x="2965" y="774"/>
                    </a:cubicBezTo>
                    <a:cubicBezTo>
                      <a:pt x="3977" y="965"/>
                      <a:pt x="4989" y="1191"/>
                      <a:pt x="5989" y="1405"/>
                    </a:cubicBezTo>
                    <a:cubicBezTo>
                      <a:pt x="8001" y="1834"/>
                      <a:pt x="10013" y="2263"/>
                      <a:pt x="12037" y="2656"/>
                    </a:cubicBezTo>
                    <a:cubicBezTo>
                      <a:pt x="14954" y="3203"/>
                      <a:pt x="17883" y="3620"/>
                      <a:pt x="20824" y="4013"/>
                    </a:cubicBezTo>
                    <a:cubicBezTo>
                      <a:pt x="20896" y="3465"/>
                      <a:pt x="20991" y="2918"/>
                      <a:pt x="21098" y="2382"/>
                    </a:cubicBezTo>
                    <a:cubicBezTo>
                      <a:pt x="20134" y="2132"/>
                      <a:pt x="19169" y="1905"/>
                      <a:pt x="18205" y="1679"/>
                    </a:cubicBezTo>
                    <a:cubicBezTo>
                      <a:pt x="14216" y="786"/>
                      <a:pt x="10120" y="358"/>
                      <a:pt x="6037" y="143"/>
                    </a:cubicBezTo>
                    <a:cubicBezTo>
                      <a:pt x="5037" y="84"/>
                      <a:pt x="4036" y="48"/>
                      <a:pt x="3036" y="12"/>
                    </a:cubicBezTo>
                    <a:cubicBezTo>
                      <a:pt x="2703" y="0"/>
                      <a:pt x="2370" y="0"/>
                      <a:pt x="203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23"/>
              <p:cNvSpPr/>
              <p:nvPr/>
            </p:nvSpPr>
            <p:spPr>
              <a:xfrm>
                <a:off x="4281994" y="904564"/>
                <a:ext cx="580110" cy="580110"/>
              </a:xfrm>
              <a:custGeom>
                <a:avLst/>
                <a:gdLst/>
                <a:ahLst/>
                <a:cxnLst/>
                <a:rect l="l" t="t" r="r" b="b"/>
                <a:pathLst>
                  <a:path w="47173" h="47173" extrusionOk="0">
                    <a:moveTo>
                      <a:pt x="23587" y="893"/>
                    </a:moveTo>
                    <a:cubicBezTo>
                      <a:pt x="36100" y="893"/>
                      <a:pt x="46280" y="11073"/>
                      <a:pt x="46280" y="23586"/>
                    </a:cubicBezTo>
                    <a:cubicBezTo>
                      <a:pt x="46280" y="36100"/>
                      <a:pt x="36100" y="46280"/>
                      <a:pt x="23587" y="46280"/>
                    </a:cubicBezTo>
                    <a:cubicBezTo>
                      <a:pt x="11073" y="46280"/>
                      <a:pt x="893" y="36100"/>
                      <a:pt x="893" y="23586"/>
                    </a:cubicBezTo>
                    <a:cubicBezTo>
                      <a:pt x="893" y="11061"/>
                      <a:pt x="11073" y="893"/>
                      <a:pt x="23587" y="893"/>
                    </a:cubicBezTo>
                    <a:close/>
                    <a:moveTo>
                      <a:pt x="23587" y="0"/>
                    </a:moveTo>
                    <a:cubicBezTo>
                      <a:pt x="10585" y="0"/>
                      <a:pt x="0" y="10585"/>
                      <a:pt x="0" y="23586"/>
                    </a:cubicBezTo>
                    <a:cubicBezTo>
                      <a:pt x="0" y="36588"/>
                      <a:pt x="10585" y="47173"/>
                      <a:pt x="23587" y="47173"/>
                    </a:cubicBezTo>
                    <a:cubicBezTo>
                      <a:pt x="36600" y="47173"/>
                      <a:pt x="47173" y="36588"/>
                      <a:pt x="47173" y="23586"/>
                    </a:cubicBezTo>
                    <a:cubicBezTo>
                      <a:pt x="47173" y="10573"/>
                      <a:pt x="36588" y="0"/>
                      <a:pt x="2358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89" name="Google Shape;689;p23"/>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sp>
        <p:nvSpPr>
          <p:cNvPr id="690" name="Google Shape;690;p23"/>
          <p:cNvSpPr txBox="1"/>
          <p:nvPr/>
        </p:nvSpPr>
        <p:spPr>
          <a:xfrm>
            <a:off x="3351427" y="1105175"/>
            <a:ext cx="2441100" cy="27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Henny Penny"/>
                <a:ea typeface="Henny Penny"/>
                <a:cs typeface="Henny Penny"/>
                <a:sym typeface="Henny Penny"/>
              </a:rPr>
              <a:t>CHECKLIST</a:t>
            </a:r>
            <a:endParaRPr sz="1800">
              <a:solidFill>
                <a:schemeClr val="lt1"/>
              </a:solidFill>
              <a:latin typeface="Henny Penny"/>
              <a:ea typeface="Henny Penny"/>
              <a:cs typeface="Henny Penny"/>
              <a:sym typeface="Henny Penny"/>
            </a:endParaRPr>
          </a:p>
        </p:txBody>
      </p:sp>
      <p:sp>
        <p:nvSpPr>
          <p:cNvPr id="691" name="Google Shape;691;p23"/>
          <p:cNvSpPr txBox="1"/>
          <p:nvPr/>
        </p:nvSpPr>
        <p:spPr>
          <a:xfrm>
            <a:off x="2744925" y="1773175"/>
            <a:ext cx="4047300" cy="36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latin typeface="Nanum Myeongjo"/>
                <a:ea typeface="Nanum Myeongjo"/>
                <a:cs typeface="Nanum Myeongjo"/>
                <a:sym typeface="Nanum Myeongjo"/>
              </a:rPr>
              <a:t>I have written the name of the person</a:t>
            </a:r>
            <a:endParaRPr b="1">
              <a:solidFill>
                <a:schemeClr val="lt1"/>
              </a:solidFill>
              <a:latin typeface="Nanum Myeongjo"/>
              <a:ea typeface="Nanum Myeongjo"/>
              <a:cs typeface="Nanum Myeongjo"/>
              <a:sym typeface="Nanum Myeongjo"/>
            </a:endParaRPr>
          </a:p>
        </p:txBody>
      </p:sp>
      <p:sp>
        <p:nvSpPr>
          <p:cNvPr id="692" name="Google Shape;692;p23"/>
          <p:cNvSpPr txBox="1"/>
          <p:nvPr/>
        </p:nvSpPr>
        <p:spPr>
          <a:xfrm>
            <a:off x="2744925" y="2133655"/>
            <a:ext cx="4047300" cy="36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latin typeface="Nanum Myeongjo"/>
                <a:ea typeface="Nanum Myeongjo"/>
                <a:cs typeface="Nanum Myeongjo"/>
                <a:sym typeface="Nanum Myeongjo"/>
              </a:rPr>
              <a:t>I have specified the cause of death</a:t>
            </a:r>
            <a:endParaRPr>
              <a:solidFill>
                <a:schemeClr val="lt1"/>
              </a:solidFill>
              <a:latin typeface="Nanum Myeongjo"/>
              <a:ea typeface="Nanum Myeongjo"/>
              <a:cs typeface="Nanum Myeongjo"/>
              <a:sym typeface="Nanum Myeongjo"/>
            </a:endParaRPr>
          </a:p>
        </p:txBody>
      </p:sp>
      <p:sp>
        <p:nvSpPr>
          <p:cNvPr id="693" name="Google Shape;693;p23"/>
          <p:cNvSpPr txBox="1"/>
          <p:nvPr/>
        </p:nvSpPr>
        <p:spPr>
          <a:xfrm>
            <a:off x="2744925" y="3194094"/>
            <a:ext cx="4047300" cy="36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latin typeface="Nanum Myeongjo"/>
                <a:ea typeface="Nanum Myeongjo"/>
                <a:cs typeface="Nanum Myeongjo"/>
                <a:sym typeface="Nanum Myeongjo"/>
              </a:rPr>
              <a:t>I have written the causes of death before 19 days</a:t>
            </a:r>
            <a:endParaRPr>
              <a:solidFill>
                <a:schemeClr val="lt1"/>
              </a:solidFill>
              <a:latin typeface="Nanum Myeongjo"/>
              <a:ea typeface="Nanum Myeongjo"/>
              <a:cs typeface="Nanum Myeongjo"/>
              <a:sym typeface="Nanum Myeongjo"/>
            </a:endParaRPr>
          </a:p>
        </p:txBody>
      </p:sp>
      <p:sp>
        <p:nvSpPr>
          <p:cNvPr id="694" name="Google Shape;694;p23"/>
          <p:cNvSpPr txBox="1"/>
          <p:nvPr/>
        </p:nvSpPr>
        <p:spPr>
          <a:xfrm>
            <a:off x="2744925" y="2844114"/>
            <a:ext cx="4047300" cy="350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latin typeface="Nanum Myeongjo"/>
                <a:ea typeface="Nanum Myeongjo"/>
                <a:cs typeface="Nanum Myeongjo"/>
                <a:sym typeface="Nanum Myeongjo"/>
              </a:rPr>
              <a:t>I have in mind the face of the person</a:t>
            </a:r>
            <a:endParaRPr>
              <a:solidFill>
                <a:schemeClr val="lt1"/>
              </a:solidFill>
              <a:latin typeface="Nanum Myeongjo"/>
              <a:ea typeface="Nanum Myeongjo"/>
              <a:cs typeface="Nanum Myeongjo"/>
              <a:sym typeface="Nanum Myeongjo"/>
            </a:endParaRPr>
          </a:p>
        </p:txBody>
      </p:sp>
      <p:sp>
        <p:nvSpPr>
          <p:cNvPr id="695" name="Google Shape;695;p23"/>
          <p:cNvSpPr txBox="1"/>
          <p:nvPr/>
        </p:nvSpPr>
        <p:spPr>
          <a:xfrm>
            <a:off x="2744925" y="2494134"/>
            <a:ext cx="4047300" cy="350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latin typeface="Nanum Myeongjo"/>
                <a:ea typeface="Nanum Myeongjo"/>
                <a:cs typeface="Nanum Myeongjo"/>
                <a:sym typeface="Nanum Myeongjo"/>
              </a:rPr>
              <a:t>Cause of death is physically possible</a:t>
            </a:r>
            <a:endParaRPr>
              <a:solidFill>
                <a:schemeClr val="lt1"/>
              </a:solidFill>
              <a:latin typeface="Nanum Myeongjo"/>
              <a:ea typeface="Nanum Myeongjo"/>
              <a:cs typeface="Nanum Myeongjo"/>
              <a:sym typeface="Nanum Myeongjo"/>
            </a:endParaRPr>
          </a:p>
        </p:txBody>
      </p:sp>
      <p:sp>
        <p:nvSpPr>
          <p:cNvPr id="696" name="Google Shape;696;p23"/>
          <p:cNvSpPr txBox="1"/>
          <p:nvPr/>
        </p:nvSpPr>
        <p:spPr>
          <a:xfrm>
            <a:off x="2744925" y="3554573"/>
            <a:ext cx="4047300" cy="360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latin typeface="Nanum Myeongjo"/>
                <a:ea typeface="Nanum Myeongjo"/>
                <a:cs typeface="Nanum Myeongjo"/>
                <a:sym typeface="Nanum Myeongjo"/>
              </a:rPr>
              <a:t>The person in the notebook is not innocent</a:t>
            </a:r>
            <a:endParaRPr>
              <a:solidFill>
                <a:schemeClr val="lt1"/>
              </a:solidFill>
              <a:latin typeface="Nanum Myeongjo"/>
              <a:ea typeface="Nanum Myeongjo"/>
              <a:cs typeface="Nanum Myeongjo"/>
              <a:sym typeface="Nanum Myeongjo"/>
            </a:endParaRPr>
          </a:p>
        </p:txBody>
      </p:sp>
      <p:sp>
        <p:nvSpPr>
          <p:cNvPr id="697" name="Google Shape;697;p23"/>
          <p:cNvSpPr/>
          <p:nvPr/>
        </p:nvSpPr>
        <p:spPr>
          <a:xfrm>
            <a:off x="2351725" y="1842338"/>
            <a:ext cx="208200" cy="208200"/>
          </a:xfrm>
          <a:prstGeom prst="roundRect">
            <a:avLst>
              <a:gd name="adj" fmla="val 0"/>
            </a:avLst>
          </a:prstGeom>
          <a:no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698" name="Google Shape;698;p23"/>
          <p:cNvSpPr/>
          <p:nvPr/>
        </p:nvSpPr>
        <p:spPr>
          <a:xfrm>
            <a:off x="2351725" y="2200023"/>
            <a:ext cx="208200" cy="208200"/>
          </a:xfrm>
          <a:prstGeom prst="roundRect">
            <a:avLst>
              <a:gd name="adj" fmla="val 0"/>
            </a:avLst>
          </a:prstGeom>
          <a:no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699" name="Google Shape;699;p23"/>
          <p:cNvSpPr/>
          <p:nvPr/>
        </p:nvSpPr>
        <p:spPr>
          <a:xfrm>
            <a:off x="2351725" y="3630763"/>
            <a:ext cx="208200" cy="208200"/>
          </a:xfrm>
          <a:prstGeom prst="roundRect">
            <a:avLst>
              <a:gd name="adj" fmla="val 0"/>
            </a:avLst>
          </a:prstGeom>
          <a:no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700" name="Google Shape;700;p23"/>
          <p:cNvSpPr/>
          <p:nvPr/>
        </p:nvSpPr>
        <p:spPr>
          <a:xfrm>
            <a:off x="2351725" y="3273078"/>
            <a:ext cx="208200" cy="208200"/>
          </a:xfrm>
          <a:prstGeom prst="roundRect">
            <a:avLst>
              <a:gd name="adj" fmla="val 0"/>
            </a:avLst>
          </a:prstGeom>
          <a:no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701" name="Google Shape;701;p23"/>
          <p:cNvSpPr/>
          <p:nvPr/>
        </p:nvSpPr>
        <p:spPr>
          <a:xfrm>
            <a:off x="2351725" y="2557708"/>
            <a:ext cx="208200" cy="208200"/>
          </a:xfrm>
          <a:prstGeom prst="roundRect">
            <a:avLst>
              <a:gd name="adj" fmla="val 0"/>
            </a:avLst>
          </a:prstGeom>
          <a:no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702" name="Google Shape;702;p23"/>
          <p:cNvSpPr/>
          <p:nvPr/>
        </p:nvSpPr>
        <p:spPr>
          <a:xfrm>
            <a:off x="2351725" y="2915393"/>
            <a:ext cx="208200" cy="208200"/>
          </a:xfrm>
          <a:prstGeom prst="roundRect">
            <a:avLst>
              <a:gd name="adj" fmla="val 0"/>
            </a:avLst>
          </a:prstGeom>
          <a:noFill/>
          <a:ln w="1905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703" name="Google Shape;703;p23"/>
          <p:cNvSpPr/>
          <p:nvPr/>
        </p:nvSpPr>
        <p:spPr>
          <a:xfrm>
            <a:off x="2416000" y="1870573"/>
            <a:ext cx="208198" cy="137734"/>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rgbClr val="131313"/>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704" name="Google Shape;704;p23"/>
          <p:cNvSpPr/>
          <p:nvPr/>
        </p:nvSpPr>
        <p:spPr>
          <a:xfrm>
            <a:off x="2416000" y="2231760"/>
            <a:ext cx="208198" cy="137734"/>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rgbClr val="131313"/>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705" name="Google Shape;705;p23"/>
          <p:cNvSpPr/>
          <p:nvPr/>
        </p:nvSpPr>
        <p:spPr>
          <a:xfrm>
            <a:off x="2416000" y="2592948"/>
            <a:ext cx="208198" cy="137734"/>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rgbClr val="131313"/>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706" name="Google Shape;706;p23"/>
          <p:cNvSpPr/>
          <p:nvPr/>
        </p:nvSpPr>
        <p:spPr>
          <a:xfrm>
            <a:off x="2416000" y="2950623"/>
            <a:ext cx="208198" cy="137734"/>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rgbClr val="131313"/>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10"/>
        <p:cNvGrpSpPr/>
        <p:nvPr/>
      </p:nvGrpSpPr>
      <p:grpSpPr>
        <a:xfrm>
          <a:off x="0" y="0"/>
          <a:ext cx="0" cy="0"/>
          <a:chOff x="0" y="0"/>
          <a:chExt cx="0" cy="0"/>
        </a:xfrm>
      </p:grpSpPr>
      <p:sp>
        <p:nvSpPr>
          <p:cNvPr id="711" name="Google Shape;711;p24"/>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b="1"/>
          </a:p>
        </p:txBody>
      </p:sp>
      <p:sp>
        <p:nvSpPr>
          <p:cNvPr id="712" name="Google Shape;712;p24"/>
          <p:cNvSpPr txBox="1"/>
          <p:nvPr/>
        </p:nvSpPr>
        <p:spPr>
          <a:xfrm>
            <a:off x="3138600" y="1105175"/>
            <a:ext cx="2866800" cy="27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1"/>
                </a:solidFill>
                <a:latin typeface="Henny Penny"/>
                <a:ea typeface="Henny Penny"/>
                <a:cs typeface="Henny Penny"/>
                <a:sym typeface="Henny Penny"/>
              </a:rPr>
              <a:t>NOTEBOOK PEOPLE</a:t>
            </a:r>
            <a:endParaRPr sz="1800">
              <a:solidFill>
                <a:schemeClr val="dk1"/>
              </a:solidFill>
              <a:latin typeface="Henny Penny"/>
              <a:ea typeface="Henny Penny"/>
              <a:cs typeface="Henny Penny"/>
              <a:sym typeface="Henny Penny"/>
            </a:endParaRPr>
          </a:p>
        </p:txBody>
      </p:sp>
      <p:graphicFrame>
        <p:nvGraphicFramePr>
          <p:cNvPr id="713" name="Google Shape;713;p24"/>
          <p:cNvGraphicFramePr/>
          <p:nvPr/>
        </p:nvGraphicFramePr>
        <p:xfrm>
          <a:off x="789350" y="1618620"/>
          <a:ext cx="3000000" cy="3000000"/>
        </p:xfrm>
        <a:graphic>
          <a:graphicData uri="http://schemas.openxmlformats.org/drawingml/2006/table">
            <a:tbl>
              <a:tblPr>
                <a:noFill/>
                <a:tableStyleId>{2D360F45-98CE-4AF8-84D1-86860337370E}</a:tableStyleId>
              </a:tblPr>
              <a:tblGrid>
                <a:gridCol w="1739425">
                  <a:extLst>
                    <a:ext uri="{9D8B030D-6E8A-4147-A177-3AD203B41FA5}">
                      <a16:colId xmlns:a16="http://schemas.microsoft.com/office/drawing/2014/main" val="20000"/>
                    </a:ext>
                  </a:extLst>
                </a:gridCol>
                <a:gridCol w="1898850">
                  <a:extLst>
                    <a:ext uri="{9D8B030D-6E8A-4147-A177-3AD203B41FA5}">
                      <a16:colId xmlns:a16="http://schemas.microsoft.com/office/drawing/2014/main" val="20001"/>
                    </a:ext>
                  </a:extLst>
                </a:gridCol>
              </a:tblGrid>
              <a:tr h="584350">
                <a:tc>
                  <a:txBody>
                    <a:bodyPr/>
                    <a:lstStyle/>
                    <a:p>
                      <a:pPr marL="0" lvl="0" indent="0" algn="l" rtl="0">
                        <a:lnSpc>
                          <a:spcPct val="115000"/>
                        </a:lnSpc>
                        <a:spcBef>
                          <a:spcPts val="0"/>
                        </a:spcBef>
                        <a:spcAft>
                          <a:spcPts val="0"/>
                        </a:spcAft>
                        <a:buNone/>
                      </a:pPr>
                      <a:r>
                        <a:rPr lang="en" sz="1600">
                          <a:solidFill>
                            <a:schemeClr val="dk1"/>
                          </a:solidFill>
                          <a:latin typeface="Henny Penny"/>
                          <a:ea typeface="Henny Penny"/>
                          <a:cs typeface="Henny Penny"/>
                          <a:sym typeface="Henny Penny"/>
                        </a:rPr>
                        <a:t>NAME:</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alpha val="0"/>
                        </a:schemeClr>
                      </a:solidFill>
                      <a:prstDash val="solid"/>
                      <a:round/>
                      <a:headEnd type="none" w="sm" len="sm"/>
                      <a:tailEnd type="none" w="sm" len="sm"/>
                    </a:lnL>
                    <a:lnR w="19050" cap="flat" cmpd="sng">
                      <a:solidFill>
                        <a:schemeClr val="dk1">
                          <a:alpha val="0"/>
                        </a:schemeClr>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600">
                          <a:solidFill>
                            <a:schemeClr val="dk1"/>
                          </a:solidFill>
                          <a:latin typeface="Henny Penny"/>
                          <a:ea typeface="Henny Penny"/>
                          <a:cs typeface="Henny Penny"/>
                          <a:sym typeface="Henny Penny"/>
                        </a:rPr>
                        <a:t>DESCRIPTION</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alpha val="0"/>
                        </a:schemeClr>
                      </a:solidFill>
                      <a:prstDash val="solid"/>
                      <a:round/>
                      <a:headEnd type="none" w="sm" len="sm"/>
                      <a:tailEnd type="none" w="sm" len="sm"/>
                    </a:lnL>
                    <a:lnR w="19050" cap="flat" cmpd="sng">
                      <a:solidFill>
                        <a:schemeClr val="dk1">
                          <a:alpha val="0"/>
                        </a:schemeClr>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699375">
                <a:tc>
                  <a:txBody>
                    <a:bodyPr/>
                    <a:lstStyle/>
                    <a:p>
                      <a:pPr marL="0" lvl="0" indent="0" algn="l" rtl="0">
                        <a:lnSpc>
                          <a:spcPct val="115000"/>
                        </a:lnSpc>
                        <a:spcBef>
                          <a:spcPts val="0"/>
                        </a:spcBef>
                        <a:spcAft>
                          <a:spcPts val="0"/>
                        </a:spcAft>
                        <a:buNone/>
                      </a:pPr>
                      <a:r>
                        <a:rPr lang="en" sz="1600">
                          <a:solidFill>
                            <a:schemeClr val="dk1"/>
                          </a:solidFill>
                          <a:latin typeface="Henny Penny"/>
                          <a:ea typeface="Henny Penny"/>
                          <a:cs typeface="Henny Penny"/>
                          <a:sym typeface="Henny Penny"/>
                        </a:rPr>
                        <a:t>JENNA DOE</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Despite being red, Mars is a cold place</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699375">
                <a:tc>
                  <a:txBody>
                    <a:bodyPr/>
                    <a:lstStyle/>
                    <a:p>
                      <a:pPr marL="0" lvl="0" indent="0" algn="l" rtl="0">
                        <a:lnSpc>
                          <a:spcPct val="115000"/>
                        </a:lnSpc>
                        <a:spcBef>
                          <a:spcPts val="0"/>
                        </a:spcBef>
                        <a:spcAft>
                          <a:spcPts val="0"/>
                        </a:spcAft>
                        <a:buNone/>
                      </a:pPr>
                      <a:r>
                        <a:rPr lang="en" sz="1600">
                          <a:solidFill>
                            <a:schemeClr val="dk1"/>
                          </a:solidFill>
                          <a:latin typeface="Henny Penny"/>
                          <a:ea typeface="Henny Penny"/>
                          <a:cs typeface="Henny Penny"/>
                          <a:sym typeface="Henny Penny"/>
                        </a:rPr>
                        <a:t>JOHN JAMES</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Mercury is the closest planet to the Sun</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699375">
                <a:tc>
                  <a:txBody>
                    <a:bodyPr/>
                    <a:lstStyle/>
                    <a:p>
                      <a:pPr marL="0" lvl="0" indent="0" algn="l" rtl="0">
                        <a:lnSpc>
                          <a:spcPct val="115000"/>
                        </a:lnSpc>
                        <a:spcBef>
                          <a:spcPts val="0"/>
                        </a:spcBef>
                        <a:spcAft>
                          <a:spcPts val="0"/>
                        </a:spcAft>
                        <a:buNone/>
                      </a:pPr>
                      <a:r>
                        <a:rPr lang="en" sz="1600">
                          <a:solidFill>
                            <a:schemeClr val="dk1"/>
                          </a:solidFill>
                          <a:latin typeface="Henny Penny"/>
                          <a:ea typeface="Henny Penny"/>
                          <a:cs typeface="Henny Penny"/>
                          <a:sym typeface="Henny Penny"/>
                        </a:rPr>
                        <a:t>HELENA JOHN</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Earth is the third planet from the Sun</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graphicFrame>
        <p:nvGraphicFramePr>
          <p:cNvPr id="714" name="Google Shape;714;p24"/>
          <p:cNvGraphicFramePr/>
          <p:nvPr/>
        </p:nvGraphicFramePr>
        <p:xfrm>
          <a:off x="4716350" y="1618620"/>
          <a:ext cx="3000000" cy="3000000"/>
        </p:xfrm>
        <a:graphic>
          <a:graphicData uri="http://schemas.openxmlformats.org/drawingml/2006/table">
            <a:tbl>
              <a:tblPr>
                <a:noFill/>
                <a:tableStyleId>{2D360F45-98CE-4AF8-84D1-86860337370E}</a:tableStyleId>
              </a:tblPr>
              <a:tblGrid>
                <a:gridCol w="1739425">
                  <a:extLst>
                    <a:ext uri="{9D8B030D-6E8A-4147-A177-3AD203B41FA5}">
                      <a16:colId xmlns:a16="http://schemas.microsoft.com/office/drawing/2014/main" val="20000"/>
                    </a:ext>
                  </a:extLst>
                </a:gridCol>
                <a:gridCol w="1898850">
                  <a:extLst>
                    <a:ext uri="{9D8B030D-6E8A-4147-A177-3AD203B41FA5}">
                      <a16:colId xmlns:a16="http://schemas.microsoft.com/office/drawing/2014/main" val="20001"/>
                    </a:ext>
                  </a:extLst>
                </a:gridCol>
              </a:tblGrid>
              <a:tr h="584350">
                <a:tc>
                  <a:txBody>
                    <a:bodyPr/>
                    <a:lstStyle/>
                    <a:p>
                      <a:pPr marL="0" lvl="0" indent="0" algn="l" rtl="0">
                        <a:lnSpc>
                          <a:spcPct val="115000"/>
                        </a:lnSpc>
                        <a:spcBef>
                          <a:spcPts val="0"/>
                        </a:spcBef>
                        <a:spcAft>
                          <a:spcPts val="0"/>
                        </a:spcAft>
                        <a:buNone/>
                      </a:pPr>
                      <a:r>
                        <a:rPr lang="en" sz="1600">
                          <a:solidFill>
                            <a:schemeClr val="dk1"/>
                          </a:solidFill>
                          <a:latin typeface="Henny Penny"/>
                          <a:ea typeface="Henny Penny"/>
                          <a:cs typeface="Henny Penny"/>
                          <a:sym typeface="Henny Penny"/>
                        </a:rPr>
                        <a:t>NAME:</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alpha val="0"/>
                        </a:schemeClr>
                      </a:solidFill>
                      <a:prstDash val="solid"/>
                      <a:round/>
                      <a:headEnd type="none" w="sm" len="sm"/>
                      <a:tailEnd type="none" w="sm" len="sm"/>
                    </a:lnL>
                    <a:lnR w="19050" cap="flat" cmpd="sng">
                      <a:solidFill>
                        <a:schemeClr val="dk1">
                          <a:alpha val="0"/>
                        </a:schemeClr>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600">
                          <a:solidFill>
                            <a:schemeClr val="dk1"/>
                          </a:solidFill>
                          <a:latin typeface="Henny Penny"/>
                          <a:ea typeface="Henny Penny"/>
                          <a:cs typeface="Henny Penny"/>
                          <a:sym typeface="Henny Penny"/>
                        </a:rPr>
                        <a:t>DESCRIPTION</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alpha val="0"/>
                        </a:schemeClr>
                      </a:solidFill>
                      <a:prstDash val="solid"/>
                      <a:round/>
                      <a:headEnd type="none" w="sm" len="sm"/>
                      <a:tailEnd type="none" w="sm" len="sm"/>
                    </a:lnL>
                    <a:lnR w="19050" cap="flat" cmpd="sng">
                      <a:solidFill>
                        <a:schemeClr val="dk1">
                          <a:alpha val="0"/>
                        </a:schemeClr>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699375">
                <a:tc>
                  <a:txBody>
                    <a:bodyPr/>
                    <a:lstStyle/>
                    <a:p>
                      <a:pPr marL="0" lvl="0" indent="0" algn="l" rtl="0">
                        <a:lnSpc>
                          <a:spcPct val="115000"/>
                        </a:lnSpc>
                        <a:spcBef>
                          <a:spcPts val="0"/>
                        </a:spcBef>
                        <a:spcAft>
                          <a:spcPts val="0"/>
                        </a:spcAft>
                        <a:buNone/>
                      </a:pPr>
                      <a:r>
                        <a:rPr lang="en" sz="1600">
                          <a:solidFill>
                            <a:schemeClr val="dk1"/>
                          </a:solidFill>
                          <a:latin typeface="Henny Penny"/>
                          <a:ea typeface="Henny Penny"/>
                          <a:cs typeface="Henny Penny"/>
                          <a:sym typeface="Henny Penny"/>
                        </a:rPr>
                        <a:t>DAN JIMMY</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Pluto is considered a dwarf planet</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699375">
                <a:tc>
                  <a:txBody>
                    <a:bodyPr/>
                    <a:lstStyle/>
                    <a:p>
                      <a:pPr marL="0" lvl="0" indent="0" algn="l" rtl="0">
                        <a:lnSpc>
                          <a:spcPct val="115000"/>
                        </a:lnSpc>
                        <a:spcBef>
                          <a:spcPts val="0"/>
                        </a:spcBef>
                        <a:spcAft>
                          <a:spcPts val="0"/>
                        </a:spcAft>
                        <a:buNone/>
                      </a:pPr>
                      <a:r>
                        <a:rPr lang="en" sz="1600">
                          <a:solidFill>
                            <a:schemeClr val="dk1"/>
                          </a:solidFill>
                          <a:latin typeface="Henny Penny"/>
                          <a:ea typeface="Henny Penny"/>
                          <a:cs typeface="Henny Penny"/>
                          <a:sym typeface="Henny Penny"/>
                        </a:rPr>
                        <a:t>SUSAN GARY</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Saturn is composed mostly of hydrogen</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699375">
                <a:tc>
                  <a:txBody>
                    <a:bodyPr/>
                    <a:lstStyle/>
                    <a:p>
                      <a:pPr marL="0" lvl="0" indent="0" algn="l" rtl="0">
                        <a:lnSpc>
                          <a:spcPct val="115000"/>
                        </a:lnSpc>
                        <a:spcBef>
                          <a:spcPts val="0"/>
                        </a:spcBef>
                        <a:spcAft>
                          <a:spcPts val="0"/>
                        </a:spcAft>
                        <a:buNone/>
                      </a:pPr>
                      <a:r>
                        <a:rPr lang="en" sz="1600">
                          <a:solidFill>
                            <a:schemeClr val="dk1"/>
                          </a:solidFill>
                          <a:latin typeface="Henny Penny"/>
                          <a:ea typeface="Henny Penny"/>
                          <a:cs typeface="Henny Penny"/>
                          <a:sym typeface="Henny Penny"/>
                        </a:rPr>
                        <a:t>MATT DON</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Ceres is located in the main asteroid belt</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grpSp>
        <p:nvGrpSpPr>
          <p:cNvPr id="719" name="Google Shape;719;p25"/>
          <p:cNvGrpSpPr/>
          <p:nvPr/>
        </p:nvGrpSpPr>
        <p:grpSpPr>
          <a:xfrm>
            <a:off x="304800" y="182261"/>
            <a:ext cx="8534400" cy="4883853"/>
            <a:chOff x="304800" y="182261"/>
            <a:chExt cx="8534400" cy="4883853"/>
          </a:xfrm>
        </p:grpSpPr>
        <p:sp>
          <p:nvSpPr>
            <p:cNvPr id="720" name="Google Shape;720;p25"/>
            <p:cNvSpPr/>
            <p:nvPr/>
          </p:nvSpPr>
          <p:spPr>
            <a:xfrm>
              <a:off x="304800" y="308550"/>
              <a:ext cx="8534400" cy="4528200"/>
            </a:xfrm>
            <a:prstGeom prst="rect">
              <a:avLst/>
            </a:prstGeom>
            <a:noFill/>
            <a:ln w="19050" cap="flat" cmpd="sng">
              <a:solidFill>
                <a:srgbClr val="FDFE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5"/>
            <p:cNvSpPr/>
            <p:nvPr/>
          </p:nvSpPr>
          <p:spPr>
            <a:xfrm>
              <a:off x="4190375" y="223450"/>
              <a:ext cx="748200" cy="149100"/>
            </a:xfrm>
            <a:prstGeom prst="rect">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22" name="Google Shape;722;p25"/>
            <p:cNvGrpSpPr/>
            <p:nvPr/>
          </p:nvGrpSpPr>
          <p:grpSpPr>
            <a:xfrm>
              <a:off x="410762" y="405356"/>
              <a:ext cx="409391" cy="422087"/>
              <a:chOff x="3212300" y="1445050"/>
              <a:chExt cx="1379350" cy="1422125"/>
            </a:xfrm>
          </p:grpSpPr>
          <p:sp>
            <p:nvSpPr>
              <p:cNvPr id="723" name="Google Shape;723;p25"/>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25"/>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25"/>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25"/>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25"/>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25"/>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9" name="Google Shape;729;p25"/>
            <p:cNvGrpSpPr/>
            <p:nvPr/>
          </p:nvGrpSpPr>
          <p:grpSpPr>
            <a:xfrm rot="-5400000">
              <a:off x="394393" y="4333145"/>
              <a:ext cx="409391" cy="422087"/>
              <a:chOff x="3212300" y="1445050"/>
              <a:chExt cx="1379350" cy="1422125"/>
            </a:xfrm>
          </p:grpSpPr>
          <p:sp>
            <p:nvSpPr>
              <p:cNvPr id="730" name="Google Shape;730;p25"/>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25"/>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25"/>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25"/>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25"/>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25"/>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6" name="Google Shape;736;p25"/>
            <p:cNvGrpSpPr/>
            <p:nvPr/>
          </p:nvGrpSpPr>
          <p:grpSpPr>
            <a:xfrm flipH="1">
              <a:off x="8308870" y="405356"/>
              <a:ext cx="409391" cy="422087"/>
              <a:chOff x="3212300" y="1445050"/>
              <a:chExt cx="1379350" cy="1422125"/>
            </a:xfrm>
          </p:grpSpPr>
          <p:sp>
            <p:nvSpPr>
              <p:cNvPr id="737" name="Google Shape;737;p25"/>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25"/>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25"/>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25"/>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25"/>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25"/>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3" name="Google Shape;743;p25"/>
            <p:cNvGrpSpPr/>
            <p:nvPr/>
          </p:nvGrpSpPr>
          <p:grpSpPr>
            <a:xfrm rot="5400000" flipH="1">
              <a:off x="8325239" y="4333145"/>
              <a:ext cx="409391" cy="422087"/>
              <a:chOff x="3212300" y="1445050"/>
              <a:chExt cx="1379350" cy="1422125"/>
            </a:xfrm>
          </p:grpSpPr>
          <p:sp>
            <p:nvSpPr>
              <p:cNvPr id="744" name="Google Shape;744;p25"/>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25"/>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25"/>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25"/>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25"/>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25"/>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0" name="Google Shape;750;p25"/>
            <p:cNvGrpSpPr/>
            <p:nvPr/>
          </p:nvGrpSpPr>
          <p:grpSpPr>
            <a:xfrm>
              <a:off x="4291407" y="182261"/>
              <a:ext cx="561186" cy="209494"/>
              <a:chOff x="2480050" y="3908075"/>
              <a:chExt cx="1355850" cy="506025"/>
            </a:xfrm>
          </p:grpSpPr>
          <p:sp>
            <p:nvSpPr>
              <p:cNvPr id="751" name="Google Shape;751;p25"/>
              <p:cNvSpPr/>
              <p:nvPr/>
            </p:nvSpPr>
            <p:spPr>
              <a:xfrm>
                <a:off x="2480050" y="3908075"/>
                <a:ext cx="663200" cy="506025"/>
              </a:xfrm>
              <a:custGeom>
                <a:avLst/>
                <a:gdLst/>
                <a:ahLst/>
                <a:cxnLst/>
                <a:rect l="l" t="t" r="r" b="b"/>
                <a:pathLst>
                  <a:path w="26528" h="20241" extrusionOk="0">
                    <a:moveTo>
                      <a:pt x="17517" y="9548"/>
                    </a:moveTo>
                    <a:cubicBezTo>
                      <a:pt x="17519" y="9548"/>
                      <a:pt x="17522" y="9548"/>
                      <a:pt x="17525" y="9550"/>
                    </a:cubicBezTo>
                    <a:lnTo>
                      <a:pt x="17525" y="9550"/>
                    </a:lnTo>
                    <a:cubicBezTo>
                      <a:pt x="17526" y="9549"/>
                      <a:pt x="17526" y="9549"/>
                      <a:pt x="17527" y="9548"/>
                    </a:cubicBezTo>
                    <a:cubicBezTo>
                      <a:pt x="17530" y="9548"/>
                      <a:pt x="17528" y="9549"/>
                      <a:pt x="17525" y="9550"/>
                    </a:cubicBezTo>
                    <a:lnTo>
                      <a:pt x="17525" y="9550"/>
                    </a:lnTo>
                    <a:cubicBezTo>
                      <a:pt x="17525" y="9550"/>
                      <a:pt x="17525" y="9550"/>
                      <a:pt x="17525" y="9550"/>
                    </a:cubicBezTo>
                    <a:lnTo>
                      <a:pt x="17525" y="9550"/>
                    </a:lnTo>
                    <a:cubicBezTo>
                      <a:pt x="17525" y="9550"/>
                      <a:pt x="17524" y="9550"/>
                      <a:pt x="17524" y="9550"/>
                    </a:cubicBezTo>
                    <a:lnTo>
                      <a:pt x="17524" y="9550"/>
                    </a:lnTo>
                    <a:cubicBezTo>
                      <a:pt x="17524" y="9550"/>
                      <a:pt x="17525" y="9550"/>
                      <a:pt x="17525" y="9550"/>
                    </a:cubicBezTo>
                    <a:lnTo>
                      <a:pt x="17525" y="9550"/>
                    </a:lnTo>
                    <a:cubicBezTo>
                      <a:pt x="17579" y="9572"/>
                      <a:pt x="17799" y="9772"/>
                      <a:pt x="17908" y="10013"/>
                    </a:cubicBezTo>
                    <a:cubicBezTo>
                      <a:pt x="18063" y="10334"/>
                      <a:pt x="18170" y="10668"/>
                      <a:pt x="18241" y="11013"/>
                    </a:cubicBezTo>
                    <a:cubicBezTo>
                      <a:pt x="18412" y="11889"/>
                      <a:pt x="18277" y="12816"/>
                      <a:pt x="17875" y="13557"/>
                    </a:cubicBezTo>
                    <a:lnTo>
                      <a:pt x="17875" y="13557"/>
                    </a:lnTo>
                    <a:cubicBezTo>
                      <a:pt x="17182" y="12711"/>
                      <a:pt x="16814" y="11575"/>
                      <a:pt x="17003" y="10596"/>
                    </a:cubicBezTo>
                    <a:cubicBezTo>
                      <a:pt x="17074" y="10287"/>
                      <a:pt x="17182" y="9989"/>
                      <a:pt x="17348" y="9727"/>
                    </a:cubicBezTo>
                    <a:cubicBezTo>
                      <a:pt x="17395" y="9656"/>
                      <a:pt x="17454" y="9598"/>
                      <a:pt x="17524" y="9550"/>
                    </a:cubicBezTo>
                    <a:lnTo>
                      <a:pt x="17524" y="9550"/>
                    </a:lnTo>
                    <a:cubicBezTo>
                      <a:pt x="17518" y="9552"/>
                      <a:pt x="17508" y="9554"/>
                      <a:pt x="17505" y="9554"/>
                    </a:cubicBezTo>
                    <a:cubicBezTo>
                      <a:pt x="17502" y="9554"/>
                      <a:pt x="17503" y="9552"/>
                      <a:pt x="17515" y="9548"/>
                    </a:cubicBezTo>
                    <a:cubicBezTo>
                      <a:pt x="17516" y="9548"/>
                      <a:pt x="17516" y="9548"/>
                      <a:pt x="17517" y="9548"/>
                    </a:cubicBezTo>
                    <a:close/>
                    <a:moveTo>
                      <a:pt x="25066" y="0"/>
                    </a:moveTo>
                    <a:cubicBezTo>
                      <a:pt x="24975" y="0"/>
                      <a:pt x="24883" y="23"/>
                      <a:pt x="24802" y="71"/>
                    </a:cubicBezTo>
                    <a:cubicBezTo>
                      <a:pt x="24611" y="190"/>
                      <a:pt x="24504" y="476"/>
                      <a:pt x="24683" y="642"/>
                    </a:cubicBezTo>
                    <a:cubicBezTo>
                      <a:pt x="24528" y="464"/>
                      <a:pt x="24659" y="202"/>
                      <a:pt x="24825" y="130"/>
                    </a:cubicBezTo>
                    <a:cubicBezTo>
                      <a:pt x="24884" y="108"/>
                      <a:pt x="24946" y="98"/>
                      <a:pt x="25006" y="98"/>
                    </a:cubicBezTo>
                    <a:cubicBezTo>
                      <a:pt x="25142" y="98"/>
                      <a:pt x="25274" y="151"/>
                      <a:pt x="25373" y="250"/>
                    </a:cubicBezTo>
                    <a:cubicBezTo>
                      <a:pt x="25659" y="535"/>
                      <a:pt x="25790" y="940"/>
                      <a:pt x="25742" y="1345"/>
                    </a:cubicBezTo>
                    <a:cubicBezTo>
                      <a:pt x="25659" y="2155"/>
                      <a:pt x="25135" y="2845"/>
                      <a:pt x="24468" y="3309"/>
                    </a:cubicBezTo>
                    <a:cubicBezTo>
                      <a:pt x="23801" y="3798"/>
                      <a:pt x="23016" y="4191"/>
                      <a:pt x="22349" y="4833"/>
                    </a:cubicBezTo>
                    <a:cubicBezTo>
                      <a:pt x="21992" y="5179"/>
                      <a:pt x="21730" y="5595"/>
                      <a:pt x="21587" y="6072"/>
                    </a:cubicBezTo>
                    <a:cubicBezTo>
                      <a:pt x="21432" y="6607"/>
                      <a:pt x="21539" y="7179"/>
                      <a:pt x="21873" y="7631"/>
                    </a:cubicBezTo>
                    <a:cubicBezTo>
                      <a:pt x="22551" y="8489"/>
                      <a:pt x="23587" y="8667"/>
                      <a:pt x="24278" y="8965"/>
                    </a:cubicBezTo>
                    <a:cubicBezTo>
                      <a:pt x="24611" y="9084"/>
                      <a:pt x="24909" y="9286"/>
                      <a:pt x="25147" y="9536"/>
                    </a:cubicBezTo>
                    <a:cubicBezTo>
                      <a:pt x="25337" y="9739"/>
                      <a:pt x="25409" y="10025"/>
                      <a:pt x="25349" y="10298"/>
                    </a:cubicBezTo>
                    <a:cubicBezTo>
                      <a:pt x="25278" y="10656"/>
                      <a:pt x="25135" y="10989"/>
                      <a:pt x="24956" y="11299"/>
                    </a:cubicBezTo>
                    <a:cubicBezTo>
                      <a:pt x="24778" y="11656"/>
                      <a:pt x="24563" y="11989"/>
                      <a:pt x="24325" y="12299"/>
                    </a:cubicBezTo>
                    <a:cubicBezTo>
                      <a:pt x="23849" y="12930"/>
                      <a:pt x="23266" y="13465"/>
                      <a:pt x="22611" y="13906"/>
                    </a:cubicBezTo>
                    <a:cubicBezTo>
                      <a:pt x="21956" y="14323"/>
                      <a:pt x="21218" y="14668"/>
                      <a:pt x="20527" y="14763"/>
                    </a:cubicBezTo>
                    <a:cubicBezTo>
                      <a:pt x="20400" y="14784"/>
                      <a:pt x="20273" y="14794"/>
                      <a:pt x="20146" y="14794"/>
                    </a:cubicBezTo>
                    <a:cubicBezTo>
                      <a:pt x="19829" y="14794"/>
                      <a:pt x="19516" y="14731"/>
                      <a:pt x="19224" y="14611"/>
                    </a:cubicBezTo>
                    <a:lnTo>
                      <a:pt x="19224" y="14611"/>
                    </a:lnTo>
                    <a:cubicBezTo>
                      <a:pt x="19411" y="14312"/>
                      <a:pt x="19565" y="13991"/>
                      <a:pt x="19682" y="13656"/>
                    </a:cubicBezTo>
                    <a:cubicBezTo>
                      <a:pt x="20015" y="12703"/>
                      <a:pt x="20087" y="11668"/>
                      <a:pt x="19884" y="10679"/>
                    </a:cubicBezTo>
                    <a:cubicBezTo>
                      <a:pt x="19777" y="10179"/>
                      <a:pt x="19610" y="9703"/>
                      <a:pt x="19384" y="9251"/>
                    </a:cubicBezTo>
                    <a:cubicBezTo>
                      <a:pt x="19253" y="8989"/>
                      <a:pt x="19087" y="8751"/>
                      <a:pt x="18884" y="8536"/>
                    </a:cubicBezTo>
                    <a:cubicBezTo>
                      <a:pt x="18646" y="8274"/>
                      <a:pt x="18337" y="8072"/>
                      <a:pt x="17991" y="7965"/>
                    </a:cubicBezTo>
                    <a:cubicBezTo>
                      <a:pt x="17834" y="7916"/>
                      <a:pt x="17674" y="7892"/>
                      <a:pt x="17515" y="7892"/>
                    </a:cubicBezTo>
                    <a:cubicBezTo>
                      <a:pt x="17250" y="7892"/>
                      <a:pt x="16986" y="7958"/>
                      <a:pt x="16741" y="8084"/>
                    </a:cubicBezTo>
                    <a:cubicBezTo>
                      <a:pt x="16443" y="8262"/>
                      <a:pt x="16193" y="8501"/>
                      <a:pt x="16003" y="8786"/>
                    </a:cubicBezTo>
                    <a:cubicBezTo>
                      <a:pt x="15705" y="9251"/>
                      <a:pt x="15515" y="9763"/>
                      <a:pt x="15419" y="10298"/>
                    </a:cubicBezTo>
                    <a:cubicBezTo>
                      <a:pt x="15265" y="11310"/>
                      <a:pt x="15431" y="12346"/>
                      <a:pt x="15884" y="13251"/>
                    </a:cubicBezTo>
                    <a:cubicBezTo>
                      <a:pt x="16129" y="13768"/>
                      <a:pt x="16452" y="14243"/>
                      <a:pt x="16837" y="14659"/>
                    </a:cubicBezTo>
                    <a:lnTo>
                      <a:pt x="16837" y="14659"/>
                    </a:lnTo>
                    <a:cubicBezTo>
                      <a:pt x="16316" y="14989"/>
                      <a:pt x="15718" y="15172"/>
                      <a:pt x="15105" y="15172"/>
                    </a:cubicBezTo>
                    <a:cubicBezTo>
                      <a:pt x="15051" y="15172"/>
                      <a:pt x="14997" y="15171"/>
                      <a:pt x="14943" y="15168"/>
                    </a:cubicBezTo>
                    <a:cubicBezTo>
                      <a:pt x="14265" y="15120"/>
                      <a:pt x="13717" y="14870"/>
                      <a:pt x="13145" y="14358"/>
                    </a:cubicBezTo>
                    <a:cubicBezTo>
                      <a:pt x="12574" y="13846"/>
                      <a:pt x="11919" y="13180"/>
                      <a:pt x="11252" y="12608"/>
                    </a:cubicBezTo>
                    <a:cubicBezTo>
                      <a:pt x="10586" y="12025"/>
                      <a:pt x="9871" y="11477"/>
                      <a:pt x="9121" y="11001"/>
                    </a:cubicBezTo>
                    <a:cubicBezTo>
                      <a:pt x="8323" y="10489"/>
                      <a:pt x="7466" y="10096"/>
                      <a:pt x="6573" y="9846"/>
                    </a:cubicBezTo>
                    <a:cubicBezTo>
                      <a:pt x="6091" y="9703"/>
                      <a:pt x="5594" y="9632"/>
                      <a:pt x="5097" y="9632"/>
                    </a:cubicBezTo>
                    <a:cubicBezTo>
                      <a:pt x="4600" y="9632"/>
                      <a:pt x="4103" y="9703"/>
                      <a:pt x="3620" y="9846"/>
                    </a:cubicBezTo>
                    <a:cubicBezTo>
                      <a:pt x="1632" y="10465"/>
                      <a:pt x="275" y="12299"/>
                      <a:pt x="132" y="14287"/>
                    </a:cubicBezTo>
                    <a:cubicBezTo>
                      <a:pt x="1" y="16263"/>
                      <a:pt x="989" y="18157"/>
                      <a:pt x="2537" y="19252"/>
                    </a:cubicBezTo>
                    <a:cubicBezTo>
                      <a:pt x="3311" y="19811"/>
                      <a:pt x="4228" y="20145"/>
                      <a:pt x="5180" y="20228"/>
                    </a:cubicBezTo>
                    <a:cubicBezTo>
                      <a:pt x="5287" y="20236"/>
                      <a:pt x="5395" y="20240"/>
                      <a:pt x="5503" y="20240"/>
                    </a:cubicBezTo>
                    <a:cubicBezTo>
                      <a:pt x="6352" y="20240"/>
                      <a:pt x="7242" y="19989"/>
                      <a:pt x="7907" y="19419"/>
                    </a:cubicBezTo>
                    <a:cubicBezTo>
                      <a:pt x="8669" y="18811"/>
                      <a:pt x="9133" y="17895"/>
                      <a:pt x="9169" y="16918"/>
                    </a:cubicBezTo>
                    <a:cubicBezTo>
                      <a:pt x="9181" y="15906"/>
                      <a:pt x="8597" y="15061"/>
                      <a:pt x="7942" y="14477"/>
                    </a:cubicBezTo>
                    <a:cubicBezTo>
                      <a:pt x="7597" y="14156"/>
                      <a:pt x="7168" y="13942"/>
                      <a:pt x="6716" y="13835"/>
                    </a:cubicBezTo>
                    <a:cubicBezTo>
                      <a:pt x="6643" y="13821"/>
                      <a:pt x="6570" y="13814"/>
                      <a:pt x="6498" y="13814"/>
                    </a:cubicBezTo>
                    <a:cubicBezTo>
                      <a:pt x="6322" y="13814"/>
                      <a:pt x="6150" y="13854"/>
                      <a:pt x="5990" y="13930"/>
                    </a:cubicBezTo>
                    <a:cubicBezTo>
                      <a:pt x="5764" y="14037"/>
                      <a:pt x="5585" y="14216"/>
                      <a:pt x="5478" y="14442"/>
                    </a:cubicBezTo>
                    <a:cubicBezTo>
                      <a:pt x="5311" y="14870"/>
                      <a:pt x="5263" y="15323"/>
                      <a:pt x="5371" y="15775"/>
                    </a:cubicBezTo>
                    <a:cubicBezTo>
                      <a:pt x="5435" y="16161"/>
                      <a:pt x="5779" y="16528"/>
                      <a:pt x="6168" y="16528"/>
                    </a:cubicBezTo>
                    <a:cubicBezTo>
                      <a:pt x="6211" y="16528"/>
                      <a:pt x="6255" y="16523"/>
                      <a:pt x="6299" y="16513"/>
                    </a:cubicBezTo>
                    <a:lnTo>
                      <a:pt x="6299" y="16513"/>
                    </a:lnTo>
                    <a:cubicBezTo>
                      <a:pt x="6276" y="16516"/>
                      <a:pt x="6253" y="16517"/>
                      <a:pt x="6231" y="16517"/>
                    </a:cubicBezTo>
                    <a:cubicBezTo>
                      <a:pt x="5824" y="16517"/>
                      <a:pt x="5523" y="16123"/>
                      <a:pt x="5490" y="15740"/>
                    </a:cubicBezTo>
                    <a:cubicBezTo>
                      <a:pt x="5442" y="15335"/>
                      <a:pt x="5525" y="14930"/>
                      <a:pt x="5704" y="14561"/>
                    </a:cubicBezTo>
                    <a:cubicBezTo>
                      <a:pt x="5854" y="14308"/>
                      <a:pt x="6122" y="14158"/>
                      <a:pt x="6409" y="14158"/>
                    </a:cubicBezTo>
                    <a:cubicBezTo>
                      <a:pt x="6487" y="14158"/>
                      <a:pt x="6566" y="14169"/>
                      <a:pt x="6645" y="14192"/>
                    </a:cubicBezTo>
                    <a:cubicBezTo>
                      <a:pt x="7014" y="14311"/>
                      <a:pt x="7347" y="14525"/>
                      <a:pt x="7609" y="14811"/>
                    </a:cubicBezTo>
                    <a:cubicBezTo>
                      <a:pt x="8169" y="15406"/>
                      <a:pt x="8585" y="16144"/>
                      <a:pt x="8502" y="16883"/>
                    </a:cubicBezTo>
                    <a:cubicBezTo>
                      <a:pt x="8419" y="17633"/>
                      <a:pt x="8014" y="18323"/>
                      <a:pt x="7395" y="18752"/>
                    </a:cubicBezTo>
                    <a:cubicBezTo>
                      <a:pt x="6901" y="19093"/>
                      <a:pt x="6325" y="19276"/>
                      <a:pt x="5732" y="19276"/>
                    </a:cubicBezTo>
                    <a:cubicBezTo>
                      <a:pt x="5580" y="19276"/>
                      <a:pt x="5428" y="19264"/>
                      <a:pt x="5275" y="19240"/>
                    </a:cubicBezTo>
                    <a:cubicBezTo>
                      <a:pt x="4525" y="19133"/>
                      <a:pt x="3811" y="18835"/>
                      <a:pt x="3216" y="18347"/>
                    </a:cubicBezTo>
                    <a:cubicBezTo>
                      <a:pt x="2025" y="17406"/>
                      <a:pt x="1287" y="15847"/>
                      <a:pt x="1465" y="14394"/>
                    </a:cubicBezTo>
                    <a:cubicBezTo>
                      <a:pt x="1620" y="12965"/>
                      <a:pt x="2704" y="11656"/>
                      <a:pt x="4037" y="11275"/>
                    </a:cubicBezTo>
                    <a:cubicBezTo>
                      <a:pt x="4330" y="11189"/>
                      <a:pt x="4632" y="11150"/>
                      <a:pt x="4940" y="11150"/>
                    </a:cubicBezTo>
                    <a:cubicBezTo>
                      <a:pt x="6045" y="11150"/>
                      <a:pt x="7215" y="11657"/>
                      <a:pt x="8240" y="12346"/>
                    </a:cubicBezTo>
                    <a:cubicBezTo>
                      <a:pt x="8919" y="12799"/>
                      <a:pt x="9562" y="13311"/>
                      <a:pt x="10181" y="13846"/>
                    </a:cubicBezTo>
                    <a:cubicBezTo>
                      <a:pt x="10812" y="14394"/>
                      <a:pt x="11348" y="14966"/>
                      <a:pt x="12050" y="15609"/>
                    </a:cubicBezTo>
                    <a:cubicBezTo>
                      <a:pt x="12419" y="15942"/>
                      <a:pt x="12848" y="16228"/>
                      <a:pt x="13300" y="16454"/>
                    </a:cubicBezTo>
                    <a:cubicBezTo>
                      <a:pt x="13788" y="16680"/>
                      <a:pt x="14300" y="16811"/>
                      <a:pt x="14836" y="16847"/>
                    </a:cubicBezTo>
                    <a:cubicBezTo>
                      <a:pt x="14930" y="16852"/>
                      <a:pt x="15024" y="16855"/>
                      <a:pt x="15118" y="16855"/>
                    </a:cubicBezTo>
                    <a:cubicBezTo>
                      <a:pt x="16069" y="16855"/>
                      <a:pt x="16998" y="16582"/>
                      <a:pt x="17789" y="16073"/>
                    </a:cubicBezTo>
                    <a:cubicBezTo>
                      <a:pt x="17941" y="15974"/>
                      <a:pt x="18086" y="15868"/>
                      <a:pt x="18225" y="15753"/>
                    </a:cubicBezTo>
                    <a:lnTo>
                      <a:pt x="18225" y="15753"/>
                    </a:lnTo>
                    <a:cubicBezTo>
                      <a:pt x="18529" y="15916"/>
                      <a:pt x="18856" y="16040"/>
                      <a:pt x="19194" y="16121"/>
                    </a:cubicBezTo>
                    <a:cubicBezTo>
                      <a:pt x="19482" y="16193"/>
                      <a:pt x="19770" y="16229"/>
                      <a:pt x="20058" y="16229"/>
                    </a:cubicBezTo>
                    <a:cubicBezTo>
                      <a:pt x="20294" y="16229"/>
                      <a:pt x="20530" y="16204"/>
                      <a:pt x="20765" y="16156"/>
                    </a:cubicBezTo>
                    <a:cubicBezTo>
                      <a:pt x="21777" y="15966"/>
                      <a:pt x="22599" y="15513"/>
                      <a:pt x="23361" y="14978"/>
                    </a:cubicBezTo>
                    <a:cubicBezTo>
                      <a:pt x="24123" y="14442"/>
                      <a:pt x="24778" y="13775"/>
                      <a:pt x="25314" y="13025"/>
                    </a:cubicBezTo>
                    <a:cubicBezTo>
                      <a:pt x="25576" y="12644"/>
                      <a:pt x="25814" y="12239"/>
                      <a:pt x="26016" y="11834"/>
                    </a:cubicBezTo>
                    <a:cubicBezTo>
                      <a:pt x="26242" y="11394"/>
                      <a:pt x="26397" y="10918"/>
                      <a:pt x="26457" y="10417"/>
                    </a:cubicBezTo>
                    <a:cubicBezTo>
                      <a:pt x="26528" y="9834"/>
                      <a:pt x="26338" y="9251"/>
                      <a:pt x="25921" y="8822"/>
                    </a:cubicBezTo>
                    <a:cubicBezTo>
                      <a:pt x="25552" y="8465"/>
                      <a:pt x="25111" y="8203"/>
                      <a:pt x="24635" y="8048"/>
                    </a:cubicBezTo>
                    <a:cubicBezTo>
                      <a:pt x="24194" y="7893"/>
                      <a:pt x="23778" y="7810"/>
                      <a:pt x="23420" y="7655"/>
                    </a:cubicBezTo>
                    <a:cubicBezTo>
                      <a:pt x="23087" y="7548"/>
                      <a:pt x="22778" y="7358"/>
                      <a:pt x="22528" y="7096"/>
                    </a:cubicBezTo>
                    <a:cubicBezTo>
                      <a:pt x="22313" y="6869"/>
                      <a:pt x="22242" y="6548"/>
                      <a:pt x="22313" y="6238"/>
                    </a:cubicBezTo>
                    <a:cubicBezTo>
                      <a:pt x="22397" y="5881"/>
                      <a:pt x="22575" y="5548"/>
                      <a:pt x="22825" y="5286"/>
                    </a:cubicBezTo>
                    <a:cubicBezTo>
                      <a:pt x="23349" y="4691"/>
                      <a:pt x="24075" y="4238"/>
                      <a:pt x="24766" y="3667"/>
                    </a:cubicBezTo>
                    <a:cubicBezTo>
                      <a:pt x="25445" y="3107"/>
                      <a:pt x="25992" y="2274"/>
                      <a:pt x="26004" y="1345"/>
                    </a:cubicBezTo>
                    <a:cubicBezTo>
                      <a:pt x="26016" y="881"/>
                      <a:pt x="25802" y="440"/>
                      <a:pt x="25445" y="142"/>
                    </a:cubicBezTo>
                    <a:cubicBezTo>
                      <a:pt x="25338" y="50"/>
                      <a:pt x="25202" y="0"/>
                      <a:pt x="2506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25"/>
              <p:cNvSpPr/>
              <p:nvPr/>
            </p:nvSpPr>
            <p:spPr>
              <a:xfrm>
                <a:off x="3172100" y="3908500"/>
                <a:ext cx="663800" cy="505300"/>
              </a:xfrm>
              <a:custGeom>
                <a:avLst/>
                <a:gdLst/>
                <a:ahLst/>
                <a:cxnLst/>
                <a:rect l="l" t="t" r="r" b="b"/>
                <a:pathLst>
                  <a:path w="26552" h="20212" extrusionOk="0">
                    <a:moveTo>
                      <a:pt x="9007" y="9523"/>
                    </a:moveTo>
                    <a:cubicBezTo>
                      <a:pt x="9076" y="9570"/>
                      <a:pt x="9134" y="9628"/>
                      <a:pt x="9169" y="9698"/>
                    </a:cubicBezTo>
                    <a:cubicBezTo>
                      <a:pt x="9347" y="9960"/>
                      <a:pt x="9454" y="10258"/>
                      <a:pt x="9514" y="10555"/>
                    </a:cubicBezTo>
                    <a:cubicBezTo>
                      <a:pt x="9712" y="11545"/>
                      <a:pt x="9346" y="12677"/>
                      <a:pt x="8652" y="13526"/>
                    </a:cubicBezTo>
                    <a:lnTo>
                      <a:pt x="8652" y="13526"/>
                    </a:lnTo>
                    <a:cubicBezTo>
                      <a:pt x="8246" y="12782"/>
                      <a:pt x="8109" y="11853"/>
                      <a:pt x="8288" y="10984"/>
                    </a:cubicBezTo>
                    <a:cubicBezTo>
                      <a:pt x="8359" y="10639"/>
                      <a:pt x="8466" y="10305"/>
                      <a:pt x="8621" y="9984"/>
                    </a:cubicBezTo>
                    <a:cubicBezTo>
                      <a:pt x="8731" y="9742"/>
                      <a:pt x="8963" y="9550"/>
                      <a:pt x="9007" y="9523"/>
                    </a:cubicBezTo>
                    <a:close/>
                    <a:moveTo>
                      <a:pt x="1461" y="0"/>
                    </a:moveTo>
                    <a:cubicBezTo>
                      <a:pt x="1325" y="0"/>
                      <a:pt x="1190" y="46"/>
                      <a:pt x="1084" y="137"/>
                    </a:cubicBezTo>
                    <a:cubicBezTo>
                      <a:pt x="727" y="435"/>
                      <a:pt x="513" y="875"/>
                      <a:pt x="525" y="1340"/>
                    </a:cubicBezTo>
                    <a:cubicBezTo>
                      <a:pt x="537" y="2269"/>
                      <a:pt x="1096" y="3090"/>
                      <a:pt x="1763" y="3662"/>
                    </a:cubicBezTo>
                    <a:cubicBezTo>
                      <a:pt x="2430" y="4245"/>
                      <a:pt x="3180" y="4685"/>
                      <a:pt x="3704" y="5281"/>
                    </a:cubicBezTo>
                    <a:cubicBezTo>
                      <a:pt x="3954" y="5543"/>
                      <a:pt x="4132" y="5876"/>
                      <a:pt x="4216" y="6233"/>
                    </a:cubicBezTo>
                    <a:cubicBezTo>
                      <a:pt x="4287" y="6543"/>
                      <a:pt x="4216" y="6864"/>
                      <a:pt x="4001" y="7102"/>
                    </a:cubicBezTo>
                    <a:cubicBezTo>
                      <a:pt x="3751" y="7352"/>
                      <a:pt x="3454" y="7543"/>
                      <a:pt x="3108" y="7650"/>
                    </a:cubicBezTo>
                    <a:cubicBezTo>
                      <a:pt x="2751" y="7793"/>
                      <a:pt x="2346" y="7888"/>
                      <a:pt x="1906" y="8043"/>
                    </a:cubicBezTo>
                    <a:cubicBezTo>
                      <a:pt x="1418" y="8198"/>
                      <a:pt x="977" y="8472"/>
                      <a:pt x="608" y="8817"/>
                    </a:cubicBezTo>
                    <a:cubicBezTo>
                      <a:pt x="203" y="9246"/>
                      <a:pt x="1" y="9829"/>
                      <a:pt x="72" y="10424"/>
                    </a:cubicBezTo>
                    <a:cubicBezTo>
                      <a:pt x="144" y="10912"/>
                      <a:pt x="287" y="11389"/>
                      <a:pt x="525" y="11829"/>
                    </a:cubicBezTo>
                    <a:cubicBezTo>
                      <a:pt x="715" y="12246"/>
                      <a:pt x="953" y="12639"/>
                      <a:pt x="1215" y="13020"/>
                    </a:cubicBezTo>
                    <a:cubicBezTo>
                      <a:pt x="1751" y="13770"/>
                      <a:pt x="2418" y="14437"/>
                      <a:pt x="3168" y="14984"/>
                    </a:cubicBezTo>
                    <a:cubicBezTo>
                      <a:pt x="3930" y="15508"/>
                      <a:pt x="4763" y="15961"/>
                      <a:pt x="5764" y="16163"/>
                    </a:cubicBezTo>
                    <a:cubicBezTo>
                      <a:pt x="5996" y="16205"/>
                      <a:pt x="6232" y="16227"/>
                      <a:pt x="6466" y="16227"/>
                    </a:cubicBezTo>
                    <a:cubicBezTo>
                      <a:pt x="6759" y="16227"/>
                      <a:pt x="7051" y="16194"/>
                      <a:pt x="7335" y="16127"/>
                    </a:cubicBezTo>
                    <a:cubicBezTo>
                      <a:pt x="7676" y="16038"/>
                      <a:pt x="8006" y="15910"/>
                      <a:pt x="8318" y="15743"/>
                    </a:cubicBezTo>
                    <a:lnTo>
                      <a:pt x="8318" y="15743"/>
                    </a:lnTo>
                    <a:cubicBezTo>
                      <a:pt x="8452" y="15855"/>
                      <a:pt x="8593" y="15959"/>
                      <a:pt x="8740" y="16056"/>
                    </a:cubicBezTo>
                    <a:cubicBezTo>
                      <a:pt x="9539" y="16574"/>
                      <a:pt x="10466" y="16838"/>
                      <a:pt x="11414" y="16838"/>
                    </a:cubicBezTo>
                    <a:cubicBezTo>
                      <a:pt x="11510" y="16838"/>
                      <a:pt x="11608" y="16835"/>
                      <a:pt x="11705" y="16830"/>
                    </a:cubicBezTo>
                    <a:cubicBezTo>
                      <a:pt x="12229" y="16794"/>
                      <a:pt x="12753" y="16663"/>
                      <a:pt x="13229" y="16437"/>
                    </a:cubicBezTo>
                    <a:cubicBezTo>
                      <a:pt x="13693" y="16211"/>
                      <a:pt x="14110" y="15925"/>
                      <a:pt x="14491" y="15580"/>
                    </a:cubicBezTo>
                    <a:cubicBezTo>
                      <a:pt x="15181" y="14949"/>
                      <a:pt x="15717" y="14377"/>
                      <a:pt x="16360" y="13829"/>
                    </a:cubicBezTo>
                    <a:cubicBezTo>
                      <a:pt x="16967" y="13282"/>
                      <a:pt x="17622" y="12782"/>
                      <a:pt x="18289" y="12329"/>
                    </a:cubicBezTo>
                    <a:cubicBezTo>
                      <a:pt x="19325" y="11632"/>
                      <a:pt x="20525" y="11137"/>
                      <a:pt x="21635" y="11137"/>
                    </a:cubicBezTo>
                    <a:cubicBezTo>
                      <a:pt x="21929" y="11137"/>
                      <a:pt x="22216" y="11171"/>
                      <a:pt x="22492" y="11246"/>
                    </a:cubicBezTo>
                    <a:cubicBezTo>
                      <a:pt x="23813" y="11615"/>
                      <a:pt x="24909" y="12948"/>
                      <a:pt x="25064" y="14377"/>
                    </a:cubicBezTo>
                    <a:cubicBezTo>
                      <a:pt x="25242" y="15830"/>
                      <a:pt x="24516" y="17389"/>
                      <a:pt x="23325" y="18330"/>
                    </a:cubicBezTo>
                    <a:cubicBezTo>
                      <a:pt x="22730" y="18806"/>
                      <a:pt x="22016" y="19116"/>
                      <a:pt x="21254" y="19223"/>
                    </a:cubicBezTo>
                    <a:cubicBezTo>
                      <a:pt x="21103" y="19247"/>
                      <a:pt x="20952" y="19259"/>
                      <a:pt x="20802" y="19259"/>
                    </a:cubicBezTo>
                    <a:cubicBezTo>
                      <a:pt x="20212" y="19259"/>
                      <a:pt x="19630" y="19076"/>
                      <a:pt x="19146" y="18735"/>
                    </a:cubicBezTo>
                    <a:cubicBezTo>
                      <a:pt x="18515" y="18294"/>
                      <a:pt x="18110" y="17616"/>
                      <a:pt x="18027" y="16866"/>
                    </a:cubicBezTo>
                    <a:cubicBezTo>
                      <a:pt x="17956" y="16127"/>
                      <a:pt x="18360" y="15389"/>
                      <a:pt x="18920" y="14794"/>
                    </a:cubicBezTo>
                    <a:cubicBezTo>
                      <a:pt x="19182" y="14508"/>
                      <a:pt x="19515" y="14294"/>
                      <a:pt x="19896" y="14175"/>
                    </a:cubicBezTo>
                    <a:cubicBezTo>
                      <a:pt x="19977" y="14148"/>
                      <a:pt x="20060" y="14135"/>
                      <a:pt x="20141" y="14135"/>
                    </a:cubicBezTo>
                    <a:cubicBezTo>
                      <a:pt x="20420" y="14135"/>
                      <a:pt x="20687" y="14286"/>
                      <a:pt x="20825" y="14544"/>
                    </a:cubicBezTo>
                    <a:cubicBezTo>
                      <a:pt x="21015" y="14901"/>
                      <a:pt x="21087" y="15318"/>
                      <a:pt x="21039" y="15723"/>
                    </a:cubicBezTo>
                    <a:cubicBezTo>
                      <a:pt x="21016" y="16100"/>
                      <a:pt x="20708" y="16499"/>
                      <a:pt x="20284" y="16499"/>
                    </a:cubicBezTo>
                    <a:cubicBezTo>
                      <a:pt x="20266" y="16499"/>
                      <a:pt x="20248" y="16498"/>
                      <a:pt x="20230" y="16496"/>
                    </a:cubicBezTo>
                    <a:lnTo>
                      <a:pt x="20230" y="16496"/>
                    </a:lnTo>
                    <a:cubicBezTo>
                      <a:pt x="20274" y="16506"/>
                      <a:pt x="20317" y="16510"/>
                      <a:pt x="20361" y="16510"/>
                    </a:cubicBezTo>
                    <a:cubicBezTo>
                      <a:pt x="20750" y="16510"/>
                      <a:pt x="21095" y="16143"/>
                      <a:pt x="21170" y="15746"/>
                    </a:cubicBezTo>
                    <a:cubicBezTo>
                      <a:pt x="21265" y="15306"/>
                      <a:pt x="21230" y="14841"/>
                      <a:pt x="21051" y="14425"/>
                    </a:cubicBezTo>
                    <a:cubicBezTo>
                      <a:pt x="20956" y="14199"/>
                      <a:pt x="20777" y="14008"/>
                      <a:pt x="20551" y="13901"/>
                    </a:cubicBezTo>
                    <a:cubicBezTo>
                      <a:pt x="20392" y="13834"/>
                      <a:pt x="20216" y="13797"/>
                      <a:pt x="20043" y="13797"/>
                    </a:cubicBezTo>
                    <a:cubicBezTo>
                      <a:pt x="19969" y="13797"/>
                      <a:pt x="19896" y="13803"/>
                      <a:pt x="19825" y="13818"/>
                    </a:cubicBezTo>
                    <a:cubicBezTo>
                      <a:pt x="19360" y="13913"/>
                      <a:pt x="18932" y="14139"/>
                      <a:pt x="18598" y="14460"/>
                    </a:cubicBezTo>
                    <a:cubicBezTo>
                      <a:pt x="17932" y="15032"/>
                      <a:pt x="17348" y="15889"/>
                      <a:pt x="17372" y="16889"/>
                    </a:cubicBezTo>
                    <a:cubicBezTo>
                      <a:pt x="17408" y="17866"/>
                      <a:pt x="17860" y="18782"/>
                      <a:pt x="18622" y="19402"/>
                    </a:cubicBezTo>
                    <a:cubicBezTo>
                      <a:pt x="19298" y="19961"/>
                      <a:pt x="20179" y="20212"/>
                      <a:pt x="21025" y="20212"/>
                    </a:cubicBezTo>
                    <a:cubicBezTo>
                      <a:pt x="21134" y="20212"/>
                      <a:pt x="21242" y="20207"/>
                      <a:pt x="21349" y="20199"/>
                    </a:cubicBezTo>
                    <a:cubicBezTo>
                      <a:pt x="22301" y="20128"/>
                      <a:pt x="23218" y="19783"/>
                      <a:pt x="23992" y="19223"/>
                    </a:cubicBezTo>
                    <a:cubicBezTo>
                      <a:pt x="25528" y="18116"/>
                      <a:pt x="26552" y="16235"/>
                      <a:pt x="26397" y="14246"/>
                    </a:cubicBezTo>
                    <a:cubicBezTo>
                      <a:pt x="26242" y="12270"/>
                      <a:pt x="24897" y="10424"/>
                      <a:pt x="22909" y="9805"/>
                    </a:cubicBezTo>
                    <a:cubicBezTo>
                      <a:pt x="22426" y="9668"/>
                      <a:pt x="21929" y="9600"/>
                      <a:pt x="21432" y="9600"/>
                    </a:cubicBezTo>
                    <a:cubicBezTo>
                      <a:pt x="20935" y="9600"/>
                      <a:pt x="20438" y="9668"/>
                      <a:pt x="19956" y="9805"/>
                    </a:cubicBezTo>
                    <a:cubicBezTo>
                      <a:pt x="19063" y="10067"/>
                      <a:pt x="18194" y="10448"/>
                      <a:pt x="17408" y="10960"/>
                    </a:cubicBezTo>
                    <a:cubicBezTo>
                      <a:pt x="16658" y="11448"/>
                      <a:pt x="15943" y="11984"/>
                      <a:pt x="15277" y="12579"/>
                    </a:cubicBezTo>
                    <a:cubicBezTo>
                      <a:pt x="14610" y="13139"/>
                      <a:pt x="13967" y="13806"/>
                      <a:pt x="13384" y="14318"/>
                    </a:cubicBezTo>
                    <a:cubicBezTo>
                      <a:pt x="12800" y="14841"/>
                      <a:pt x="12264" y="15092"/>
                      <a:pt x="11586" y="15139"/>
                    </a:cubicBezTo>
                    <a:cubicBezTo>
                      <a:pt x="11546" y="15141"/>
                      <a:pt x="11506" y="15141"/>
                      <a:pt x="11466" y="15141"/>
                    </a:cubicBezTo>
                    <a:cubicBezTo>
                      <a:pt x="10845" y="15141"/>
                      <a:pt x="10239" y="14972"/>
                      <a:pt x="9711" y="14642"/>
                    </a:cubicBezTo>
                    <a:lnTo>
                      <a:pt x="9711" y="14642"/>
                    </a:lnTo>
                    <a:cubicBezTo>
                      <a:pt x="10088" y="14230"/>
                      <a:pt x="10403" y="13763"/>
                      <a:pt x="10645" y="13258"/>
                    </a:cubicBezTo>
                    <a:cubicBezTo>
                      <a:pt x="11109" y="12329"/>
                      <a:pt x="11264" y="11293"/>
                      <a:pt x="11121" y="10281"/>
                    </a:cubicBezTo>
                    <a:cubicBezTo>
                      <a:pt x="11026" y="9746"/>
                      <a:pt x="10836" y="9234"/>
                      <a:pt x="10538" y="8781"/>
                    </a:cubicBezTo>
                    <a:cubicBezTo>
                      <a:pt x="10347" y="8484"/>
                      <a:pt x="10097" y="8245"/>
                      <a:pt x="9788" y="8067"/>
                    </a:cubicBezTo>
                    <a:cubicBezTo>
                      <a:pt x="9550" y="7941"/>
                      <a:pt x="9285" y="7875"/>
                      <a:pt x="9017" y="7875"/>
                    </a:cubicBezTo>
                    <a:cubicBezTo>
                      <a:pt x="8856" y="7875"/>
                      <a:pt x="8694" y="7899"/>
                      <a:pt x="8538" y="7948"/>
                    </a:cubicBezTo>
                    <a:cubicBezTo>
                      <a:pt x="8192" y="8055"/>
                      <a:pt x="7883" y="8257"/>
                      <a:pt x="7645" y="8531"/>
                    </a:cubicBezTo>
                    <a:cubicBezTo>
                      <a:pt x="7454" y="8746"/>
                      <a:pt x="7288" y="8984"/>
                      <a:pt x="7157" y="9246"/>
                    </a:cubicBezTo>
                    <a:cubicBezTo>
                      <a:pt x="6918" y="9686"/>
                      <a:pt x="6752" y="10174"/>
                      <a:pt x="6657" y="10662"/>
                    </a:cubicBezTo>
                    <a:cubicBezTo>
                      <a:pt x="6454" y="11663"/>
                      <a:pt x="6526" y="12686"/>
                      <a:pt x="6859" y="13639"/>
                    </a:cubicBezTo>
                    <a:cubicBezTo>
                      <a:pt x="6974" y="13969"/>
                      <a:pt x="7126" y="14285"/>
                      <a:pt x="7308" y="14580"/>
                    </a:cubicBezTo>
                    <a:lnTo>
                      <a:pt x="7308" y="14580"/>
                    </a:lnTo>
                    <a:cubicBezTo>
                      <a:pt x="7014" y="14702"/>
                      <a:pt x="6699" y="14765"/>
                      <a:pt x="6377" y="14765"/>
                    </a:cubicBezTo>
                    <a:cubicBezTo>
                      <a:pt x="6248" y="14765"/>
                      <a:pt x="6119" y="14755"/>
                      <a:pt x="5990" y="14734"/>
                    </a:cubicBezTo>
                    <a:cubicBezTo>
                      <a:pt x="5311" y="14639"/>
                      <a:pt x="4573" y="14294"/>
                      <a:pt x="3918" y="13877"/>
                    </a:cubicBezTo>
                    <a:cubicBezTo>
                      <a:pt x="3263" y="13437"/>
                      <a:pt x="2692" y="12901"/>
                      <a:pt x="2204" y="12282"/>
                    </a:cubicBezTo>
                    <a:cubicBezTo>
                      <a:pt x="1965" y="11960"/>
                      <a:pt x="1751" y="11639"/>
                      <a:pt x="1573" y="11282"/>
                    </a:cubicBezTo>
                    <a:cubicBezTo>
                      <a:pt x="1394" y="10972"/>
                      <a:pt x="1263" y="10627"/>
                      <a:pt x="1180" y="10270"/>
                    </a:cubicBezTo>
                    <a:cubicBezTo>
                      <a:pt x="1120" y="10008"/>
                      <a:pt x="1203" y="9722"/>
                      <a:pt x="1382" y="9508"/>
                    </a:cubicBezTo>
                    <a:cubicBezTo>
                      <a:pt x="1632" y="9257"/>
                      <a:pt x="1930" y="9067"/>
                      <a:pt x="2263" y="8948"/>
                    </a:cubicBezTo>
                    <a:cubicBezTo>
                      <a:pt x="2954" y="8650"/>
                      <a:pt x="3978" y="8460"/>
                      <a:pt x="4668" y="7603"/>
                    </a:cubicBezTo>
                    <a:cubicBezTo>
                      <a:pt x="5002" y="7162"/>
                      <a:pt x="5109" y="6579"/>
                      <a:pt x="4954" y="6043"/>
                    </a:cubicBezTo>
                    <a:cubicBezTo>
                      <a:pt x="4799" y="5567"/>
                      <a:pt x="4537" y="5150"/>
                      <a:pt x="4180" y="4805"/>
                    </a:cubicBezTo>
                    <a:cubicBezTo>
                      <a:pt x="3513" y="4162"/>
                      <a:pt x="2727" y="3769"/>
                      <a:pt x="2061" y="3281"/>
                    </a:cubicBezTo>
                    <a:cubicBezTo>
                      <a:pt x="1406" y="2828"/>
                      <a:pt x="870" y="2126"/>
                      <a:pt x="787" y="1316"/>
                    </a:cubicBezTo>
                    <a:cubicBezTo>
                      <a:pt x="739" y="911"/>
                      <a:pt x="882" y="518"/>
                      <a:pt x="1168" y="221"/>
                    </a:cubicBezTo>
                    <a:cubicBezTo>
                      <a:pt x="1258" y="122"/>
                      <a:pt x="1388" y="69"/>
                      <a:pt x="1523" y="69"/>
                    </a:cubicBezTo>
                    <a:cubicBezTo>
                      <a:pt x="1583" y="69"/>
                      <a:pt x="1645" y="79"/>
                      <a:pt x="1704" y="102"/>
                    </a:cubicBezTo>
                    <a:cubicBezTo>
                      <a:pt x="1870" y="185"/>
                      <a:pt x="2001" y="447"/>
                      <a:pt x="1858" y="625"/>
                    </a:cubicBezTo>
                    <a:cubicBezTo>
                      <a:pt x="2025" y="459"/>
                      <a:pt x="1930" y="173"/>
                      <a:pt x="1739" y="66"/>
                    </a:cubicBezTo>
                    <a:cubicBezTo>
                      <a:pt x="1652" y="22"/>
                      <a:pt x="1556" y="0"/>
                      <a:pt x="146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3" name="Google Shape;753;p25"/>
            <p:cNvSpPr/>
            <p:nvPr/>
          </p:nvSpPr>
          <p:spPr>
            <a:xfrm>
              <a:off x="4262025" y="4446314"/>
              <a:ext cx="619800" cy="619800"/>
            </a:xfrm>
            <a:prstGeom prst="ellipse">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4" name="Google Shape;754;p25"/>
            <p:cNvGrpSpPr/>
            <p:nvPr/>
          </p:nvGrpSpPr>
          <p:grpSpPr>
            <a:xfrm>
              <a:off x="4310647" y="4500220"/>
              <a:ext cx="523062" cy="512000"/>
              <a:chOff x="4001020" y="635593"/>
              <a:chExt cx="1142057" cy="1117904"/>
            </a:xfrm>
          </p:grpSpPr>
          <p:sp>
            <p:nvSpPr>
              <p:cNvPr id="755" name="Google Shape;755;p25"/>
              <p:cNvSpPr/>
              <p:nvPr/>
            </p:nvSpPr>
            <p:spPr>
              <a:xfrm>
                <a:off x="4400000" y="947052"/>
                <a:ext cx="343358" cy="495048"/>
              </a:xfrm>
              <a:custGeom>
                <a:avLst/>
                <a:gdLst/>
                <a:ahLst/>
                <a:cxnLst/>
                <a:rect l="l" t="t" r="r" b="b"/>
                <a:pathLst>
                  <a:path w="27921" h="40256" extrusionOk="0">
                    <a:moveTo>
                      <a:pt x="22932" y="24703"/>
                    </a:moveTo>
                    <a:lnTo>
                      <a:pt x="22932" y="24703"/>
                    </a:lnTo>
                    <a:cubicBezTo>
                      <a:pt x="22885" y="25025"/>
                      <a:pt x="22813" y="25561"/>
                      <a:pt x="22718" y="26227"/>
                    </a:cubicBezTo>
                    <a:lnTo>
                      <a:pt x="22730" y="26227"/>
                    </a:lnTo>
                    <a:cubicBezTo>
                      <a:pt x="22646" y="26227"/>
                      <a:pt x="22551" y="26251"/>
                      <a:pt x="22468" y="26299"/>
                    </a:cubicBezTo>
                    <a:cubicBezTo>
                      <a:pt x="22468" y="26299"/>
                      <a:pt x="22456" y="26299"/>
                      <a:pt x="22444" y="26311"/>
                    </a:cubicBezTo>
                    <a:cubicBezTo>
                      <a:pt x="22337" y="26370"/>
                      <a:pt x="22230" y="26442"/>
                      <a:pt x="22123" y="26525"/>
                    </a:cubicBezTo>
                    <a:cubicBezTo>
                      <a:pt x="21956" y="26680"/>
                      <a:pt x="21753" y="26787"/>
                      <a:pt x="21539" y="26870"/>
                    </a:cubicBezTo>
                    <a:cubicBezTo>
                      <a:pt x="21337" y="26918"/>
                      <a:pt x="21146" y="26989"/>
                      <a:pt x="20980" y="27085"/>
                    </a:cubicBezTo>
                    <a:cubicBezTo>
                      <a:pt x="20968" y="26727"/>
                      <a:pt x="21039" y="26370"/>
                      <a:pt x="21182" y="26049"/>
                    </a:cubicBezTo>
                    <a:cubicBezTo>
                      <a:pt x="21491" y="25442"/>
                      <a:pt x="22015" y="25037"/>
                      <a:pt x="22932" y="24703"/>
                    </a:cubicBezTo>
                    <a:close/>
                    <a:moveTo>
                      <a:pt x="14803" y="358"/>
                    </a:moveTo>
                    <a:cubicBezTo>
                      <a:pt x="22798" y="358"/>
                      <a:pt x="25871" y="5923"/>
                      <a:pt x="26825" y="8356"/>
                    </a:cubicBezTo>
                    <a:cubicBezTo>
                      <a:pt x="27433" y="9916"/>
                      <a:pt x="27564" y="16286"/>
                      <a:pt x="27433" y="18405"/>
                    </a:cubicBezTo>
                    <a:lnTo>
                      <a:pt x="27445" y="18393"/>
                    </a:lnTo>
                    <a:lnTo>
                      <a:pt x="27445" y="18393"/>
                    </a:lnTo>
                    <a:cubicBezTo>
                      <a:pt x="27349" y="19869"/>
                      <a:pt x="26849" y="21239"/>
                      <a:pt x="26516" y="22144"/>
                    </a:cubicBezTo>
                    <a:cubicBezTo>
                      <a:pt x="26421" y="22394"/>
                      <a:pt x="26349" y="22596"/>
                      <a:pt x="26302" y="22763"/>
                    </a:cubicBezTo>
                    <a:cubicBezTo>
                      <a:pt x="26230" y="22882"/>
                      <a:pt x="25516" y="23668"/>
                      <a:pt x="24135" y="24001"/>
                    </a:cubicBezTo>
                    <a:cubicBezTo>
                      <a:pt x="23718" y="24096"/>
                      <a:pt x="23396" y="24179"/>
                      <a:pt x="23087" y="24275"/>
                    </a:cubicBezTo>
                    <a:cubicBezTo>
                      <a:pt x="22301" y="24525"/>
                      <a:pt x="21349" y="24930"/>
                      <a:pt x="20872" y="25882"/>
                    </a:cubicBezTo>
                    <a:cubicBezTo>
                      <a:pt x="20634" y="26358"/>
                      <a:pt x="20622" y="26846"/>
                      <a:pt x="20622" y="27287"/>
                    </a:cubicBezTo>
                    <a:lnTo>
                      <a:pt x="20622" y="27442"/>
                    </a:lnTo>
                    <a:cubicBezTo>
                      <a:pt x="20610" y="28037"/>
                      <a:pt x="20527" y="28335"/>
                      <a:pt x="20098" y="28478"/>
                    </a:cubicBezTo>
                    <a:cubicBezTo>
                      <a:pt x="20075" y="28490"/>
                      <a:pt x="20027" y="28501"/>
                      <a:pt x="19991" y="28501"/>
                    </a:cubicBezTo>
                    <a:cubicBezTo>
                      <a:pt x="19979" y="28501"/>
                      <a:pt x="19967" y="28490"/>
                      <a:pt x="19956" y="28490"/>
                    </a:cubicBezTo>
                    <a:cubicBezTo>
                      <a:pt x="19945" y="28487"/>
                      <a:pt x="19935" y="28486"/>
                      <a:pt x="19925" y="28486"/>
                    </a:cubicBezTo>
                    <a:cubicBezTo>
                      <a:pt x="19879" y="28486"/>
                      <a:pt x="19840" y="28508"/>
                      <a:pt x="19801" y="28537"/>
                    </a:cubicBezTo>
                    <a:cubicBezTo>
                      <a:pt x="19539" y="28573"/>
                      <a:pt x="19265" y="28573"/>
                      <a:pt x="19003" y="28573"/>
                    </a:cubicBezTo>
                    <a:cubicBezTo>
                      <a:pt x="18908" y="28573"/>
                      <a:pt x="18813" y="28573"/>
                      <a:pt x="18705" y="28561"/>
                    </a:cubicBezTo>
                    <a:cubicBezTo>
                      <a:pt x="18360" y="28537"/>
                      <a:pt x="17955" y="28501"/>
                      <a:pt x="17443" y="28442"/>
                    </a:cubicBezTo>
                    <a:lnTo>
                      <a:pt x="17431" y="28442"/>
                    </a:lnTo>
                    <a:cubicBezTo>
                      <a:pt x="17003" y="28394"/>
                      <a:pt x="16598" y="28347"/>
                      <a:pt x="16288" y="28299"/>
                    </a:cubicBezTo>
                    <a:lnTo>
                      <a:pt x="16157" y="28275"/>
                    </a:lnTo>
                    <a:lnTo>
                      <a:pt x="15538" y="28204"/>
                    </a:lnTo>
                    <a:cubicBezTo>
                      <a:pt x="15145" y="28144"/>
                      <a:pt x="14895" y="28120"/>
                      <a:pt x="14741" y="28109"/>
                    </a:cubicBezTo>
                    <a:lnTo>
                      <a:pt x="14645" y="28109"/>
                    </a:lnTo>
                    <a:cubicBezTo>
                      <a:pt x="14455" y="28109"/>
                      <a:pt x="14252" y="28120"/>
                      <a:pt x="14050" y="28144"/>
                    </a:cubicBezTo>
                    <a:cubicBezTo>
                      <a:pt x="14038" y="28132"/>
                      <a:pt x="14026" y="28132"/>
                      <a:pt x="14014" y="28132"/>
                    </a:cubicBezTo>
                    <a:cubicBezTo>
                      <a:pt x="13999" y="28129"/>
                      <a:pt x="13985" y="28128"/>
                      <a:pt x="13972" y="28128"/>
                    </a:cubicBezTo>
                    <a:cubicBezTo>
                      <a:pt x="13931" y="28128"/>
                      <a:pt x="13895" y="28141"/>
                      <a:pt x="13860" y="28168"/>
                    </a:cubicBezTo>
                    <a:cubicBezTo>
                      <a:pt x="13586" y="28204"/>
                      <a:pt x="13300" y="28263"/>
                      <a:pt x="13014" y="28311"/>
                    </a:cubicBezTo>
                    <a:lnTo>
                      <a:pt x="12526" y="28394"/>
                    </a:lnTo>
                    <a:cubicBezTo>
                      <a:pt x="12347" y="28418"/>
                      <a:pt x="12169" y="28454"/>
                      <a:pt x="11978" y="28478"/>
                    </a:cubicBezTo>
                    <a:cubicBezTo>
                      <a:pt x="11847" y="28490"/>
                      <a:pt x="11716" y="28501"/>
                      <a:pt x="11585" y="28501"/>
                    </a:cubicBezTo>
                    <a:cubicBezTo>
                      <a:pt x="11546" y="28505"/>
                      <a:pt x="11509" y="28507"/>
                      <a:pt x="11473" y="28507"/>
                    </a:cubicBezTo>
                    <a:cubicBezTo>
                      <a:pt x="11402" y="28507"/>
                      <a:pt x="11335" y="28501"/>
                      <a:pt x="11264" y="28501"/>
                    </a:cubicBezTo>
                    <a:lnTo>
                      <a:pt x="10442" y="28501"/>
                    </a:lnTo>
                    <a:lnTo>
                      <a:pt x="10014" y="28513"/>
                    </a:lnTo>
                    <a:lnTo>
                      <a:pt x="9621" y="28525"/>
                    </a:lnTo>
                    <a:cubicBezTo>
                      <a:pt x="9609" y="28513"/>
                      <a:pt x="9585" y="28501"/>
                      <a:pt x="9573" y="28501"/>
                    </a:cubicBezTo>
                    <a:cubicBezTo>
                      <a:pt x="9561" y="28498"/>
                      <a:pt x="9548" y="28497"/>
                      <a:pt x="9535" y="28497"/>
                    </a:cubicBezTo>
                    <a:cubicBezTo>
                      <a:pt x="9501" y="28497"/>
                      <a:pt x="9468" y="28508"/>
                      <a:pt x="9442" y="28525"/>
                    </a:cubicBezTo>
                    <a:lnTo>
                      <a:pt x="9228" y="28525"/>
                    </a:lnTo>
                    <a:cubicBezTo>
                      <a:pt x="8907" y="28525"/>
                      <a:pt x="8597" y="28513"/>
                      <a:pt x="8276" y="28478"/>
                    </a:cubicBezTo>
                    <a:cubicBezTo>
                      <a:pt x="8252" y="28466"/>
                      <a:pt x="8228" y="28466"/>
                      <a:pt x="8204" y="28466"/>
                    </a:cubicBezTo>
                    <a:cubicBezTo>
                      <a:pt x="8198" y="28460"/>
                      <a:pt x="8192" y="28457"/>
                      <a:pt x="8186" y="28457"/>
                    </a:cubicBezTo>
                    <a:cubicBezTo>
                      <a:pt x="8180" y="28457"/>
                      <a:pt x="8174" y="28460"/>
                      <a:pt x="8168" y="28466"/>
                    </a:cubicBezTo>
                    <a:cubicBezTo>
                      <a:pt x="8026" y="28454"/>
                      <a:pt x="7883" y="28406"/>
                      <a:pt x="7764" y="28323"/>
                    </a:cubicBezTo>
                    <a:cubicBezTo>
                      <a:pt x="7645" y="28240"/>
                      <a:pt x="7633" y="28025"/>
                      <a:pt x="7621" y="27680"/>
                    </a:cubicBezTo>
                    <a:cubicBezTo>
                      <a:pt x="7621" y="27573"/>
                      <a:pt x="7621" y="27454"/>
                      <a:pt x="7609" y="27323"/>
                    </a:cubicBezTo>
                    <a:cubicBezTo>
                      <a:pt x="7609" y="27311"/>
                      <a:pt x="7609" y="27287"/>
                      <a:pt x="7609" y="27275"/>
                    </a:cubicBezTo>
                    <a:cubicBezTo>
                      <a:pt x="7573" y="26561"/>
                      <a:pt x="7287" y="25882"/>
                      <a:pt x="6823" y="25346"/>
                    </a:cubicBezTo>
                    <a:cubicBezTo>
                      <a:pt x="6502" y="24977"/>
                      <a:pt x="6097" y="24668"/>
                      <a:pt x="5656" y="24441"/>
                    </a:cubicBezTo>
                    <a:cubicBezTo>
                      <a:pt x="5632" y="24394"/>
                      <a:pt x="5573" y="24358"/>
                      <a:pt x="5513" y="24358"/>
                    </a:cubicBezTo>
                    <a:lnTo>
                      <a:pt x="5478" y="24358"/>
                    </a:lnTo>
                    <a:cubicBezTo>
                      <a:pt x="5097" y="24179"/>
                      <a:pt x="4680" y="24084"/>
                      <a:pt x="4263" y="24060"/>
                    </a:cubicBezTo>
                    <a:cubicBezTo>
                      <a:pt x="3263" y="23977"/>
                      <a:pt x="1846" y="22679"/>
                      <a:pt x="1620" y="22465"/>
                    </a:cubicBezTo>
                    <a:cubicBezTo>
                      <a:pt x="1489" y="22036"/>
                      <a:pt x="1394" y="21691"/>
                      <a:pt x="1322" y="21382"/>
                    </a:cubicBezTo>
                    <a:cubicBezTo>
                      <a:pt x="1048" y="20155"/>
                      <a:pt x="370" y="16000"/>
                      <a:pt x="560" y="11535"/>
                    </a:cubicBezTo>
                    <a:cubicBezTo>
                      <a:pt x="739" y="7082"/>
                      <a:pt x="5108" y="665"/>
                      <a:pt x="14252" y="367"/>
                    </a:cubicBezTo>
                    <a:cubicBezTo>
                      <a:pt x="14438" y="361"/>
                      <a:pt x="14622" y="358"/>
                      <a:pt x="14803" y="358"/>
                    </a:cubicBezTo>
                    <a:close/>
                    <a:moveTo>
                      <a:pt x="19706" y="28906"/>
                    </a:moveTo>
                    <a:lnTo>
                      <a:pt x="19706" y="28906"/>
                    </a:lnTo>
                    <a:cubicBezTo>
                      <a:pt x="19646" y="29168"/>
                      <a:pt x="19586" y="29502"/>
                      <a:pt x="19539" y="29656"/>
                    </a:cubicBezTo>
                    <a:lnTo>
                      <a:pt x="19563" y="29644"/>
                    </a:lnTo>
                    <a:lnTo>
                      <a:pt x="19563" y="29644"/>
                    </a:lnTo>
                    <a:cubicBezTo>
                      <a:pt x="19563" y="29656"/>
                      <a:pt x="19551" y="29668"/>
                      <a:pt x="19551" y="29680"/>
                    </a:cubicBezTo>
                    <a:cubicBezTo>
                      <a:pt x="19539" y="29692"/>
                      <a:pt x="19551" y="29692"/>
                      <a:pt x="19539" y="29704"/>
                    </a:cubicBezTo>
                    <a:cubicBezTo>
                      <a:pt x="19408" y="29966"/>
                      <a:pt x="19229" y="30180"/>
                      <a:pt x="18991" y="30347"/>
                    </a:cubicBezTo>
                    <a:cubicBezTo>
                      <a:pt x="18955" y="30371"/>
                      <a:pt x="18908" y="30395"/>
                      <a:pt x="18872" y="30406"/>
                    </a:cubicBezTo>
                    <a:cubicBezTo>
                      <a:pt x="18801" y="30430"/>
                      <a:pt x="18729" y="30454"/>
                      <a:pt x="18646" y="30454"/>
                    </a:cubicBezTo>
                    <a:cubicBezTo>
                      <a:pt x="18694" y="30383"/>
                      <a:pt x="18729" y="30287"/>
                      <a:pt x="18765" y="30204"/>
                    </a:cubicBezTo>
                    <a:cubicBezTo>
                      <a:pt x="18836" y="29918"/>
                      <a:pt x="18872" y="29633"/>
                      <a:pt x="18884" y="29335"/>
                    </a:cubicBezTo>
                    <a:cubicBezTo>
                      <a:pt x="18979" y="29204"/>
                      <a:pt x="19051" y="29073"/>
                      <a:pt x="19110" y="28930"/>
                    </a:cubicBezTo>
                    <a:lnTo>
                      <a:pt x="19217" y="28930"/>
                    </a:lnTo>
                    <a:cubicBezTo>
                      <a:pt x="19396" y="28930"/>
                      <a:pt x="19563" y="28918"/>
                      <a:pt x="19706" y="28906"/>
                    </a:cubicBezTo>
                    <a:close/>
                    <a:moveTo>
                      <a:pt x="8442" y="28859"/>
                    </a:moveTo>
                    <a:lnTo>
                      <a:pt x="8442" y="28859"/>
                    </a:lnTo>
                    <a:cubicBezTo>
                      <a:pt x="8609" y="28894"/>
                      <a:pt x="8823" y="28894"/>
                      <a:pt x="9073" y="28894"/>
                    </a:cubicBezTo>
                    <a:lnTo>
                      <a:pt x="9085" y="28894"/>
                    </a:lnTo>
                    <a:cubicBezTo>
                      <a:pt x="9133" y="29121"/>
                      <a:pt x="9216" y="29347"/>
                      <a:pt x="9323" y="29549"/>
                    </a:cubicBezTo>
                    <a:cubicBezTo>
                      <a:pt x="9335" y="29680"/>
                      <a:pt x="9371" y="29811"/>
                      <a:pt x="9407" y="29930"/>
                    </a:cubicBezTo>
                    <a:cubicBezTo>
                      <a:pt x="9466" y="30121"/>
                      <a:pt x="9538" y="30287"/>
                      <a:pt x="9633" y="30454"/>
                    </a:cubicBezTo>
                    <a:cubicBezTo>
                      <a:pt x="9626" y="30456"/>
                      <a:pt x="9618" y="30458"/>
                      <a:pt x="9607" y="30458"/>
                    </a:cubicBezTo>
                    <a:cubicBezTo>
                      <a:pt x="9559" y="30458"/>
                      <a:pt x="9469" y="30430"/>
                      <a:pt x="9323" y="30323"/>
                    </a:cubicBezTo>
                    <a:cubicBezTo>
                      <a:pt x="9276" y="30287"/>
                      <a:pt x="9216" y="30240"/>
                      <a:pt x="9145" y="30180"/>
                    </a:cubicBezTo>
                    <a:cubicBezTo>
                      <a:pt x="8966" y="29990"/>
                      <a:pt x="8811" y="29775"/>
                      <a:pt x="8704" y="29537"/>
                    </a:cubicBezTo>
                    <a:cubicBezTo>
                      <a:pt x="8597" y="29311"/>
                      <a:pt x="8514" y="29097"/>
                      <a:pt x="8442" y="28859"/>
                    </a:cubicBezTo>
                    <a:close/>
                    <a:moveTo>
                      <a:pt x="16408" y="28668"/>
                    </a:moveTo>
                    <a:lnTo>
                      <a:pt x="17229" y="28763"/>
                    </a:lnTo>
                    <a:cubicBezTo>
                      <a:pt x="17193" y="29061"/>
                      <a:pt x="17134" y="29644"/>
                      <a:pt x="17039" y="30121"/>
                    </a:cubicBezTo>
                    <a:lnTo>
                      <a:pt x="17050" y="30109"/>
                    </a:lnTo>
                    <a:lnTo>
                      <a:pt x="17050" y="30121"/>
                    </a:lnTo>
                    <a:cubicBezTo>
                      <a:pt x="16967" y="30573"/>
                      <a:pt x="16919" y="30573"/>
                      <a:pt x="16622" y="30585"/>
                    </a:cubicBezTo>
                    <a:lnTo>
                      <a:pt x="16550" y="30585"/>
                    </a:lnTo>
                    <a:cubicBezTo>
                      <a:pt x="16419" y="30585"/>
                      <a:pt x="16288" y="30514"/>
                      <a:pt x="16217" y="30395"/>
                    </a:cubicBezTo>
                    <a:cubicBezTo>
                      <a:pt x="16265" y="30145"/>
                      <a:pt x="16277" y="29883"/>
                      <a:pt x="16229" y="29633"/>
                    </a:cubicBezTo>
                    <a:cubicBezTo>
                      <a:pt x="16229" y="29621"/>
                      <a:pt x="16229" y="29597"/>
                      <a:pt x="16217" y="29585"/>
                    </a:cubicBezTo>
                    <a:cubicBezTo>
                      <a:pt x="16288" y="29347"/>
                      <a:pt x="16360" y="28906"/>
                      <a:pt x="16408" y="28668"/>
                    </a:cubicBezTo>
                    <a:close/>
                    <a:moveTo>
                      <a:pt x="11240" y="28859"/>
                    </a:moveTo>
                    <a:cubicBezTo>
                      <a:pt x="11282" y="28867"/>
                      <a:pt x="11324" y="28875"/>
                      <a:pt x="11371" y="28875"/>
                    </a:cubicBezTo>
                    <a:cubicBezTo>
                      <a:pt x="11390" y="28875"/>
                      <a:pt x="11410" y="28874"/>
                      <a:pt x="11431" y="28871"/>
                    </a:cubicBezTo>
                    <a:lnTo>
                      <a:pt x="11443" y="28871"/>
                    </a:lnTo>
                    <a:cubicBezTo>
                      <a:pt x="11466" y="29061"/>
                      <a:pt x="11514" y="29263"/>
                      <a:pt x="11574" y="29454"/>
                    </a:cubicBezTo>
                    <a:cubicBezTo>
                      <a:pt x="11597" y="29513"/>
                      <a:pt x="11645" y="29609"/>
                      <a:pt x="11693" y="29728"/>
                    </a:cubicBezTo>
                    <a:cubicBezTo>
                      <a:pt x="11800" y="29906"/>
                      <a:pt x="11871" y="30097"/>
                      <a:pt x="11943" y="30287"/>
                    </a:cubicBezTo>
                    <a:cubicBezTo>
                      <a:pt x="11955" y="30323"/>
                      <a:pt x="11966" y="30359"/>
                      <a:pt x="11966" y="30395"/>
                    </a:cubicBezTo>
                    <a:cubicBezTo>
                      <a:pt x="11955" y="30466"/>
                      <a:pt x="11919" y="30526"/>
                      <a:pt x="11871" y="30561"/>
                    </a:cubicBezTo>
                    <a:cubicBezTo>
                      <a:pt x="11800" y="30621"/>
                      <a:pt x="11705" y="30656"/>
                      <a:pt x="11609" y="30656"/>
                    </a:cubicBezTo>
                    <a:cubicBezTo>
                      <a:pt x="11478" y="30633"/>
                      <a:pt x="11097" y="30121"/>
                      <a:pt x="11050" y="29847"/>
                    </a:cubicBezTo>
                    <a:cubicBezTo>
                      <a:pt x="11038" y="29525"/>
                      <a:pt x="11050" y="29192"/>
                      <a:pt x="11074" y="28859"/>
                    </a:cubicBezTo>
                    <a:close/>
                    <a:moveTo>
                      <a:pt x="14776" y="28466"/>
                    </a:moveTo>
                    <a:cubicBezTo>
                      <a:pt x="14907" y="28490"/>
                      <a:pt x="15110" y="28513"/>
                      <a:pt x="15384" y="28549"/>
                    </a:cubicBezTo>
                    <a:lnTo>
                      <a:pt x="15395" y="28537"/>
                    </a:lnTo>
                    <a:cubicBezTo>
                      <a:pt x="15586" y="28871"/>
                      <a:pt x="15741" y="29228"/>
                      <a:pt x="15848" y="29585"/>
                    </a:cubicBezTo>
                    <a:cubicBezTo>
                      <a:pt x="15848" y="29633"/>
                      <a:pt x="15848" y="29680"/>
                      <a:pt x="15872" y="29716"/>
                    </a:cubicBezTo>
                    <a:cubicBezTo>
                      <a:pt x="15919" y="29930"/>
                      <a:pt x="15907" y="30156"/>
                      <a:pt x="15848" y="30383"/>
                    </a:cubicBezTo>
                    <a:cubicBezTo>
                      <a:pt x="15824" y="30490"/>
                      <a:pt x="15776" y="30597"/>
                      <a:pt x="15705" y="30680"/>
                    </a:cubicBezTo>
                    <a:cubicBezTo>
                      <a:pt x="15646" y="30718"/>
                      <a:pt x="15449" y="30750"/>
                      <a:pt x="15232" y="30750"/>
                    </a:cubicBezTo>
                    <a:cubicBezTo>
                      <a:pt x="14963" y="30750"/>
                      <a:pt x="14662" y="30701"/>
                      <a:pt x="14550" y="30549"/>
                    </a:cubicBezTo>
                    <a:cubicBezTo>
                      <a:pt x="14455" y="30430"/>
                      <a:pt x="14407" y="30073"/>
                      <a:pt x="14645" y="29061"/>
                    </a:cubicBezTo>
                    <a:lnTo>
                      <a:pt x="14669" y="29002"/>
                    </a:lnTo>
                    <a:cubicBezTo>
                      <a:pt x="14705" y="28835"/>
                      <a:pt x="14753" y="28621"/>
                      <a:pt x="14776" y="28466"/>
                    </a:cubicBezTo>
                    <a:close/>
                    <a:moveTo>
                      <a:pt x="13788" y="28537"/>
                    </a:moveTo>
                    <a:cubicBezTo>
                      <a:pt x="13836" y="28942"/>
                      <a:pt x="13907" y="29335"/>
                      <a:pt x="14014" y="29728"/>
                    </a:cubicBezTo>
                    <a:cubicBezTo>
                      <a:pt x="14062" y="29918"/>
                      <a:pt x="14038" y="30478"/>
                      <a:pt x="13943" y="30633"/>
                    </a:cubicBezTo>
                    <a:cubicBezTo>
                      <a:pt x="13888" y="30702"/>
                      <a:pt x="13629" y="30755"/>
                      <a:pt x="13333" y="30755"/>
                    </a:cubicBezTo>
                    <a:cubicBezTo>
                      <a:pt x="13118" y="30755"/>
                      <a:pt x="12883" y="30727"/>
                      <a:pt x="12693" y="30656"/>
                    </a:cubicBezTo>
                    <a:cubicBezTo>
                      <a:pt x="12609" y="30621"/>
                      <a:pt x="12538" y="30561"/>
                      <a:pt x="12502" y="30478"/>
                    </a:cubicBezTo>
                    <a:cubicBezTo>
                      <a:pt x="12431" y="30204"/>
                      <a:pt x="12431" y="29918"/>
                      <a:pt x="12526" y="29656"/>
                    </a:cubicBezTo>
                    <a:cubicBezTo>
                      <a:pt x="12609" y="29490"/>
                      <a:pt x="12681" y="28990"/>
                      <a:pt x="12705" y="28740"/>
                    </a:cubicBezTo>
                    <a:lnTo>
                      <a:pt x="13062" y="28668"/>
                    </a:lnTo>
                    <a:cubicBezTo>
                      <a:pt x="13312" y="28621"/>
                      <a:pt x="13550" y="28585"/>
                      <a:pt x="13776" y="28549"/>
                    </a:cubicBezTo>
                    <a:lnTo>
                      <a:pt x="13788" y="28537"/>
                    </a:lnTo>
                    <a:close/>
                    <a:moveTo>
                      <a:pt x="10252" y="28882"/>
                    </a:moveTo>
                    <a:cubicBezTo>
                      <a:pt x="10323" y="29192"/>
                      <a:pt x="10419" y="29490"/>
                      <a:pt x="10538" y="29775"/>
                    </a:cubicBezTo>
                    <a:cubicBezTo>
                      <a:pt x="10597" y="29930"/>
                      <a:pt x="10645" y="30085"/>
                      <a:pt x="10693" y="30252"/>
                    </a:cubicBezTo>
                    <a:cubicBezTo>
                      <a:pt x="10728" y="30454"/>
                      <a:pt x="10704" y="30716"/>
                      <a:pt x="10573" y="30835"/>
                    </a:cubicBezTo>
                    <a:cubicBezTo>
                      <a:pt x="10550" y="30847"/>
                      <a:pt x="10526" y="30871"/>
                      <a:pt x="10490" y="30883"/>
                    </a:cubicBezTo>
                    <a:lnTo>
                      <a:pt x="10466" y="30883"/>
                    </a:lnTo>
                    <a:cubicBezTo>
                      <a:pt x="10442" y="30835"/>
                      <a:pt x="10419" y="30811"/>
                      <a:pt x="10371" y="30787"/>
                    </a:cubicBezTo>
                    <a:cubicBezTo>
                      <a:pt x="10347" y="30776"/>
                      <a:pt x="10323" y="30776"/>
                      <a:pt x="10300" y="30776"/>
                    </a:cubicBezTo>
                    <a:cubicBezTo>
                      <a:pt x="10181" y="30656"/>
                      <a:pt x="10073" y="30526"/>
                      <a:pt x="9990" y="30383"/>
                    </a:cubicBezTo>
                    <a:cubicBezTo>
                      <a:pt x="9883" y="30216"/>
                      <a:pt x="9800" y="30037"/>
                      <a:pt x="9740" y="29859"/>
                    </a:cubicBezTo>
                    <a:cubicBezTo>
                      <a:pt x="9704" y="29740"/>
                      <a:pt x="9680" y="29621"/>
                      <a:pt x="9680" y="29502"/>
                    </a:cubicBezTo>
                    <a:cubicBezTo>
                      <a:pt x="9657" y="29299"/>
                      <a:pt x="9669" y="29097"/>
                      <a:pt x="9680" y="28906"/>
                    </a:cubicBezTo>
                    <a:lnTo>
                      <a:pt x="10026" y="28882"/>
                    </a:lnTo>
                    <a:close/>
                    <a:moveTo>
                      <a:pt x="17574" y="28811"/>
                    </a:moveTo>
                    <a:cubicBezTo>
                      <a:pt x="17932" y="28871"/>
                      <a:pt x="18241" y="28894"/>
                      <a:pt x="18515" y="28918"/>
                    </a:cubicBezTo>
                    <a:lnTo>
                      <a:pt x="18527" y="28906"/>
                    </a:lnTo>
                    <a:lnTo>
                      <a:pt x="18527" y="29252"/>
                    </a:lnTo>
                    <a:cubicBezTo>
                      <a:pt x="18527" y="29525"/>
                      <a:pt x="18491" y="29811"/>
                      <a:pt x="18432" y="30085"/>
                    </a:cubicBezTo>
                    <a:cubicBezTo>
                      <a:pt x="18372" y="30216"/>
                      <a:pt x="18313" y="30359"/>
                      <a:pt x="18229" y="30478"/>
                    </a:cubicBezTo>
                    <a:cubicBezTo>
                      <a:pt x="18193" y="30549"/>
                      <a:pt x="18146" y="30621"/>
                      <a:pt x="18110" y="30668"/>
                    </a:cubicBezTo>
                    <a:cubicBezTo>
                      <a:pt x="18074" y="30728"/>
                      <a:pt x="18051" y="30764"/>
                      <a:pt x="18015" y="30799"/>
                    </a:cubicBezTo>
                    <a:lnTo>
                      <a:pt x="18015" y="30811"/>
                    </a:lnTo>
                    <a:cubicBezTo>
                      <a:pt x="17967" y="30871"/>
                      <a:pt x="17908" y="30930"/>
                      <a:pt x="17836" y="30978"/>
                    </a:cubicBezTo>
                    <a:cubicBezTo>
                      <a:pt x="17812" y="30954"/>
                      <a:pt x="17789" y="30930"/>
                      <a:pt x="17765" y="30907"/>
                    </a:cubicBezTo>
                    <a:cubicBezTo>
                      <a:pt x="17622" y="30656"/>
                      <a:pt x="17503" y="30395"/>
                      <a:pt x="17420" y="30121"/>
                    </a:cubicBezTo>
                    <a:cubicBezTo>
                      <a:pt x="17491" y="29692"/>
                      <a:pt x="17562" y="29132"/>
                      <a:pt x="17574" y="28811"/>
                    </a:cubicBezTo>
                    <a:close/>
                    <a:moveTo>
                      <a:pt x="8061" y="30395"/>
                    </a:moveTo>
                    <a:cubicBezTo>
                      <a:pt x="8180" y="30549"/>
                      <a:pt x="8335" y="30668"/>
                      <a:pt x="8514" y="30752"/>
                    </a:cubicBezTo>
                    <a:cubicBezTo>
                      <a:pt x="8418" y="30859"/>
                      <a:pt x="8359" y="30978"/>
                      <a:pt x="8299" y="31109"/>
                    </a:cubicBezTo>
                    <a:cubicBezTo>
                      <a:pt x="8276" y="31168"/>
                      <a:pt x="8252" y="31240"/>
                      <a:pt x="8240" y="31311"/>
                    </a:cubicBezTo>
                    <a:cubicBezTo>
                      <a:pt x="8168" y="31228"/>
                      <a:pt x="8109" y="31133"/>
                      <a:pt x="8085" y="31014"/>
                    </a:cubicBezTo>
                    <a:lnTo>
                      <a:pt x="8097" y="31014"/>
                    </a:lnTo>
                    <a:cubicBezTo>
                      <a:pt x="8061" y="30811"/>
                      <a:pt x="8049" y="30609"/>
                      <a:pt x="8061" y="30395"/>
                    </a:cubicBezTo>
                    <a:close/>
                    <a:moveTo>
                      <a:pt x="20408" y="30585"/>
                    </a:moveTo>
                    <a:lnTo>
                      <a:pt x="20408" y="30585"/>
                    </a:lnTo>
                    <a:cubicBezTo>
                      <a:pt x="20444" y="30799"/>
                      <a:pt x="20432" y="31026"/>
                      <a:pt x="20360" y="31240"/>
                    </a:cubicBezTo>
                    <a:lnTo>
                      <a:pt x="20372" y="31240"/>
                    </a:lnTo>
                    <a:cubicBezTo>
                      <a:pt x="20325" y="31359"/>
                      <a:pt x="20241" y="31466"/>
                      <a:pt x="20122" y="31538"/>
                    </a:cubicBezTo>
                    <a:cubicBezTo>
                      <a:pt x="20146" y="31299"/>
                      <a:pt x="20110" y="31061"/>
                      <a:pt x="20015" y="30835"/>
                    </a:cubicBezTo>
                    <a:cubicBezTo>
                      <a:pt x="20146" y="30799"/>
                      <a:pt x="20265" y="30716"/>
                      <a:pt x="20360" y="30621"/>
                    </a:cubicBezTo>
                    <a:cubicBezTo>
                      <a:pt x="20372" y="30609"/>
                      <a:pt x="20396" y="30597"/>
                      <a:pt x="20408" y="30585"/>
                    </a:cubicBezTo>
                    <a:close/>
                    <a:moveTo>
                      <a:pt x="8859" y="30883"/>
                    </a:moveTo>
                    <a:cubicBezTo>
                      <a:pt x="8871" y="30907"/>
                      <a:pt x="8883" y="30918"/>
                      <a:pt x="8883" y="30942"/>
                    </a:cubicBezTo>
                    <a:cubicBezTo>
                      <a:pt x="8978" y="31073"/>
                      <a:pt x="9109" y="31168"/>
                      <a:pt x="9252" y="31204"/>
                    </a:cubicBezTo>
                    <a:cubicBezTo>
                      <a:pt x="9133" y="31430"/>
                      <a:pt x="9061" y="31669"/>
                      <a:pt x="9049" y="31919"/>
                    </a:cubicBezTo>
                    <a:cubicBezTo>
                      <a:pt x="9026" y="32050"/>
                      <a:pt x="9026" y="32192"/>
                      <a:pt x="9038" y="32335"/>
                    </a:cubicBezTo>
                    <a:cubicBezTo>
                      <a:pt x="9026" y="32311"/>
                      <a:pt x="9002" y="32288"/>
                      <a:pt x="8978" y="32264"/>
                    </a:cubicBezTo>
                    <a:cubicBezTo>
                      <a:pt x="8966" y="32240"/>
                      <a:pt x="8907" y="32169"/>
                      <a:pt x="8871" y="32133"/>
                    </a:cubicBezTo>
                    <a:cubicBezTo>
                      <a:pt x="8788" y="32026"/>
                      <a:pt x="8704" y="31907"/>
                      <a:pt x="8633" y="31788"/>
                    </a:cubicBezTo>
                    <a:cubicBezTo>
                      <a:pt x="8657" y="31716"/>
                      <a:pt x="8633" y="31645"/>
                      <a:pt x="8573" y="31609"/>
                    </a:cubicBezTo>
                    <a:cubicBezTo>
                      <a:pt x="8561" y="31478"/>
                      <a:pt x="8585" y="31347"/>
                      <a:pt x="8633" y="31240"/>
                    </a:cubicBezTo>
                    <a:cubicBezTo>
                      <a:pt x="8680" y="31097"/>
                      <a:pt x="8764" y="30978"/>
                      <a:pt x="8859" y="30883"/>
                    </a:cubicBezTo>
                    <a:close/>
                    <a:moveTo>
                      <a:pt x="19682" y="30954"/>
                    </a:moveTo>
                    <a:cubicBezTo>
                      <a:pt x="19801" y="31228"/>
                      <a:pt x="19813" y="31538"/>
                      <a:pt x="19729" y="31823"/>
                    </a:cubicBezTo>
                    <a:cubicBezTo>
                      <a:pt x="19694" y="31954"/>
                      <a:pt x="19646" y="32073"/>
                      <a:pt x="19586" y="32192"/>
                    </a:cubicBezTo>
                    <a:cubicBezTo>
                      <a:pt x="19551" y="32252"/>
                      <a:pt x="19491" y="32311"/>
                      <a:pt x="19432" y="32347"/>
                    </a:cubicBezTo>
                    <a:cubicBezTo>
                      <a:pt x="19491" y="32085"/>
                      <a:pt x="19503" y="31811"/>
                      <a:pt x="19456" y="31549"/>
                    </a:cubicBezTo>
                    <a:lnTo>
                      <a:pt x="19467" y="31549"/>
                    </a:lnTo>
                    <a:cubicBezTo>
                      <a:pt x="19456" y="31454"/>
                      <a:pt x="19420" y="31347"/>
                      <a:pt x="19384" y="31252"/>
                    </a:cubicBezTo>
                    <a:cubicBezTo>
                      <a:pt x="19503" y="31168"/>
                      <a:pt x="19598" y="31061"/>
                      <a:pt x="19682" y="30954"/>
                    </a:cubicBezTo>
                    <a:close/>
                    <a:moveTo>
                      <a:pt x="19075" y="31418"/>
                    </a:moveTo>
                    <a:cubicBezTo>
                      <a:pt x="19086" y="31478"/>
                      <a:pt x="19110" y="31538"/>
                      <a:pt x="19110" y="31609"/>
                    </a:cubicBezTo>
                    <a:cubicBezTo>
                      <a:pt x="19170" y="31883"/>
                      <a:pt x="19134" y="32169"/>
                      <a:pt x="19027" y="32419"/>
                    </a:cubicBezTo>
                    <a:cubicBezTo>
                      <a:pt x="18994" y="32629"/>
                      <a:pt x="18816" y="32778"/>
                      <a:pt x="18608" y="32778"/>
                    </a:cubicBezTo>
                    <a:cubicBezTo>
                      <a:pt x="18593" y="32778"/>
                      <a:pt x="18578" y="32777"/>
                      <a:pt x="18563" y="32776"/>
                    </a:cubicBezTo>
                    <a:cubicBezTo>
                      <a:pt x="18598" y="32407"/>
                      <a:pt x="18586" y="32038"/>
                      <a:pt x="18515" y="31669"/>
                    </a:cubicBezTo>
                    <a:lnTo>
                      <a:pt x="18539" y="31669"/>
                    </a:lnTo>
                    <a:cubicBezTo>
                      <a:pt x="18741" y="31645"/>
                      <a:pt x="18932" y="31561"/>
                      <a:pt x="19075" y="31418"/>
                    </a:cubicBezTo>
                    <a:close/>
                    <a:moveTo>
                      <a:pt x="9514" y="31490"/>
                    </a:moveTo>
                    <a:cubicBezTo>
                      <a:pt x="9633" y="31585"/>
                      <a:pt x="9788" y="31633"/>
                      <a:pt x="9954" y="31633"/>
                    </a:cubicBezTo>
                    <a:cubicBezTo>
                      <a:pt x="9919" y="31871"/>
                      <a:pt x="9919" y="32109"/>
                      <a:pt x="9931" y="32347"/>
                    </a:cubicBezTo>
                    <a:cubicBezTo>
                      <a:pt x="9931" y="32478"/>
                      <a:pt x="9942" y="32621"/>
                      <a:pt x="9966" y="32752"/>
                    </a:cubicBezTo>
                    <a:cubicBezTo>
                      <a:pt x="9913" y="32775"/>
                      <a:pt x="9861" y="32783"/>
                      <a:pt x="9811" y="32783"/>
                    </a:cubicBezTo>
                    <a:cubicBezTo>
                      <a:pt x="9782" y="32783"/>
                      <a:pt x="9754" y="32780"/>
                      <a:pt x="9728" y="32776"/>
                    </a:cubicBezTo>
                    <a:cubicBezTo>
                      <a:pt x="9573" y="32764"/>
                      <a:pt x="9454" y="32645"/>
                      <a:pt x="9430" y="32502"/>
                    </a:cubicBezTo>
                    <a:cubicBezTo>
                      <a:pt x="9383" y="32323"/>
                      <a:pt x="9371" y="32145"/>
                      <a:pt x="9383" y="31966"/>
                    </a:cubicBezTo>
                    <a:lnTo>
                      <a:pt x="9395" y="31954"/>
                    </a:lnTo>
                    <a:cubicBezTo>
                      <a:pt x="9407" y="31799"/>
                      <a:pt x="9454" y="31645"/>
                      <a:pt x="9514" y="31490"/>
                    </a:cubicBezTo>
                    <a:close/>
                    <a:moveTo>
                      <a:pt x="17041" y="31427"/>
                    </a:moveTo>
                    <a:cubicBezTo>
                      <a:pt x="17056" y="31427"/>
                      <a:pt x="17071" y="31428"/>
                      <a:pt x="17086" y="31430"/>
                    </a:cubicBezTo>
                    <a:cubicBezTo>
                      <a:pt x="17098" y="31430"/>
                      <a:pt x="17122" y="31430"/>
                      <a:pt x="17134" y="31442"/>
                    </a:cubicBezTo>
                    <a:cubicBezTo>
                      <a:pt x="17181" y="31478"/>
                      <a:pt x="17193" y="31538"/>
                      <a:pt x="17193" y="31597"/>
                    </a:cubicBezTo>
                    <a:cubicBezTo>
                      <a:pt x="17193" y="31752"/>
                      <a:pt x="17181" y="31907"/>
                      <a:pt x="17146" y="32061"/>
                    </a:cubicBezTo>
                    <a:cubicBezTo>
                      <a:pt x="17134" y="32133"/>
                      <a:pt x="17122" y="32192"/>
                      <a:pt x="17110" y="32240"/>
                    </a:cubicBezTo>
                    <a:cubicBezTo>
                      <a:pt x="17098" y="32431"/>
                      <a:pt x="17062" y="32621"/>
                      <a:pt x="17015" y="32800"/>
                    </a:cubicBezTo>
                    <a:cubicBezTo>
                      <a:pt x="16991" y="32895"/>
                      <a:pt x="16955" y="32990"/>
                      <a:pt x="16908" y="33073"/>
                    </a:cubicBezTo>
                    <a:cubicBezTo>
                      <a:pt x="16765" y="32990"/>
                      <a:pt x="16622" y="32883"/>
                      <a:pt x="16503" y="32764"/>
                    </a:cubicBezTo>
                    <a:cubicBezTo>
                      <a:pt x="16503" y="32633"/>
                      <a:pt x="16515" y="32514"/>
                      <a:pt x="16527" y="32383"/>
                    </a:cubicBezTo>
                    <a:lnTo>
                      <a:pt x="16538" y="32383"/>
                    </a:lnTo>
                    <a:lnTo>
                      <a:pt x="16538" y="32300"/>
                    </a:lnTo>
                    <a:cubicBezTo>
                      <a:pt x="16550" y="32121"/>
                      <a:pt x="16562" y="31954"/>
                      <a:pt x="16550" y="31776"/>
                    </a:cubicBezTo>
                    <a:cubicBezTo>
                      <a:pt x="16617" y="31675"/>
                      <a:pt x="16811" y="31427"/>
                      <a:pt x="17041" y="31427"/>
                    </a:cubicBezTo>
                    <a:close/>
                    <a:moveTo>
                      <a:pt x="12587" y="31263"/>
                    </a:moveTo>
                    <a:cubicBezTo>
                      <a:pt x="12607" y="31263"/>
                      <a:pt x="12627" y="31267"/>
                      <a:pt x="12645" y="31276"/>
                    </a:cubicBezTo>
                    <a:cubicBezTo>
                      <a:pt x="12800" y="31311"/>
                      <a:pt x="12967" y="31538"/>
                      <a:pt x="12990" y="31883"/>
                    </a:cubicBezTo>
                    <a:cubicBezTo>
                      <a:pt x="13002" y="31942"/>
                      <a:pt x="13002" y="32014"/>
                      <a:pt x="12990" y="32085"/>
                    </a:cubicBezTo>
                    <a:cubicBezTo>
                      <a:pt x="12979" y="32288"/>
                      <a:pt x="12931" y="32490"/>
                      <a:pt x="12871" y="32692"/>
                    </a:cubicBezTo>
                    <a:cubicBezTo>
                      <a:pt x="12764" y="33014"/>
                      <a:pt x="12657" y="33097"/>
                      <a:pt x="12633" y="33109"/>
                    </a:cubicBezTo>
                    <a:cubicBezTo>
                      <a:pt x="12621" y="33115"/>
                      <a:pt x="12609" y="33118"/>
                      <a:pt x="12598" y="33118"/>
                    </a:cubicBezTo>
                    <a:cubicBezTo>
                      <a:pt x="12586" y="33118"/>
                      <a:pt x="12574" y="33115"/>
                      <a:pt x="12562" y="33109"/>
                    </a:cubicBezTo>
                    <a:cubicBezTo>
                      <a:pt x="12443" y="33073"/>
                      <a:pt x="12371" y="32954"/>
                      <a:pt x="12324" y="32776"/>
                    </a:cubicBezTo>
                    <a:cubicBezTo>
                      <a:pt x="12276" y="32490"/>
                      <a:pt x="12264" y="32192"/>
                      <a:pt x="12288" y="31907"/>
                    </a:cubicBezTo>
                    <a:lnTo>
                      <a:pt x="12300" y="31907"/>
                    </a:lnTo>
                    <a:cubicBezTo>
                      <a:pt x="12312" y="31871"/>
                      <a:pt x="12312" y="31835"/>
                      <a:pt x="12312" y="31799"/>
                    </a:cubicBezTo>
                    <a:lnTo>
                      <a:pt x="12312" y="31764"/>
                    </a:lnTo>
                    <a:cubicBezTo>
                      <a:pt x="12336" y="31526"/>
                      <a:pt x="12407" y="31359"/>
                      <a:pt x="12502" y="31288"/>
                    </a:cubicBezTo>
                    <a:cubicBezTo>
                      <a:pt x="12524" y="31273"/>
                      <a:pt x="12556" y="31263"/>
                      <a:pt x="12587" y="31263"/>
                    </a:cubicBezTo>
                    <a:close/>
                    <a:moveTo>
                      <a:pt x="14756" y="31427"/>
                    </a:moveTo>
                    <a:cubicBezTo>
                      <a:pt x="14771" y="31427"/>
                      <a:pt x="14786" y="31428"/>
                      <a:pt x="14800" y="31430"/>
                    </a:cubicBezTo>
                    <a:lnTo>
                      <a:pt x="14836" y="31430"/>
                    </a:lnTo>
                    <a:cubicBezTo>
                      <a:pt x="14850" y="31428"/>
                      <a:pt x="14864" y="31427"/>
                      <a:pt x="14878" y="31427"/>
                    </a:cubicBezTo>
                    <a:cubicBezTo>
                      <a:pt x="14950" y="31427"/>
                      <a:pt x="15024" y="31452"/>
                      <a:pt x="15074" y="31502"/>
                    </a:cubicBezTo>
                    <a:cubicBezTo>
                      <a:pt x="15157" y="31597"/>
                      <a:pt x="15145" y="31776"/>
                      <a:pt x="15122" y="31930"/>
                    </a:cubicBezTo>
                    <a:cubicBezTo>
                      <a:pt x="15122" y="31990"/>
                      <a:pt x="15122" y="32038"/>
                      <a:pt x="15122" y="32085"/>
                    </a:cubicBezTo>
                    <a:cubicBezTo>
                      <a:pt x="15110" y="32300"/>
                      <a:pt x="15086" y="32514"/>
                      <a:pt x="15038" y="32728"/>
                    </a:cubicBezTo>
                    <a:cubicBezTo>
                      <a:pt x="15026" y="32823"/>
                      <a:pt x="15014" y="32907"/>
                      <a:pt x="15003" y="32931"/>
                    </a:cubicBezTo>
                    <a:cubicBezTo>
                      <a:pt x="15003" y="32963"/>
                      <a:pt x="14922" y="33137"/>
                      <a:pt x="14789" y="33137"/>
                    </a:cubicBezTo>
                    <a:cubicBezTo>
                      <a:pt x="14777" y="33137"/>
                      <a:pt x="14765" y="33136"/>
                      <a:pt x="14753" y="33133"/>
                    </a:cubicBezTo>
                    <a:cubicBezTo>
                      <a:pt x="14705" y="33121"/>
                      <a:pt x="14598" y="33085"/>
                      <a:pt x="14562" y="32728"/>
                    </a:cubicBezTo>
                    <a:lnTo>
                      <a:pt x="14574" y="32728"/>
                    </a:lnTo>
                    <a:cubicBezTo>
                      <a:pt x="14550" y="32609"/>
                      <a:pt x="14550" y="32466"/>
                      <a:pt x="14550" y="32335"/>
                    </a:cubicBezTo>
                    <a:cubicBezTo>
                      <a:pt x="14550" y="32228"/>
                      <a:pt x="14538" y="32133"/>
                      <a:pt x="14526" y="32050"/>
                    </a:cubicBezTo>
                    <a:lnTo>
                      <a:pt x="14526" y="31954"/>
                    </a:lnTo>
                    <a:cubicBezTo>
                      <a:pt x="14503" y="31764"/>
                      <a:pt x="14479" y="31561"/>
                      <a:pt x="14550" y="31490"/>
                    </a:cubicBezTo>
                    <a:cubicBezTo>
                      <a:pt x="14609" y="31450"/>
                      <a:pt x="14685" y="31427"/>
                      <a:pt x="14756" y="31427"/>
                    </a:cubicBezTo>
                    <a:close/>
                    <a:moveTo>
                      <a:pt x="10383" y="31240"/>
                    </a:moveTo>
                    <a:cubicBezTo>
                      <a:pt x="10573" y="31478"/>
                      <a:pt x="10835" y="31657"/>
                      <a:pt x="11133" y="31740"/>
                    </a:cubicBezTo>
                    <a:cubicBezTo>
                      <a:pt x="11074" y="32121"/>
                      <a:pt x="11050" y="32502"/>
                      <a:pt x="11085" y="32883"/>
                    </a:cubicBezTo>
                    <a:cubicBezTo>
                      <a:pt x="10954" y="33014"/>
                      <a:pt x="10788" y="33121"/>
                      <a:pt x="10621" y="33181"/>
                    </a:cubicBezTo>
                    <a:cubicBezTo>
                      <a:pt x="10562" y="33181"/>
                      <a:pt x="10431" y="33169"/>
                      <a:pt x="10359" y="32859"/>
                    </a:cubicBezTo>
                    <a:cubicBezTo>
                      <a:pt x="10359" y="32812"/>
                      <a:pt x="10347" y="32752"/>
                      <a:pt x="10312" y="32716"/>
                    </a:cubicBezTo>
                    <a:lnTo>
                      <a:pt x="10323" y="32716"/>
                    </a:lnTo>
                    <a:cubicBezTo>
                      <a:pt x="10300" y="32585"/>
                      <a:pt x="10288" y="32454"/>
                      <a:pt x="10276" y="32323"/>
                    </a:cubicBezTo>
                    <a:cubicBezTo>
                      <a:pt x="10264" y="32061"/>
                      <a:pt x="10288" y="31788"/>
                      <a:pt x="10323" y="31526"/>
                    </a:cubicBezTo>
                    <a:cubicBezTo>
                      <a:pt x="10359" y="31478"/>
                      <a:pt x="10371" y="31430"/>
                      <a:pt x="10347" y="31383"/>
                    </a:cubicBezTo>
                    <a:cubicBezTo>
                      <a:pt x="10359" y="31323"/>
                      <a:pt x="10371" y="31276"/>
                      <a:pt x="10383" y="31240"/>
                    </a:cubicBezTo>
                    <a:close/>
                    <a:moveTo>
                      <a:pt x="13815" y="31315"/>
                    </a:moveTo>
                    <a:cubicBezTo>
                      <a:pt x="13830" y="31315"/>
                      <a:pt x="13845" y="31318"/>
                      <a:pt x="13860" y="31323"/>
                    </a:cubicBezTo>
                    <a:cubicBezTo>
                      <a:pt x="13895" y="31335"/>
                      <a:pt x="13943" y="31418"/>
                      <a:pt x="13955" y="31561"/>
                    </a:cubicBezTo>
                    <a:cubicBezTo>
                      <a:pt x="13991" y="31871"/>
                      <a:pt x="13991" y="32192"/>
                      <a:pt x="13955" y="32514"/>
                    </a:cubicBezTo>
                    <a:lnTo>
                      <a:pt x="13955" y="32573"/>
                    </a:lnTo>
                    <a:cubicBezTo>
                      <a:pt x="13955" y="32621"/>
                      <a:pt x="13943" y="32669"/>
                      <a:pt x="13931" y="32728"/>
                    </a:cubicBezTo>
                    <a:cubicBezTo>
                      <a:pt x="13895" y="33085"/>
                      <a:pt x="13824" y="33169"/>
                      <a:pt x="13800" y="33193"/>
                    </a:cubicBezTo>
                    <a:lnTo>
                      <a:pt x="13764" y="33193"/>
                    </a:lnTo>
                    <a:cubicBezTo>
                      <a:pt x="13681" y="33181"/>
                      <a:pt x="13574" y="33050"/>
                      <a:pt x="13479" y="32704"/>
                    </a:cubicBezTo>
                    <a:lnTo>
                      <a:pt x="13490" y="32704"/>
                    </a:lnTo>
                    <a:cubicBezTo>
                      <a:pt x="13419" y="32431"/>
                      <a:pt x="13371" y="32145"/>
                      <a:pt x="13348" y="31859"/>
                    </a:cubicBezTo>
                    <a:cubicBezTo>
                      <a:pt x="13360" y="31847"/>
                      <a:pt x="13360" y="31835"/>
                      <a:pt x="13348" y="31835"/>
                    </a:cubicBezTo>
                    <a:lnTo>
                      <a:pt x="13348" y="31811"/>
                    </a:lnTo>
                    <a:cubicBezTo>
                      <a:pt x="13336" y="31561"/>
                      <a:pt x="13479" y="31442"/>
                      <a:pt x="13752" y="31335"/>
                    </a:cubicBezTo>
                    <a:cubicBezTo>
                      <a:pt x="13773" y="31321"/>
                      <a:pt x="13794" y="31315"/>
                      <a:pt x="13815" y="31315"/>
                    </a:cubicBezTo>
                    <a:close/>
                    <a:moveTo>
                      <a:pt x="16086" y="31216"/>
                    </a:moveTo>
                    <a:cubicBezTo>
                      <a:pt x="16086" y="31216"/>
                      <a:pt x="16169" y="31276"/>
                      <a:pt x="16205" y="31692"/>
                    </a:cubicBezTo>
                    <a:cubicBezTo>
                      <a:pt x="16193" y="31728"/>
                      <a:pt x="16193" y="31764"/>
                      <a:pt x="16205" y="31799"/>
                    </a:cubicBezTo>
                    <a:cubicBezTo>
                      <a:pt x="16205" y="31942"/>
                      <a:pt x="16205" y="32097"/>
                      <a:pt x="16181" y="32264"/>
                    </a:cubicBezTo>
                    <a:lnTo>
                      <a:pt x="16181" y="32359"/>
                    </a:lnTo>
                    <a:cubicBezTo>
                      <a:pt x="16169" y="32502"/>
                      <a:pt x="16169" y="32657"/>
                      <a:pt x="16146" y="32788"/>
                    </a:cubicBezTo>
                    <a:cubicBezTo>
                      <a:pt x="16098" y="33145"/>
                      <a:pt x="16038" y="33193"/>
                      <a:pt x="16027" y="33193"/>
                    </a:cubicBezTo>
                    <a:lnTo>
                      <a:pt x="16015" y="33193"/>
                    </a:lnTo>
                    <a:cubicBezTo>
                      <a:pt x="15824" y="33157"/>
                      <a:pt x="15693" y="33002"/>
                      <a:pt x="15610" y="32716"/>
                    </a:cubicBezTo>
                    <a:lnTo>
                      <a:pt x="15622" y="32716"/>
                    </a:lnTo>
                    <a:lnTo>
                      <a:pt x="15622" y="32704"/>
                    </a:lnTo>
                    <a:cubicBezTo>
                      <a:pt x="15538" y="32311"/>
                      <a:pt x="15515" y="31907"/>
                      <a:pt x="15562" y="31514"/>
                    </a:cubicBezTo>
                    <a:cubicBezTo>
                      <a:pt x="15586" y="31418"/>
                      <a:pt x="15836" y="31228"/>
                      <a:pt x="16086" y="31216"/>
                    </a:cubicBezTo>
                    <a:close/>
                    <a:moveTo>
                      <a:pt x="18098" y="31228"/>
                    </a:moveTo>
                    <a:cubicBezTo>
                      <a:pt x="18122" y="31323"/>
                      <a:pt x="18146" y="31418"/>
                      <a:pt x="18158" y="31514"/>
                    </a:cubicBezTo>
                    <a:cubicBezTo>
                      <a:pt x="18229" y="31907"/>
                      <a:pt x="18253" y="32300"/>
                      <a:pt x="18217" y="32704"/>
                    </a:cubicBezTo>
                    <a:lnTo>
                      <a:pt x="18193" y="32788"/>
                    </a:lnTo>
                    <a:cubicBezTo>
                      <a:pt x="18182" y="32823"/>
                      <a:pt x="18170" y="32859"/>
                      <a:pt x="18158" y="32895"/>
                    </a:cubicBezTo>
                    <a:cubicBezTo>
                      <a:pt x="18086" y="33157"/>
                      <a:pt x="18027" y="33193"/>
                      <a:pt x="18015" y="33193"/>
                    </a:cubicBezTo>
                    <a:cubicBezTo>
                      <a:pt x="17932" y="33193"/>
                      <a:pt x="17646" y="33002"/>
                      <a:pt x="17384" y="32788"/>
                    </a:cubicBezTo>
                    <a:cubicBezTo>
                      <a:pt x="17420" y="32609"/>
                      <a:pt x="17443" y="32442"/>
                      <a:pt x="17455" y="32264"/>
                    </a:cubicBezTo>
                    <a:lnTo>
                      <a:pt x="17467" y="32264"/>
                    </a:lnTo>
                    <a:cubicBezTo>
                      <a:pt x="17467" y="32240"/>
                      <a:pt x="17479" y="32192"/>
                      <a:pt x="17491" y="32133"/>
                    </a:cubicBezTo>
                    <a:cubicBezTo>
                      <a:pt x="17527" y="31978"/>
                      <a:pt x="17539" y="31835"/>
                      <a:pt x="17551" y="31680"/>
                    </a:cubicBezTo>
                    <a:cubicBezTo>
                      <a:pt x="17693" y="31573"/>
                      <a:pt x="17824" y="31454"/>
                      <a:pt x="17943" y="31311"/>
                    </a:cubicBezTo>
                    <a:cubicBezTo>
                      <a:pt x="18003" y="31299"/>
                      <a:pt x="18051" y="31264"/>
                      <a:pt x="18098" y="31228"/>
                    </a:cubicBezTo>
                    <a:close/>
                    <a:moveTo>
                      <a:pt x="11662" y="31364"/>
                    </a:moveTo>
                    <a:cubicBezTo>
                      <a:pt x="11670" y="31364"/>
                      <a:pt x="11676" y="31366"/>
                      <a:pt x="11681" y="31371"/>
                    </a:cubicBezTo>
                    <a:cubicBezTo>
                      <a:pt x="11764" y="31395"/>
                      <a:pt x="11883" y="31597"/>
                      <a:pt x="11943" y="31835"/>
                    </a:cubicBezTo>
                    <a:cubicBezTo>
                      <a:pt x="11907" y="32145"/>
                      <a:pt x="11919" y="32466"/>
                      <a:pt x="11966" y="32776"/>
                    </a:cubicBezTo>
                    <a:lnTo>
                      <a:pt x="11966" y="32788"/>
                    </a:lnTo>
                    <a:cubicBezTo>
                      <a:pt x="11871" y="32954"/>
                      <a:pt x="11740" y="33097"/>
                      <a:pt x="11585" y="33193"/>
                    </a:cubicBezTo>
                    <a:cubicBezTo>
                      <a:pt x="11562" y="33193"/>
                      <a:pt x="11538" y="33204"/>
                      <a:pt x="11514" y="33204"/>
                    </a:cubicBezTo>
                    <a:cubicBezTo>
                      <a:pt x="11478" y="33121"/>
                      <a:pt x="11455" y="33026"/>
                      <a:pt x="11443" y="32942"/>
                    </a:cubicBezTo>
                    <a:cubicBezTo>
                      <a:pt x="11395" y="32502"/>
                      <a:pt x="11419" y="32073"/>
                      <a:pt x="11502" y="31657"/>
                    </a:cubicBezTo>
                    <a:cubicBezTo>
                      <a:pt x="11526" y="31573"/>
                      <a:pt x="11538" y="31502"/>
                      <a:pt x="11574" y="31430"/>
                    </a:cubicBezTo>
                    <a:cubicBezTo>
                      <a:pt x="11585" y="31418"/>
                      <a:pt x="11585" y="31407"/>
                      <a:pt x="11597" y="31395"/>
                    </a:cubicBezTo>
                    <a:cubicBezTo>
                      <a:pt x="11628" y="31372"/>
                      <a:pt x="11648" y="31364"/>
                      <a:pt x="11662" y="31364"/>
                    </a:cubicBezTo>
                    <a:close/>
                    <a:moveTo>
                      <a:pt x="1834" y="23120"/>
                    </a:moveTo>
                    <a:lnTo>
                      <a:pt x="1834" y="23120"/>
                    </a:lnTo>
                    <a:cubicBezTo>
                      <a:pt x="2418" y="23608"/>
                      <a:pt x="3418" y="24334"/>
                      <a:pt x="4239" y="24406"/>
                    </a:cubicBezTo>
                    <a:cubicBezTo>
                      <a:pt x="4620" y="24430"/>
                      <a:pt x="4989" y="24525"/>
                      <a:pt x="5347" y="24680"/>
                    </a:cubicBezTo>
                    <a:cubicBezTo>
                      <a:pt x="5359" y="24918"/>
                      <a:pt x="5406" y="25489"/>
                      <a:pt x="5478" y="26132"/>
                    </a:cubicBezTo>
                    <a:cubicBezTo>
                      <a:pt x="5537" y="26680"/>
                      <a:pt x="5632" y="27227"/>
                      <a:pt x="5763" y="27763"/>
                    </a:cubicBezTo>
                    <a:cubicBezTo>
                      <a:pt x="5882" y="28275"/>
                      <a:pt x="5978" y="28799"/>
                      <a:pt x="6037" y="29323"/>
                    </a:cubicBezTo>
                    <a:cubicBezTo>
                      <a:pt x="6132" y="30025"/>
                      <a:pt x="6216" y="30633"/>
                      <a:pt x="6394" y="30918"/>
                    </a:cubicBezTo>
                    <a:cubicBezTo>
                      <a:pt x="6432" y="30974"/>
                      <a:pt x="6485" y="30997"/>
                      <a:pt x="6536" y="30997"/>
                    </a:cubicBezTo>
                    <a:cubicBezTo>
                      <a:pt x="6662" y="30997"/>
                      <a:pt x="6785" y="30860"/>
                      <a:pt x="6692" y="30716"/>
                    </a:cubicBezTo>
                    <a:cubicBezTo>
                      <a:pt x="6549" y="30502"/>
                      <a:pt x="6466" y="29906"/>
                      <a:pt x="6382" y="29275"/>
                    </a:cubicBezTo>
                    <a:cubicBezTo>
                      <a:pt x="6323" y="28728"/>
                      <a:pt x="6228" y="28204"/>
                      <a:pt x="6097" y="27668"/>
                    </a:cubicBezTo>
                    <a:cubicBezTo>
                      <a:pt x="6013" y="27323"/>
                      <a:pt x="5954" y="26977"/>
                      <a:pt x="5906" y="26620"/>
                    </a:cubicBezTo>
                    <a:lnTo>
                      <a:pt x="5906" y="26620"/>
                    </a:lnTo>
                    <a:cubicBezTo>
                      <a:pt x="6132" y="27120"/>
                      <a:pt x="7121" y="29252"/>
                      <a:pt x="7835" y="29894"/>
                    </a:cubicBezTo>
                    <a:cubicBezTo>
                      <a:pt x="7633" y="30299"/>
                      <a:pt x="7716" y="30871"/>
                      <a:pt x="7752" y="31061"/>
                    </a:cubicBezTo>
                    <a:cubicBezTo>
                      <a:pt x="7799" y="31430"/>
                      <a:pt x="8097" y="31692"/>
                      <a:pt x="8276" y="31811"/>
                    </a:cubicBezTo>
                    <a:cubicBezTo>
                      <a:pt x="8347" y="32014"/>
                      <a:pt x="8466" y="32192"/>
                      <a:pt x="8609" y="32347"/>
                    </a:cubicBezTo>
                    <a:cubicBezTo>
                      <a:pt x="8633" y="32383"/>
                      <a:pt x="8668" y="32431"/>
                      <a:pt x="8704" y="32466"/>
                    </a:cubicBezTo>
                    <a:cubicBezTo>
                      <a:pt x="8847" y="32669"/>
                      <a:pt x="8990" y="32764"/>
                      <a:pt x="9133" y="32764"/>
                    </a:cubicBezTo>
                    <a:lnTo>
                      <a:pt x="9157" y="32764"/>
                    </a:lnTo>
                    <a:cubicBezTo>
                      <a:pt x="9264" y="32966"/>
                      <a:pt x="9454" y="33097"/>
                      <a:pt x="9680" y="33121"/>
                    </a:cubicBezTo>
                    <a:cubicBezTo>
                      <a:pt x="9716" y="33133"/>
                      <a:pt x="9764" y="33133"/>
                      <a:pt x="9811" y="33133"/>
                    </a:cubicBezTo>
                    <a:cubicBezTo>
                      <a:pt x="9895" y="33133"/>
                      <a:pt x="9978" y="33121"/>
                      <a:pt x="10061" y="33097"/>
                    </a:cubicBezTo>
                    <a:cubicBezTo>
                      <a:pt x="10169" y="33383"/>
                      <a:pt x="10347" y="33526"/>
                      <a:pt x="10597" y="33538"/>
                    </a:cubicBezTo>
                    <a:lnTo>
                      <a:pt x="10609" y="33538"/>
                    </a:lnTo>
                    <a:cubicBezTo>
                      <a:pt x="10823" y="33514"/>
                      <a:pt x="11014" y="33419"/>
                      <a:pt x="11169" y="33276"/>
                    </a:cubicBezTo>
                    <a:cubicBezTo>
                      <a:pt x="11204" y="33443"/>
                      <a:pt x="11359" y="33562"/>
                      <a:pt x="11526" y="33562"/>
                    </a:cubicBezTo>
                    <a:cubicBezTo>
                      <a:pt x="11645" y="33550"/>
                      <a:pt x="11764" y="33514"/>
                      <a:pt x="11859" y="33443"/>
                    </a:cubicBezTo>
                    <a:cubicBezTo>
                      <a:pt x="11955" y="33371"/>
                      <a:pt x="12050" y="33288"/>
                      <a:pt x="12121" y="33193"/>
                    </a:cubicBezTo>
                    <a:cubicBezTo>
                      <a:pt x="12205" y="33312"/>
                      <a:pt x="12312" y="33395"/>
                      <a:pt x="12455" y="33443"/>
                    </a:cubicBezTo>
                    <a:cubicBezTo>
                      <a:pt x="12502" y="33466"/>
                      <a:pt x="12550" y="33466"/>
                      <a:pt x="12598" y="33478"/>
                    </a:cubicBezTo>
                    <a:cubicBezTo>
                      <a:pt x="12669" y="33466"/>
                      <a:pt x="12740" y="33454"/>
                      <a:pt x="12800" y="33431"/>
                    </a:cubicBezTo>
                    <a:cubicBezTo>
                      <a:pt x="12979" y="33312"/>
                      <a:pt x="13109" y="33133"/>
                      <a:pt x="13169" y="32931"/>
                    </a:cubicBezTo>
                    <a:lnTo>
                      <a:pt x="13193" y="32931"/>
                    </a:lnTo>
                    <a:cubicBezTo>
                      <a:pt x="13312" y="33300"/>
                      <a:pt x="13490" y="33502"/>
                      <a:pt x="13705" y="33538"/>
                    </a:cubicBezTo>
                    <a:cubicBezTo>
                      <a:pt x="13729" y="33550"/>
                      <a:pt x="13752" y="33550"/>
                      <a:pt x="13776" y="33550"/>
                    </a:cubicBezTo>
                    <a:cubicBezTo>
                      <a:pt x="13860" y="33550"/>
                      <a:pt x="13931" y="33526"/>
                      <a:pt x="14002" y="33478"/>
                    </a:cubicBezTo>
                    <a:cubicBezTo>
                      <a:pt x="14145" y="33335"/>
                      <a:pt x="14241" y="33157"/>
                      <a:pt x="14252" y="32966"/>
                    </a:cubicBezTo>
                    <a:cubicBezTo>
                      <a:pt x="14288" y="33193"/>
                      <a:pt x="14443" y="33383"/>
                      <a:pt x="14657" y="33466"/>
                    </a:cubicBezTo>
                    <a:cubicBezTo>
                      <a:pt x="14705" y="33478"/>
                      <a:pt x="14753" y="33490"/>
                      <a:pt x="14800" y="33490"/>
                    </a:cubicBezTo>
                    <a:cubicBezTo>
                      <a:pt x="15098" y="33490"/>
                      <a:pt x="15288" y="33204"/>
                      <a:pt x="15348" y="33038"/>
                    </a:cubicBezTo>
                    <a:cubicBezTo>
                      <a:pt x="15348" y="33026"/>
                      <a:pt x="15348" y="33014"/>
                      <a:pt x="15348" y="33014"/>
                    </a:cubicBezTo>
                    <a:cubicBezTo>
                      <a:pt x="15431" y="33276"/>
                      <a:pt x="15657" y="33478"/>
                      <a:pt x="15943" y="33538"/>
                    </a:cubicBezTo>
                    <a:cubicBezTo>
                      <a:pt x="15967" y="33550"/>
                      <a:pt x="15991" y="33550"/>
                      <a:pt x="16015" y="33550"/>
                    </a:cubicBezTo>
                    <a:cubicBezTo>
                      <a:pt x="16086" y="33550"/>
                      <a:pt x="16169" y="33526"/>
                      <a:pt x="16229" y="33478"/>
                    </a:cubicBezTo>
                    <a:cubicBezTo>
                      <a:pt x="16324" y="33395"/>
                      <a:pt x="16384" y="33288"/>
                      <a:pt x="16419" y="33169"/>
                    </a:cubicBezTo>
                    <a:cubicBezTo>
                      <a:pt x="16562" y="33312"/>
                      <a:pt x="16741" y="33395"/>
                      <a:pt x="16931" y="33431"/>
                    </a:cubicBezTo>
                    <a:lnTo>
                      <a:pt x="16967" y="33431"/>
                    </a:lnTo>
                    <a:cubicBezTo>
                      <a:pt x="17098" y="33419"/>
                      <a:pt x="17193" y="33300"/>
                      <a:pt x="17265" y="33157"/>
                    </a:cubicBezTo>
                    <a:cubicBezTo>
                      <a:pt x="17491" y="33335"/>
                      <a:pt x="17801" y="33550"/>
                      <a:pt x="18003" y="33550"/>
                    </a:cubicBezTo>
                    <a:lnTo>
                      <a:pt x="18015" y="33550"/>
                    </a:lnTo>
                    <a:cubicBezTo>
                      <a:pt x="18265" y="33538"/>
                      <a:pt x="18384" y="33312"/>
                      <a:pt x="18455" y="33133"/>
                    </a:cubicBezTo>
                    <a:lnTo>
                      <a:pt x="18527" y="33133"/>
                    </a:lnTo>
                    <a:cubicBezTo>
                      <a:pt x="18548" y="33135"/>
                      <a:pt x="18569" y="33136"/>
                      <a:pt x="18591" y="33136"/>
                    </a:cubicBezTo>
                    <a:cubicBezTo>
                      <a:pt x="18692" y="33136"/>
                      <a:pt x="18796" y="33115"/>
                      <a:pt x="18884" y="33085"/>
                    </a:cubicBezTo>
                    <a:cubicBezTo>
                      <a:pt x="19051" y="33002"/>
                      <a:pt x="19194" y="32871"/>
                      <a:pt x="19277" y="32716"/>
                    </a:cubicBezTo>
                    <a:lnTo>
                      <a:pt x="19467" y="32716"/>
                    </a:lnTo>
                    <a:cubicBezTo>
                      <a:pt x="19646" y="32657"/>
                      <a:pt x="19801" y="32538"/>
                      <a:pt x="19884" y="32371"/>
                    </a:cubicBezTo>
                    <a:cubicBezTo>
                      <a:pt x="19956" y="32252"/>
                      <a:pt x="20003" y="32133"/>
                      <a:pt x="20051" y="32002"/>
                    </a:cubicBezTo>
                    <a:cubicBezTo>
                      <a:pt x="20218" y="31919"/>
                      <a:pt x="20610" y="31692"/>
                      <a:pt x="20706" y="31335"/>
                    </a:cubicBezTo>
                    <a:cubicBezTo>
                      <a:pt x="20801" y="31049"/>
                      <a:pt x="20813" y="30752"/>
                      <a:pt x="20741" y="30466"/>
                    </a:cubicBezTo>
                    <a:cubicBezTo>
                      <a:pt x="20753" y="30430"/>
                      <a:pt x="20765" y="30406"/>
                      <a:pt x="20777" y="30371"/>
                    </a:cubicBezTo>
                    <a:cubicBezTo>
                      <a:pt x="20777" y="30359"/>
                      <a:pt x="20789" y="30335"/>
                      <a:pt x="20789" y="30311"/>
                    </a:cubicBezTo>
                    <a:lnTo>
                      <a:pt x="20789" y="30299"/>
                    </a:lnTo>
                    <a:cubicBezTo>
                      <a:pt x="20837" y="30168"/>
                      <a:pt x="20837" y="30014"/>
                      <a:pt x="20777" y="29883"/>
                    </a:cubicBezTo>
                    <a:cubicBezTo>
                      <a:pt x="21575" y="28906"/>
                      <a:pt x="22468" y="27037"/>
                      <a:pt x="22670" y="26620"/>
                    </a:cubicBezTo>
                    <a:lnTo>
                      <a:pt x="22670" y="26620"/>
                    </a:lnTo>
                    <a:cubicBezTo>
                      <a:pt x="22408" y="28275"/>
                      <a:pt x="21992" y="30359"/>
                      <a:pt x="21420" y="31323"/>
                    </a:cubicBezTo>
                    <a:cubicBezTo>
                      <a:pt x="21372" y="31407"/>
                      <a:pt x="21396" y="31514"/>
                      <a:pt x="21480" y="31561"/>
                    </a:cubicBezTo>
                    <a:cubicBezTo>
                      <a:pt x="21503" y="31573"/>
                      <a:pt x="21539" y="31585"/>
                      <a:pt x="21575" y="31585"/>
                    </a:cubicBezTo>
                    <a:cubicBezTo>
                      <a:pt x="21634" y="31585"/>
                      <a:pt x="21682" y="31549"/>
                      <a:pt x="21718" y="31502"/>
                    </a:cubicBezTo>
                    <a:cubicBezTo>
                      <a:pt x="22349" y="30466"/>
                      <a:pt x="22789" y="28204"/>
                      <a:pt x="23039" y="26501"/>
                    </a:cubicBezTo>
                    <a:cubicBezTo>
                      <a:pt x="23182" y="25608"/>
                      <a:pt x="23266" y="24870"/>
                      <a:pt x="23289" y="24596"/>
                    </a:cubicBezTo>
                    <a:cubicBezTo>
                      <a:pt x="23551" y="24525"/>
                      <a:pt x="23849" y="24453"/>
                      <a:pt x="24206" y="24358"/>
                    </a:cubicBezTo>
                    <a:cubicBezTo>
                      <a:pt x="24932" y="24191"/>
                      <a:pt x="25623" y="23858"/>
                      <a:pt x="26194" y="23382"/>
                    </a:cubicBezTo>
                    <a:lnTo>
                      <a:pt x="26194" y="23382"/>
                    </a:lnTo>
                    <a:cubicBezTo>
                      <a:pt x="26111" y="24037"/>
                      <a:pt x="25980" y="24703"/>
                      <a:pt x="25790" y="25346"/>
                    </a:cubicBezTo>
                    <a:cubicBezTo>
                      <a:pt x="25565" y="26103"/>
                      <a:pt x="25188" y="27012"/>
                      <a:pt x="24612" y="27398"/>
                    </a:cubicBezTo>
                    <a:lnTo>
                      <a:pt x="24612" y="27398"/>
                    </a:lnTo>
                    <a:cubicBezTo>
                      <a:pt x="24719" y="26485"/>
                      <a:pt x="24861" y="25857"/>
                      <a:pt x="25028" y="25501"/>
                    </a:cubicBezTo>
                    <a:cubicBezTo>
                      <a:pt x="25063" y="25406"/>
                      <a:pt x="25028" y="25299"/>
                      <a:pt x="24944" y="25263"/>
                    </a:cubicBezTo>
                    <a:cubicBezTo>
                      <a:pt x="24919" y="25254"/>
                      <a:pt x="24894" y="25249"/>
                      <a:pt x="24869" y="25249"/>
                    </a:cubicBezTo>
                    <a:cubicBezTo>
                      <a:pt x="24798" y="25249"/>
                      <a:pt x="24733" y="25285"/>
                      <a:pt x="24706" y="25346"/>
                    </a:cubicBezTo>
                    <a:cubicBezTo>
                      <a:pt x="24504" y="25775"/>
                      <a:pt x="24349" y="26513"/>
                      <a:pt x="24230" y="27608"/>
                    </a:cubicBezTo>
                    <a:cubicBezTo>
                      <a:pt x="24182" y="27656"/>
                      <a:pt x="24170" y="27728"/>
                      <a:pt x="24194" y="27787"/>
                    </a:cubicBezTo>
                    <a:cubicBezTo>
                      <a:pt x="24194" y="27787"/>
                      <a:pt x="24206" y="27799"/>
                      <a:pt x="24206" y="27799"/>
                    </a:cubicBezTo>
                    <a:cubicBezTo>
                      <a:pt x="24099" y="28775"/>
                      <a:pt x="24039" y="29859"/>
                      <a:pt x="23992" y="30740"/>
                    </a:cubicBezTo>
                    <a:cubicBezTo>
                      <a:pt x="23968" y="31168"/>
                      <a:pt x="23944" y="31573"/>
                      <a:pt x="23908" y="31907"/>
                    </a:cubicBezTo>
                    <a:cubicBezTo>
                      <a:pt x="23813" y="33169"/>
                      <a:pt x="23599" y="33514"/>
                      <a:pt x="23158" y="34205"/>
                    </a:cubicBezTo>
                    <a:cubicBezTo>
                      <a:pt x="23015" y="34431"/>
                      <a:pt x="22861" y="34681"/>
                      <a:pt x="22682" y="35002"/>
                    </a:cubicBezTo>
                    <a:cubicBezTo>
                      <a:pt x="21932" y="36312"/>
                      <a:pt x="18432" y="39229"/>
                      <a:pt x="17455" y="39503"/>
                    </a:cubicBezTo>
                    <a:cubicBezTo>
                      <a:pt x="16803" y="39685"/>
                      <a:pt x="15484" y="39901"/>
                      <a:pt x="14041" y="39901"/>
                    </a:cubicBezTo>
                    <a:cubicBezTo>
                      <a:pt x="13036" y="39901"/>
                      <a:pt x="11969" y="39796"/>
                      <a:pt x="11026" y="39503"/>
                    </a:cubicBezTo>
                    <a:cubicBezTo>
                      <a:pt x="8716" y="38788"/>
                      <a:pt x="5335" y="34085"/>
                      <a:pt x="4894" y="33312"/>
                    </a:cubicBezTo>
                    <a:cubicBezTo>
                      <a:pt x="4632" y="32871"/>
                      <a:pt x="4537" y="30859"/>
                      <a:pt x="4477" y="29525"/>
                    </a:cubicBezTo>
                    <a:cubicBezTo>
                      <a:pt x="4442" y="28978"/>
                      <a:pt x="4418" y="28501"/>
                      <a:pt x="4394" y="28251"/>
                    </a:cubicBezTo>
                    <a:cubicBezTo>
                      <a:pt x="4370" y="28037"/>
                      <a:pt x="4335" y="27775"/>
                      <a:pt x="4275" y="27478"/>
                    </a:cubicBezTo>
                    <a:cubicBezTo>
                      <a:pt x="4287" y="27418"/>
                      <a:pt x="4275" y="27358"/>
                      <a:pt x="4239" y="27311"/>
                    </a:cubicBezTo>
                    <a:cubicBezTo>
                      <a:pt x="4085" y="26573"/>
                      <a:pt x="3870" y="25823"/>
                      <a:pt x="3870" y="25823"/>
                    </a:cubicBezTo>
                    <a:cubicBezTo>
                      <a:pt x="3846" y="25732"/>
                      <a:pt x="3777" y="25693"/>
                      <a:pt x="3707" y="25693"/>
                    </a:cubicBezTo>
                    <a:cubicBezTo>
                      <a:pt x="3601" y="25693"/>
                      <a:pt x="3494" y="25782"/>
                      <a:pt x="3537" y="25918"/>
                    </a:cubicBezTo>
                    <a:cubicBezTo>
                      <a:pt x="3537" y="25918"/>
                      <a:pt x="3644" y="26335"/>
                      <a:pt x="3763" y="26835"/>
                    </a:cubicBezTo>
                    <a:cubicBezTo>
                      <a:pt x="3061" y="26084"/>
                      <a:pt x="2346" y="25192"/>
                      <a:pt x="2239" y="24632"/>
                    </a:cubicBezTo>
                    <a:cubicBezTo>
                      <a:pt x="2132" y="24120"/>
                      <a:pt x="2001" y="23608"/>
                      <a:pt x="1834" y="23120"/>
                    </a:cubicBezTo>
                    <a:close/>
                    <a:moveTo>
                      <a:pt x="14790" y="1"/>
                    </a:moveTo>
                    <a:cubicBezTo>
                      <a:pt x="14602" y="1"/>
                      <a:pt x="14411" y="4"/>
                      <a:pt x="14217" y="10"/>
                    </a:cubicBezTo>
                    <a:cubicBezTo>
                      <a:pt x="4858" y="308"/>
                      <a:pt x="382" y="6927"/>
                      <a:pt x="191" y="11523"/>
                    </a:cubicBezTo>
                    <a:cubicBezTo>
                      <a:pt x="1" y="16024"/>
                      <a:pt x="691" y="20215"/>
                      <a:pt x="965" y="21453"/>
                    </a:cubicBezTo>
                    <a:cubicBezTo>
                      <a:pt x="1048" y="21786"/>
                      <a:pt x="1144" y="22155"/>
                      <a:pt x="1287" y="22608"/>
                    </a:cubicBezTo>
                    <a:lnTo>
                      <a:pt x="1418" y="23013"/>
                    </a:lnTo>
                    <a:cubicBezTo>
                      <a:pt x="1608" y="23560"/>
                      <a:pt x="1763" y="24120"/>
                      <a:pt x="1882" y="24703"/>
                    </a:cubicBezTo>
                    <a:cubicBezTo>
                      <a:pt x="2060" y="25620"/>
                      <a:pt x="3430" y="27025"/>
                      <a:pt x="3906" y="27489"/>
                    </a:cubicBezTo>
                    <a:cubicBezTo>
                      <a:pt x="3965" y="27799"/>
                      <a:pt x="4013" y="28073"/>
                      <a:pt x="4037" y="28287"/>
                    </a:cubicBezTo>
                    <a:cubicBezTo>
                      <a:pt x="4061" y="28537"/>
                      <a:pt x="4085" y="29002"/>
                      <a:pt x="4108" y="29537"/>
                    </a:cubicBezTo>
                    <a:cubicBezTo>
                      <a:pt x="4204" y="31418"/>
                      <a:pt x="4299" y="33014"/>
                      <a:pt x="4573" y="33490"/>
                    </a:cubicBezTo>
                    <a:cubicBezTo>
                      <a:pt x="4870" y="34014"/>
                      <a:pt x="8383" y="39062"/>
                      <a:pt x="10907" y="39848"/>
                    </a:cubicBezTo>
                    <a:cubicBezTo>
                      <a:pt x="11846" y="40113"/>
                      <a:pt x="12827" y="40255"/>
                      <a:pt x="13800" y="40255"/>
                    </a:cubicBezTo>
                    <a:cubicBezTo>
                      <a:pt x="13876" y="40255"/>
                      <a:pt x="13951" y="40255"/>
                      <a:pt x="14026" y="40253"/>
                    </a:cubicBezTo>
                    <a:cubicBezTo>
                      <a:pt x="14072" y="40253"/>
                      <a:pt x="14117" y="40254"/>
                      <a:pt x="14163" y="40254"/>
                    </a:cubicBezTo>
                    <a:cubicBezTo>
                      <a:pt x="15296" y="40254"/>
                      <a:pt x="16428" y="40111"/>
                      <a:pt x="17539" y="39848"/>
                    </a:cubicBezTo>
                    <a:cubicBezTo>
                      <a:pt x="18622" y="39550"/>
                      <a:pt x="22158" y="36610"/>
                      <a:pt x="22980" y="35181"/>
                    </a:cubicBezTo>
                    <a:cubicBezTo>
                      <a:pt x="23158" y="34859"/>
                      <a:pt x="23313" y="34621"/>
                      <a:pt x="23444" y="34407"/>
                    </a:cubicBezTo>
                    <a:cubicBezTo>
                      <a:pt x="23908" y="33693"/>
                      <a:pt x="24158" y="33288"/>
                      <a:pt x="24266" y="31942"/>
                    </a:cubicBezTo>
                    <a:cubicBezTo>
                      <a:pt x="24289" y="31609"/>
                      <a:pt x="24313" y="31192"/>
                      <a:pt x="24337" y="30764"/>
                    </a:cubicBezTo>
                    <a:cubicBezTo>
                      <a:pt x="24385" y="29883"/>
                      <a:pt x="24456" y="28799"/>
                      <a:pt x="24551" y="27835"/>
                    </a:cubicBezTo>
                    <a:cubicBezTo>
                      <a:pt x="26123" y="27180"/>
                      <a:pt x="26575" y="23525"/>
                      <a:pt x="26575" y="23120"/>
                    </a:cubicBezTo>
                    <a:cubicBezTo>
                      <a:pt x="26575" y="23048"/>
                      <a:pt x="26599" y="22965"/>
                      <a:pt x="26623" y="22894"/>
                    </a:cubicBezTo>
                    <a:cubicBezTo>
                      <a:pt x="26671" y="22751"/>
                      <a:pt x="26742" y="22536"/>
                      <a:pt x="26825" y="22298"/>
                    </a:cubicBezTo>
                    <a:cubicBezTo>
                      <a:pt x="27171" y="21370"/>
                      <a:pt x="27671" y="19977"/>
                      <a:pt x="27778" y="18453"/>
                    </a:cubicBezTo>
                    <a:cubicBezTo>
                      <a:pt x="27921" y="16226"/>
                      <a:pt x="27790" y="9868"/>
                      <a:pt x="27135" y="8213"/>
                    </a:cubicBezTo>
                    <a:cubicBezTo>
                      <a:pt x="26157" y="5723"/>
                      <a:pt x="22995" y="1"/>
                      <a:pt x="1479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25"/>
              <p:cNvSpPr/>
              <p:nvPr/>
            </p:nvSpPr>
            <p:spPr>
              <a:xfrm>
                <a:off x="4534412" y="1135892"/>
                <a:ext cx="80253" cy="104996"/>
              </a:xfrm>
              <a:custGeom>
                <a:avLst/>
                <a:gdLst/>
                <a:ahLst/>
                <a:cxnLst/>
                <a:rect l="l" t="t" r="r" b="b"/>
                <a:pathLst>
                  <a:path w="6526" h="8538" extrusionOk="0">
                    <a:moveTo>
                      <a:pt x="3322" y="1"/>
                    </a:moveTo>
                    <a:cubicBezTo>
                      <a:pt x="2370" y="1"/>
                      <a:pt x="1834" y="1025"/>
                      <a:pt x="1477" y="1715"/>
                    </a:cubicBezTo>
                    <a:lnTo>
                      <a:pt x="1441" y="1787"/>
                    </a:lnTo>
                    <a:cubicBezTo>
                      <a:pt x="1132" y="2382"/>
                      <a:pt x="1" y="5656"/>
                      <a:pt x="239" y="6823"/>
                    </a:cubicBezTo>
                    <a:cubicBezTo>
                      <a:pt x="453" y="7871"/>
                      <a:pt x="965" y="8383"/>
                      <a:pt x="1858" y="8442"/>
                    </a:cubicBezTo>
                    <a:cubicBezTo>
                      <a:pt x="1896" y="8445"/>
                      <a:pt x="1933" y="8446"/>
                      <a:pt x="1970" y="8446"/>
                    </a:cubicBezTo>
                    <a:cubicBezTo>
                      <a:pt x="2263" y="8446"/>
                      <a:pt x="2546" y="8364"/>
                      <a:pt x="2811" y="8216"/>
                    </a:cubicBezTo>
                    <a:cubicBezTo>
                      <a:pt x="2925" y="8143"/>
                      <a:pt x="3049" y="8107"/>
                      <a:pt x="3182" y="8107"/>
                    </a:cubicBezTo>
                    <a:cubicBezTo>
                      <a:pt x="3201" y="8107"/>
                      <a:pt x="3220" y="8108"/>
                      <a:pt x="3239" y="8109"/>
                    </a:cubicBezTo>
                    <a:cubicBezTo>
                      <a:pt x="3394" y="8145"/>
                      <a:pt x="3549" y="8192"/>
                      <a:pt x="3703" y="8252"/>
                    </a:cubicBezTo>
                    <a:cubicBezTo>
                      <a:pt x="4049" y="8407"/>
                      <a:pt x="4418" y="8502"/>
                      <a:pt x="4799" y="8538"/>
                    </a:cubicBezTo>
                    <a:cubicBezTo>
                      <a:pt x="4966" y="8538"/>
                      <a:pt x="5120" y="8502"/>
                      <a:pt x="5275" y="8431"/>
                    </a:cubicBezTo>
                    <a:cubicBezTo>
                      <a:pt x="5906" y="8133"/>
                      <a:pt x="6525" y="7264"/>
                      <a:pt x="6382" y="6061"/>
                    </a:cubicBezTo>
                    <a:cubicBezTo>
                      <a:pt x="6192" y="4906"/>
                      <a:pt x="5882" y="3775"/>
                      <a:pt x="5478" y="2680"/>
                    </a:cubicBezTo>
                    <a:cubicBezTo>
                      <a:pt x="4811" y="918"/>
                      <a:pt x="4096" y="1"/>
                      <a:pt x="334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25"/>
              <p:cNvSpPr/>
              <p:nvPr/>
            </p:nvSpPr>
            <p:spPr>
              <a:xfrm>
                <a:off x="4440853" y="1091363"/>
                <a:ext cx="103963" cy="99782"/>
              </a:xfrm>
              <a:custGeom>
                <a:avLst/>
                <a:gdLst/>
                <a:ahLst/>
                <a:cxnLst/>
                <a:rect l="l" t="t" r="r" b="b"/>
                <a:pathLst>
                  <a:path w="8454" h="8114" extrusionOk="0">
                    <a:moveTo>
                      <a:pt x="5415" y="0"/>
                    </a:moveTo>
                    <a:cubicBezTo>
                      <a:pt x="4540" y="0"/>
                      <a:pt x="1173" y="739"/>
                      <a:pt x="584" y="1848"/>
                    </a:cubicBezTo>
                    <a:cubicBezTo>
                      <a:pt x="203" y="2550"/>
                      <a:pt x="1" y="3336"/>
                      <a:pt x="1" y="4134"/>
                    </a:cubicBezTo>
                    <a:cubicBezTo>
                      <a:pt x="1" y="4741"/>
                      <a:pt x="346" y="7801"/>
                      <a:pt x="1275" y="8051"/>
                    </a:cubicBezTo>
                    <a:cubicBezTo>
                      <a:pt x="1432" y="8091"/>
                      <a:pt x="1598" y="8114"/>
                      <a:pt x="1766" y="8114"/>
                    </a:cubicBezTo>
                    <a:cubicBezTo>
                      <a:pt x="1800" y="8114"/>
                      <a:pt x="1835" y="8113"/>
                      <a:pt x="1870" y="8111"/>
                    </a:cubicBezTo>
                    <a:cubicBezTo>
                      <a:pt x="2537" y="8087"/>
                      <a:pt x="3191" y="8039"/>
                      <a:pt x="3846" y="7944"/>
                    </a:cubicBezTo>
                    <a:cubicBezTo>
                      <a:pt x="4334" y="7884"/>
                      <a:pt x="4787" y="7825"/>
                      <a:pt x="5025" y="7825"/>
                    </a:cubicBezTo>
                    <a:cubicBezTo>
                      <a:pt x="5442" y="7825"/>
                      <a:pt x="6120" y="7611"/>
                      <a:pt x="6716" y="7277"/>
                    </a:cubicBezTo>
                    <a:cubicBezTo>
                      <a:pt x="7156" y="7039"/>
                      <a:pt x="7918" y="6539"/>
                      <a:pt x="8168" y="5837"/>
                    </a:cubicBezTo>
                    <a:cubicBezTo>
                      <a:pt x="8454" y="5003"/>
                      <a:pt x="8311" y="3765"/>
                      <a:pt x="7728" y="2158"/>
                    </a:cubicBezTo>
                    <a:cubicBezTo>
                      <a:pt x="7382" y="1205"/>
                      <a:pt x="6335" y="62"/>
                      <a:pt x="5489" y="2"/>
                    </a:cubicBezTo>
                    <a:cubicBezTo>
                      <a:pt x="5467" y="1"/>
                      <a:pt x="5442" y="0"/>
                      <a:pt x="541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25"/>
              <p:cNvSpPr/>
              <p:nvPr/>
            </p:nvSpPr>
            <p:spPr>
              <a:xfrm>
                <a:off x="4604397" y="1093073"/>
                <a:ext cx="107628" cy="98183"/>
              </a:xfrm>
              <a:custGeom>
                <a:avLst/>
                <a:gdLst/>
                <a:ahLst/>
                <a:cxnLst/>
                <a:rect l="l" t="t" r="r" b="b"/>
                <a:pathLst>
                  <a:path w="8752" h="7984" extrusionOk="0">
                    <a:moveTo>
                      <a:pt x="3543" y="0"/>
                    </a:moveTo>
                    <a:cubicBezTo>
                      <a:pt x="3175" y="0"/>
                      <a:pt x="2792" y="36"/>
                      <a:pt x="2394" y="114"/>
                    </a:cubicBezTo>
                    <a:cubicBezTo>
                      <a:pt x="1180" y="352"/>
                      <a:pt x="1" y="2792"/>
                      <a:pt x="144" y="4209"/>
                    </a:cubicBezTo>
                    <a:cubicBezTo>
                      <a:pt x="298" y="5602"/>
                      <a:pt x="1346" y="7233"/>
                      <a:pt x="3406" y="7757"/>
                    </a:cubicBezTo>
                    <a:cubicBezTo>
                      <a:pt x="3966" y="7900"/>
                      <a:pt x="4549" y="7984"/>
                      <a:pt x="5132" y="7984"/>
                    </a:cubicBezTo>
                    <a:cubicBezTo>
                      <a:pt x="6228" y="7984"/>
                      <a:pt x="7085" y="7662"/>
                      <a:pt x="7478" y="7043"/>
                    </a:cubicBezTo>
                    <a:cubicBezTo>
                      <a:pt x="7978" y="6257"/>
                      <a:pt x="8752" y="4305"/>
                      <a:pt x="8514" y="3209"/>
                    </a:cubicBezTo>
                    <a:cubicBezTo>
                      <a:pt x="8282" y="2113"/>
                      <a:pt x="6380" y="0"/>
                      <a:pt x="354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25"/>
              <p:cNvSpPr/>
              <p:nvPr/>
            </p:nvSpPr>
            <p:spPr>
              <a:xfrm>
                <a:off x="4703527" y="1074196"/>
                <a:ext cx="27534" cy="127599"/>
              </a:xfrm>
              <a:custGeom>
                <a:avLst/>
                <a:gdLst/>
                <a:ahLst/>
                <a:cxnLst/>
                <a:rect l="l" t="t" r="r" b="b"/>
                <a:pathLst>
                  <a:path w="2239" h="10376" extrusionOk="0">
                    <a:moveTo>
                      <a:pt x="470" y="0"/>
                    </a:moveTo>
                    <a:cubicBezTo>
                      <a:pt x="390" y="0"/>
                      <a:pt x="318" y="55"/>
                      <a:pt x="298" y="136"/>
                    </a:cubicBezTo>
                    <a:cubicBezTo>
                      <a:pt x="286" y="184"/>
                      <a:pt x="0" y="1494"/>
                      <a:pt x="322" y="2113"/>
                    </a:cubicBezTo>
                    <a:cubicBezTo>
                      <a:pt x="691" y="2863"/>
                      <a:pt x="1358" y="4423"/>
                      <a:pt x="1465" y="5542"/>
                    </a:cubicBezTo>
                    <a:cubicBezTo>
                      <a:pt x="1477" y="6042"/>
                      <a:pt x="1453" y="6530"/>
                      <a:pt x="1381" y="7018"/>
                    </a:cubicBezTo>
                    <a:cubicBezTo>
                      <a:pt x="1227" y="8316"/>
                      <a:pt x="1072" y="9780"/>
                      <a:pt x="1905" y="10352"/>
                    </a:cubicBezTo>
                    <a:cubicBezTo>
                      <a:pt x="1929" y="10364"/>
                      <a:pt x="1965" y="10376"/>
                      <a:pt x="2001" y="10376"/>
                    </a:cubicBezTo>
                    <a:cubicBezTo>
                      <a:pt x="2179" y="10376"/>
                      <a:pt x="2239" y="10161"/>
                      <a:pt x="2096" y="10054"/>
                    </a:cubicBezTo>
                    <a:cubicBezTo>
                      <a:pt x="1441" y="9614"/>
                      <a:pt x="1596" y="8256"/>
                      <a:pt x="1727" y="7066"/>
                    </a:cubicBezTo>
                    <a:cubicBezTo>
                      <a:pt x="1810" y="6554"/>
                      <a:pt x="1834" y="6030"/>
                      <a:pt x="1810" y="5506"/>
                    </a:cubicBezTo>
                    <a:cubicBezTo>
                      <a:pt x="1667" y="4077"/>
                      <a:pt x="739" y="2172"/>
                      <a:pt x="631" y="1958"/>
                    </a:cubicBezTo>
                    <a:cubicBezTo>
                      <a:pt x="417" y="1529"/>
                      <a:pt x="572" y="553"/>
                      <a:pt x="643" y="208"/>
                    </a:cubicBezTo>
                    <a:cubicBezTo>
                      <a:pt x="667" y="113"/>
                      <a:pt x="608" y="17"/>
                      <a:pt x="512" y="5"/>
                    </a:cubicBezTo>
                    <a:cubicBezTo>
                      <a:pt x="498" y="2"/>
                      <a:pt x="484" y="0"/>
                      <a:pt x="47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25"/>
              <p:cNvSpPr/>
              <p:nvPr/>
            </p:nvSpPr>
            <p:spPr>
              <a:xfrm>
                <a:off x="4417278" y="1078045"/>
                <a:ext cx="19774" cy="116875"/>
              </a:xfrm>
              <a:custGeom>
                <a:avLst/>
                <a:gdLst/>
                <a:ahLst/>
                <a:cxnLst/>
                <a:rect l="l" t="t" r="r" b="b"/>
                <a:pathLst>
                  <a:path w="1608" h="9504" extrusionOk="0">
                    <a:moveTo>
                      <a:pt x="1164" y="1"/>
                    </a:moveTo>
                    <a:cubicBezTo>
                      <a:pt x="1158" y="1"/>
                      <a:pt x="1151" y="1"/>
                      <a:pt x="1144" y="2"/>
                    </a:cubicBezTo>
                    <a:cubicBezTo>
                      <a:pt x="1048" y="14"/>
                      <a:pt x="977" y="97"/>
                      <a:pt x="1001" y="204"/>
                    </a:cubicBezTo>
                    <a:cubicBezTo>
                      <a:pt x="1001" y="216"/>
                      <a:pt x="1251" y="2205"/>
                      <a:pt x="1001" y="3026"/>
                    </a:cubicBezTo>
                    <a:cubicBezTo>
                      <a:pt x="929" y="3229"/>
                      <a:pt x="846" y="3479"/>
                      <a:pt x="751" y="3729"/>
                    </a:cubicBezTo>
                    <a:cubicBezTo>
                      <a:pt x="417" y="4598"/>
                      <a:pt x="1" y="5681"/>
                      <a:pt x="144" y="6693"/>
                    </a:cubicBezTo>
                    <a:cubicBezTo>
                      <a:pt x="191" y="7074"/>
                      <a:pt x="274" y="7455"/>
                      <a:pt x="370" y="7824"/>
                    </a:cubicBezTo>
                    <a:cubicBezTo>
                      <a:pt x="513" y="8360"/>
                      <a:pt x="608" y="8753"/>
                      <a:pt x="465" y="9289"/>
                    </a:cubicBezTo>
                    <a:cubicBezTo>
                      <a:pt x="429" y="9384"/>
                      <a:pt x="489" y="9479"/>
                      <a:pt x="584" y="9503"/>
                    </a:cubicBezTo>
                    <a:lnTo>
                      <a:pt x="632" y="9503"/>
                    </a:lnTo>
                    <a:cubicBezTo>
                      <a:pt x="715" y="9503"/>
                      <a:pt x="786" y="9444"/>
                      <a:pt x="798" y="9372"/>
                    </a:cubicBezTo>
                    <a:cubicBezTo>
                      <a:pt x="965" y="8753"/>
                      <a:pt x="858" y="8301"/>
                      <a:pt x="715" y="7729"/>
                    </a:cubicBezTo>
                    <a:cubicBezTo>
                      <a:pt x="620" y="7372"/>
                      <a:pt x="548" y="7003"/>
                      <a:pt x="489" y="6634"/>
                    </a:cubicBezTo>
                    <a:cubicBezTo>
                      <a:pt x="370" y="5717"/>
                      <a:pt x="763" y="4681"/>
                      <a:pt x="1072" y="3848"/>
                    </a:cubicBezTo>
                    <a:cubicBezTo>
                      <a:pt x="1179" y="3586"/>
                      <a:pt x="1275" y="3336"/>
                      <a:pt x="1334" y="3121"/>
                    </a:cubicBezTo>
                    <a:cubicBezTo>
                      <a:pt x="1608" y="2228"/>
                      <a:pt x="1358" y="228"/>
                      <a:pt x="1334" y="145"/>
                    </a:cubicBezTo>
                    <a:cubicBezTo>
                      <a:pt x="1323" y="68"/>
                      <a:pt x="1251" y="1"/>
                      <a:pt x="1164"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25"/>
              <p:cNvSpPr/>
              <p:nvPr/>
            </p:nvSpPr>
            <p:spPr>
              <a:xfrm>
                <a:off x="4704548" y="826807"/>
                <a:ext cx="54183" cy="87570"/>
              </a:xfrm>
              <a:custGeom>
                <a:avLst/>
                <a:gdLst/>
                <a:ahLst/>
                <a:cxnLst/>
                <a:rect l="l" t="t" r="r" b="b"/>
                <a:pathLst>
                  <a:path w="4406" h="7121" extrusionOk="0">
                    <a:moveTo>
                      <a:pt x="4406" y="1"/>
                    </a:moveTo>
                    <a:lnTo>
                      <a:pt x="4406" y="1"/>
                    </a:lnTo>
                    <a:cubicBezTo>
                      <a:pt x="3025" y="1894"/>
                      <a:pt x="1620" y="3775"/>
                      <a:pt x="370" y="5764"/>
                    </a:cubicBezTo>
                    <a:cubicBezTo>
                      <a:pt x="239" y="5966"/>
                      <a:pt x="120" y="6168"/>
                      <a:pt x="1" y="6383"/>
                    </a:cubicBezTo>
                    <a:cubicBezTo>
                      <a:pt x="501" y="6609"/>
                      <a:pt x="1001" y="6859"/>
                      <a:pt x="1489" y="7121"/>
                    </a:cubicBezTo>
                    <a:cubicBezTo>
                      <a:pt x="1894" y="6252"/>
                      <a:pt x="2275" y="5359"/>
                      <a:pt x="2644" y="4466"/>
                    </a:cubicBezTo>
                    <a:cubicBezTo>
                      <a:pt x="3263" y="2989"/>
                      <a:pt x="3835" y="1489"/>
                      <a:pt x="440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25"/>
              <p:cNvSpPr/>
              <p:nvPr/>
            </p:nvSpPr>
            <p:spPr>
              <a:xfrm>
                <a:off x="4653895" y="668538"/>
                <a:ext cx="87128" cy="225930"/>
              </a:xfrm>
              <a:custGeom>
                <a:avLst/>
                <a:gdLst/>
                <a:ahLst/>
                <a:cxnLst/>
                <a:rect l="l" t="t" r="r" b="b"/>
                <a:pathLst>
                  <a:path w="7085" h="18372" extrusionOk="0">
                    <a:moveTo>
                      <a:pt x="7084" y="0"/>
                    </a:moveTo>
                    <a:lnTo>
                      <a:pt x="7084" y="0"/>
                    </a:lnTo>
                    <a:cubicBezTo>
                      <a:pt x="6656" y="810"/>
                      <a:pt x="6227" y="1620"/>
                      <a:pt x="5834" y="2441"/>
                    </a:cubicBezTo>
                    <a:cubicBezTo>
                      <a:pt x="5417" y="3310"/>
                      <a:pt x="5036" y="4191"/>
                      <a:pt x="4679" y="5084"/>
                    </a:cubicBezTo>
                    <a:cubicBezTo>
                      <a:pt x="3965" y="6823"/>
                      <a:pt x="3322" y="8597"/>
                      <a:pt x="2679" y="10359"/>
                    </a:cubicBezTo>
                    <a:cubicBezTo>
                      <a:pt x="2036" y="12097"/>
                      <a:pt x="1346" y="13812"/>
                      <a:pt x="738" y="15562"/>
                    </a:cubicBezTo>
                    <a:cubicBezTo>
                      <a:pt x="488" y="16300"/>
                      <a:pt x="238" y="17038"/>
                      <a:pt x="0" y="17776"/>
                    </a:cubicBezTo>
                    <a:cubicBezTo>
                      <a:pt x="655" y="17943"/>
                      <a:pt x="1298" y="18145"/>
                      <a:pt x="1929" y="18372"/>
                    </a:cubicBezTo>
                    <a:cubicBezTo>
                      <a:pt x="2274" y="17622"/>
                      <a:pt x="2620" y="16883"/>
                      <a:pt x="2953" y="16133"/>
                    </a:cubicBezTo>
                    <a:cubicBezTo>
                      <a:pt x="3751" y="14371"/>
                      <a:pt x="4417" y="12549"/>
                      <a:pt x="4965" y="10692"/>
                    </a:cubicBezTo>
                    <a:cubicBezTo>
                      <a:pt x="5453" y="8882"/>
                      <a:pt x="5858" y="7049"/>
                      <a:pt x="6168" y="5203"/>
                    </a:cubicBezTo>
                    <a:cubicBezTo>
                      <a:pt x="6310" y="4334"/>
                      <a:pt x="6465" y="3465"/>
                      <a:pt x="6608" y="2596"/>
                    </a:cubicBezTo>
                    <a:cubicBezTo>
                      <a:pt x="6763" y="1727"/>
                      <a:pt x="6906" y="869"/>
                      <a:pt x="708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25"/>
              <p:cNvSpPr/>
              <p:nvPr/>
            </p:nvSpPr>
            <p:spPr>
              <a:xfrm>
                <a:off x="4597080" y="799433"/>
                <a:ext cx="27682" cy="80684"/>
              </a:xfrm>
              <a:custGeom>
                <a:avLst/>
                <a:gdLst/>
                <a:ahLst/>
                <a:cxnLst/>
                <a:rect l="l" t="t" r="r" b="b"/>
                <a:pathLst>
                  <a:path w="2251" h="6561" extrusionOk="0">
                    <a:moveTo>
                      <a:pt x="2251" y="0"/>
                    </a:moveTo>
                    <a:lnTo>
                      <a:pt x="2251" y="0"/>
                    </a:lnTo>
                    <a:cubicBezTo>
                      <a:pt x="1453" y="2108"/>
                      <a:pt x="632" y="4191"/>
                      <a:pt x="1" y="6346"/>
                    </a:cubicBezTo>
                    <a:cubicBezTo>
                      <a:pt x="632" y="6394"/>
                      <a:pt x="1263" y="6466"/>
                      <a:pt x="1894" y="6561"/>
                    </a:cubicBezTo>
                    <a:cubicBezTo>
                      <a:pt x="1953" y="5882"/>
                      <a:pt x="2001" y="5203"/>
                      <a:pt x="2036" y="4525"/>
                    </a:cubicBezTo>
                    <a:cubicBezTo>
                      <a:pt x="2132" y="3025"/>
                      <a:pt x="2179" y="1513"/>
                      <a:pt x="225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25"/>
              <p:cNvSpPr/>
              <p:nvPr/>
            </p:nvSpPr>
            <p:spPr>
              <a:xfrm>
                <a:off x="4175399" y="1216134"/>
                <a:ext cx="2792" cy="455"/>
              </a:xfrm>
              <a:custGeom>
                <a:avLst/>
                <a:gdLst/>
                <a:ahLst/>
                <a:cxnLst/>
                <a:rect l="l" t="t" r="r" b="b"/>
                <a:pathLst>
                  <a:path w="227" h="37" extrusionOk="0">
                    <a:moveTo>
                      <a:pt x="1" y="1"/>
                    </a:moveTo>
                    <a:lnTo>
                      <a:pt x="227" y="36"/>
                    </a:lnTo>
                    <a:lnTo>
                      <a:pt x="84" y="12"/>
                    </a:ln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25"/>
              <p:cNvSpPr/>
              <p:nvPr/>
            </p:nvSpPr>
            <p:spPr>
              <a:xfrm>
                <a:off x="4346420" y="857994"/>
                <a:ext cx="60036" cy="81139"/>
              </a:xfrm>
              <a:custGeom>
                <a:avLst/>
                <a:gdLst/>
                <a:ahLst/>
                <a:cxnLst/>
                <a:rect l="l" t="t" r="r" b="b"/>
                <a:pathLst>
                  <a:path w="4882" h="6598" extrusionOk="0">
                    <a:moveTo>
                      <a:pt x="0" y="1"/>
                    </a:moveTo>
                    <a:lnTo>
                      <a:pt x="0" y="1"/>
                    </a:lnTo>
                    <a:cubicBezTo>
                      <a:pt x="857" y="2037"/>
                      <a:pt x="1643" y="4097"/>
                      <a:pt x="2643" y="6073"/>
                    </a:cubicBezTo>
                    <a:cubicBezTo>
                      <a:pt x="2738" y="6252"/>
                      <a:pt x="2834" y="6430"/>
                      <a:pt x="2929" y="6597"/>
                    </a:cubicBezTo>
                    <a:cubicBezTo>
                      <a:pt x="3560" y="6133"/>
                      <a:pt x="4215" y="5692"/>
                      <a:pt x="4882" y="5287"/>
                    </a:cubicBezTo>
                    <a:cubicBezTo>
                      <a:pt x="4584" y="4871"/>
                      <a:pt x="4274" y="4466"/>
                      <a:pt x="3953" y="4061"/>
                    </a:cubicBezTo>
                    <a:cubicBezTo>
                      <a:pt x="2750" y="2597"/>
                      <a:pt x="1429" y="1239"/>
                      <a:pt x="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25"/>
              <p:cNvSpPr/>
              <p:nvPr/>
            </p:nvSpPr>
            <p:spPr>
              <a:xfrm>
                <a:off x="4760194" y="757560"/>
                <a:ext cx="159314" cy="198260"/>
              </a:xfrm>
              <a:custGeom>
                <a:avLst/>
                <a:gdLst/>
                <a:ahLst/>
                <a:cxnLst/>
                <a:rect l="l" t="t" r="r" b="b"/>
                <a:pathLst>
                  <a:path w="12955" h="16122" extrusionOk="0">
                    <a:moveTo>
                      <a:pt x="12954" y="0"/>
                    </a:moveTo>
                    <a:cubicBezTo>
                      <a:pt x="12442" y="488"/>
                      <a:pt x="11906" y="965"/>
                      <a:pt x="11371" y="1453"/>
                    </a:cubicBezTo>
                    <a:cubicBezTo>
                      <a:pt x="10847" y="1941"/>
                      <a:pt x="10335" y="2429"/>
                      <a:pt x="9811" y="2941"/>
                    </a:cubicBezTo>
                    <a:cubicBezTo>
                      <a:pt x="8787" y="3953"/>
                      <a:pt x="7811" y="5001"/>
                      <a:pt x="6846" y="6084"/>
                    </a:cubicBezTo>
                    <a:cubicBezTo>
                      <a:pt x="5894" y="7156"/>
                      <a:pt x="4953" y="8263"/>
                      <a:pt x="4024" y="9382"/>
                    </a:cubicBezTo>
                    <a:cubicBezTo>
                      <a:pt x="3024" y="10573"/>
                      <a:pt x="2060" y="11787"/>
                      <a:pt x="1155" y="13050"/>
                    </a:cubicBezTo>
                    <a:cubicBezTo>
                      <a:pt x="762" y="13585"/>
                      <a:pt x="369" y="14133"/>
                      <a:pt x="0" y="14681"/>
                    </a:cubicBezTo>
                    <a:cubicBezTo>
                      <a:pt x="619" y="15133"/>
                      <a:pt x="1215" y="15609"/>
                      <a:pt x="1798" y="16121"/>
                    </a:cubicBezTo>
                    <a:cubicBezTo>
                      <a:pt x="2227" y="15681"/>
                      <a:pt x="2655" y="15216"/>
                      <a:pt x="3084" y="14752"/>
                    </a:cubicBezTo>
                    <a:cubicBezTo>
                      <a:pt x="4108" y="13585"/>
                      <a:pt x="5084" y="12371"/>
                      <a:pt x="5989" y="11109"/>
                    </a:cubicBezTo>
                    <a:cubicBezTo>
                      <a:pt x="7692" y="8775"/>
                      <a:pt x="9311" y="6382"/>
                      <a:pt x="10775" y="3894"/>
                    </a:cubicBezTo>
                    <a:cubicBezTo>
                      <a:pt x="11156" y="3251"/>
                      <a:pt x="11525" y="2596"/>
                      <a:pt x="11883" y="1941"/>
                    </a:cubicBezTo>
                    <a:cubicBezTo>
                      <a:pt x="12240" y="1298"/>
                      <a:pt x="12585" y="631"/>
                      <a:pt x="1295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25"/>
              <p:cNvSpPr/>
              <p:nvPr/>
            </p:nvSpPr>
            <p:spPr>
              <a:xfrm>
                <a:off x="4541594" y="635593"/>
                <a:ext cx="34999" cy="241744"/>
              </a:xfrm>
              <a:custGeom>
                <a:avLst/>
                <a:gdLst/>
                <a:ahLst/>
                <a:cxnLst/>
                <a:rect l="l" t="t" r="r" b="b"/>
                <a:pathLst>
                  <a:path w="2846" h="19658" extrusionOk="0">
                    <a:moveTo>
                      <a:pt x="1012" y="0"/>
                    </a:moveTo>
                    <a:cubicBezTo>
                      <a:pt x="869" y="1001"/>
                      <a:pt x="691" y="1989"/>
                      <a:pt x="548" y="2989"/>
                    </a:cubicBezTo>
                    <a:cubicBezTo>
                      <a:pt x="405" y="4049"/>
                      <a:pt x="298" y="5108"/>
                      <a:pt x="214" y="6180"/>
                    </a:cubicBezTo>
                    <a:cubicBezTo>
                      <a:pt x="131" y="7216"/>
                      <a:pt x="71" y="8251"/>
                      <a:pt x="48" y="9299"/>
                    </a:cubicBezTo>
                    <a:cubicBezTo>
                      <a:pt x="24" y="10347"/>
                      <a:pt x="0" y="11383"/>
                      <a:pt x="48" y="12431"/>
                    </a:cubicBezTo>
                    <a:cubicBezTo>
                      <a:pt x="95" y="13466"/>
                      <a:pt x="119" y="14502"/>
                      <a:pt x="191" y="15550"/>
                    </a:cubicBezTo>
                    <a:cubicBezTo>
                      <a:pt x="262" y="16586"/>
                      <a:pt x="369" y="17634"/>
                      <a:pt x="476" y="18669"/>
                    </a:cubicBezTo>
                    <a:cubicBezTo>
                      <a:pt x="500" y="19003"/>
                      <a:pt x="536" y="19336"/>
                      <a:pt x="572" y="19658"/>
                    </a:cubicBezTo>
                    <a:cubicBezTo>
                      <a:pt x="1203" y="19610"/>
                      <a:pt x="1834" y="19586"/>
                      <a:pt x="2477" y="19586"/>
                    </a:cubicBezTo>
                    <a:lnTo>
                      <a:pt x="2727" y="19586"/>
                    </a:lnTo>
                    <a:cubicBezTo>
                      <a:pt x="2738" y="19467"/>
                      <a:pt x="2750" y="19336"/>
                      <a:pt x="2750" y="19217"/>
                    </a:cubicBezTo>
                    <a:cubicBezTo>
                      <a:pt x="2810" y="18169"/>
                      <a:pt x="2846" y="17133"/>
                      <a:pt x="2846" y="16086"/>
                    </a:cubicBezTo>
                    <a:cubicBezTo>
                      <a:pt x="2846" y="15050"/>
                      <a:pt x="2798" y="14002"/>
                      <a:pt x="2750" y="12966"/>
                    </a:cubicBezTo>
                    <a:cubicBezTo>
                      <a:pt x="2655" y="10811"/>
                      <a:pt x="2393" y="8668"/>
                      <a:pt x="2084" y="6537"/>
                    </a:cubicBezTo>
                    <a:cubicBezTo>
                      <a:pt x="1929" y="5442"/>
                      <a:pt x="1762" y="4358"/>
                      <a:pt x="1572" y="3275"/>
                    </a:cubicBezTo>
                    <a:cubicBezTo>
                      <a:pt x="1381" y="2191"/>
                      <a:pt x="1167" y="1096"/>
                      <a:pt x="101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25"/>
              <p:cNvSpPr/>
              <p:nvPr/>
            </p:nvSpPr>
            <p:spPr>
              <a:xfrm>
                <a:off x="4271307" y="1404421"/>
                <a:ext cx="74978" cy="68251"/>
              </a:xfrm>
              <a:custGeom>
                <a:avLst/>
                <a:gdLst/>
                <a:ahLst/>
                <a:cxnLst/>
                <a:rect l="l" t="t" r="r" b="b"/>
                <a:pathLst>
                  <a:path w="6097" h="5550" extrusionOk="0">
                    <a:moveTo>
                      <a:pt x="5013" y="1"/>
                    </a:moveTo>
                    <a:cubicBezTo>
                      <a:pt x="4263" y="703"/>
                      <a:pt x="3536" y="1430"/>
                      <a:pt x="2846" y="2180"/>
                    </a:cubicBezTo>
                    <a:cubicBezTo>
                      <a:pt x="1846" y="3263"/>
                      <a:pt x="905" y="4394"/>
                      <a:pt x="0" y="5549"/>
                    </a:cubicBezTo>
                    <a:cubicBezTo>
                      <a:pt x="1869" y="4299"/>
                      <a:pt x="3751" y="3049"/>
                      <a:pt x="5513" y="1644"/>
                    </a:cubicBezTo>
                    <a:cubicBezTo>
                      <a:pt x="5715" y="1477"/>
                      <a:pt x="5906" y="1323"/>
                      <a:pt x="6096" y="1156"/>
                    </a:cubicBezTo>
                    <a:cubicBezTo>
                      <a:pt x="5727" y="787"/>
                      <a:pt x="5370" y="394"/>
                      <a:pt x="501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25"/>
              <p:cNvSpPr/>
              <p:nvPr/>
            </p:nvSpPr>
            <p:spPr>
              <a:xfrm>
                <a:off x="4819493" y="1372804"/>
                <a:ext cx="96498" cy="80389"/>
              </a:xfrm>
              <a:custGeom>
                <a:avLst/>
                <a:gdLst/>
                <a:ahLst/>
                <a:cxnLst/>
                <a:rect l="l" t="t" r="r" b="b"/>
                <a:pathLst>
                  <a:path w="7847" h="6537" extrusionOk="0">
                    <a:moveTo>
                      <a:pt x="1310" y="0"/>
                    </a:moveTo>
                    <a:cubicBezTo>
                      <a:pt x="893" y="607"/>
                      <a:pt x="464" y="1191"/>
                      <a:pt x="0" y="1762"/>
                    </a:cubicBezTo>
                    <a:cubicBezTo>
                      <a:pt x="429" y="2108"/>
                      <a:pt x="869" y="2441"/>
                      <a:pt x="1322" y="2762"/>
                    </a:cubicBezTo>
                    <a:cubicBezTo>
                      <a:pt x="2286" y="3465"/>
                      <a:pt x="3286" y="4132"/>
                      <a:pt x="4322" y="4739"/>
                    </a:cubicBezTo>
                    <a:cubicBezTo>
                      <a:pt x="5358" y="5346"/>
                      <a:pt x="6441" y="5870"/>
                      <a:pt x="7525" y="6382"/>
                    </a:cubicBezTo>
                    <a:lnTo>
                      <a:pt x="7846" y="6537"/>
                    </a:lnTo>
                    <a:cubicBezTo>
                      <a:pt x="7453" y="6096"/>
                      <a:pt x="7084" y="5644"/>
                      <a:pt x="6703" y="5191"/>
                    </a:cubicBezTo>
                    <a:cubicBezTo>
                      <a:pt x="6322" y="4751"/>
                      <a:pt x="5929" y="4310"/>
                      <a:pt x="5537" y="3894"/>
                    </a:cubicBezTo>
                    <a:cubicBezTo>
                      <a:pt x="4667" y="2977"/>
                      <a:pt x="3762" y="2108"/>
                      <a:pt x="2822" y="1274"/>
                    </a:cubicBezTo>
                    <a:cubicBezTo>
                      <a:pt x="2322" y="834"/>
                      <a:pt x="1822" y="405"/>
                      <a:pt x="131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25"/>
              <p:cNvSpPr/>
              <p:nvPr/>
            </p:nvSpPr>
            <p:spPr>
              <a:xfrm>
                <a:off x="4797812" y="916567"/>
                <a:ext cx="75125" cy="68239"/>
              </a:xfrm>
              <a:custGeom>
                <a:avLst/>
                <a:gdLst/>
                <a:ahLst/>
                <a:cxnLst/>
                <a:rect l="l" t="t" r="r" b="b"/>
                <a:pathLst>
                  <a:path w="6109" h="5549" extrusionOk="0">
                    <a:moveTo>
                      <a:pt x="6109" y="0"/>
                    </a:moveTo>
                    <a:lnTo>
                      <a:pt x="6109" y="0"/>
                    </a:lnTo>
                    <a:cubicBezTo>
                      <a:pt x="4228" y="1239"/>
                      <a:pt x="2347" y="2489"/>
                      <a:pt x="584" y="3906"/>
                    </a:cubicBezTo>
                    <a:cubicBezTo>
                      <a:pt x="394" y="4060"/>
                      <a:pt x="191" y="4227"/>
                      <a:pt x="1" y="4382"/>
                    </a:cubicBezTo>
                    <a:cubicBezTo>
                      <a:pt x="382" y="4763"/>
                      <a:pt x="739" y="5144"/>
                      <a:pt x="1084" y="5549"/>
                    </a:cubicBezTo>
                    <a:cubicBezTo>
                      <a:pt x="1835" y="4846"/>
                      <a:pt x="2561" y="4120"/>
                      <a:pt x="3263" y="3370"/>
                    </a:cubicBezTo>
                    <a:cubicBezTo>
                      <a:pt x="4263" y="2286"/>
                      <a:pt x="5204" y="1155"/>
                      <a:pt x="6109"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25"/>
              <p:cNvSpPr/>
              <p:nvPr/>
            </p:nvSpPr>
            <p:spPr>
              <a:xfrm>
                <a:off x="4737788" y="1449958"/>
                <a:ext cx="60036" cy="81274"/>
              </a:xfrm>
              <a:custGeom>
                <a:avLst/>
                <a:gdLst/>
                <a:ahLst/>
                <a:cxnLst/>
                <a:rect l="l" t="t" r="r" b="b"/>
                <a:pathLst>
                  <a:path w="4882" h="6609" extrusionOk="0">
                    <a:moveTo>
                      <a:pt x="1953" y="1"/>
                    </a:moveTo>
                    <a:cubicBezTo>
                      <a:pt x="1322" y="465"/>
                      <a:pt x="667" y="906"/>
                      <a:pt x="0" y="1322"/>
                    </a:cubicBezTo>
                    <a:cubicBezTo>
                      <a:pt x="298" y="1739"/>
                      <a:pt x="608" y="2144"/>
                      <a:pt x="917" y="2549"/>
                    </a:cubicBezTo>
                    <a:cubicBezTo>
                      <a:pt x="2120" y="4013"/>
                      <a:pt x="3441" y="5371"/>
                      <a:pt x="4882" y="6609"/>
                    </a:cubicBezTo>
                    <a:cubicBezTo>
                      <a:pt x="4013" y="4573"/>
                      <a:pt x="3239" y="2501"/>
                      <a:pt x="2227" y="537"/>
                    </a:cubicBezTo>
                    <a:cubicBezTo>
                      <a:pt x="2144" y="358"/>
                      <a:pt x="2048" y="179"/>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25"/>
              <p:cNvSpPr/>
              <p:nvPr/>
            </p:nvSpPr>
            <p:spPr>
              <a:xfrm>
                <a:off x="4861513" y="1036037"/>
                <a:ext cx="95330" cy="47751"/>
              </a:xfrm>
              <a:custGeom>
                <a:avLst/>
                <a:gdLst/>
                <a:ahLst/>
                <a:cxnLst/>
                <a:rect l="l" t="t" r="r" b="b"/>
                <a:pathLst>
                  <a:path w="7752" h="3883" extrusionOk="0">
                    <a:moveTo>
                      <a:pt x="7751" y="1"/>
                    </a:moveTo>
                    <a:lnTo>
                      <a:pt x="7751" y="1"/>
                    </a:lnTo>
                    <a:cubicBezTo>
                      <a:pt x="5441" y="430"/>
                      <a:pt x="3179" y="1037"/>
                      <a:pt x="965" y="1811"/>
                    </a:cubicBezTo>
                    <a:cubicBezTo>
                      <a:pt x="643" y="1918"/>
                      <a:pt x="322" y="2037"/>
                      <a:pt x="0" y="2156"/>
                    </a:cubicBezTo>
                    <a:cubicBezTo>
                      <a:pt x="262" y="2727"/>
                      <a:pt x="500" y="3299"/>
                      <a:pt x="715" y="3882"/>
                    </a:cubicBezTo>
                    <a:cubicBezTo>
                      <a:pt x="1036" y="3739"/>
                      <a:pt x="1358" y="3585"/>
                      <a:pt x="1679" y="3418"/>
                    </a:cubicBezTo>
                    <a:cubicBezTo>
                      <a:pt x="2727" y="2882"/>
                      <a:pt x="3763" y="2311"/>
                      <a:pt x="4787" y="1727"/>
                    </a:cubicBezTo>
                    <a:cubicBezTo>
                      <a:pt x="5775" y="1156"/>
                      <a:pt x="6763" y="584"/>
                      <a:pt x="775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25"/>
              <p:cNvSpPr/>
              <p:nvPr/>
            </p:nvSpPr>
            <p:spPr>
              <a:xfrm>
                <a:off x="4881275" y="1069424"/>
                <a:ext cx="240576" cy="70735"/>
              </a:xfrm>
              <a:custGeom>
                <a:avLst/>
                <a:gdLst/>
                <a:ahLst/>
                <a:cxnLst/>
                <a:rect l="l" t="t" r="r" b="b"/>
                <a:pathLst>
                  <a:path w="19563" h="5752" extrusionOk="0">
                    <a:moveTo>
                      <a:pt x="19563" y="1"/>
                    </a:moveTo>
                    <a:lnTo>
                      <a:pt x="19563" y="1"/>
                    </a:lnTo>
                    <a:cubicBezTo>
                      <a:pt x="19122" y="36"/>
                      <a:pt x="18670" y="96"/>
                      <a:pt x="18229" y="143"/>
                    </a:cubicBezTo>
                    <a:cubicBezTo>
                      <a:pt x="17777" y="203"/>
                      <a:pt x="17288" y="251"/>
                      <a:pt x="16824" y="298"/>
                    </a:cubicBezTo>
                    <a:cubicBezTo>
                      <a:pt x="15895" y="405"/>
                      <a:pt x="14967" y="548"/>
                      <a:pt x="14038" y="703"/>
                    </a:cubicBezTo>
                    <a:cubicBezTo>
                      <a:pt x="12204" y="1024"/>
                      <a:pt x="10371" y="1417"/>
                      <a:pt x="8549" y="1834"/>
                    </a:cubicBezTo>
                    <a:cubicBezTo>
                      <a:pt x="6739" y="2227"/>
                      <a:pt x="4954" y="2644"/>
                      <a:pt x="3180" y="3144"/>
                    </a:cubicBezTo>
                    <a:cubicBezTo>
                      <a:pt x="2120" y="3441"/>
                      <a:pt x="1060" y="3751"/>
                      <a:pt x="1" y="4061"/>
                    </a:cubicBezTo>
                    <a:cubicBezTo>
                      <a:pt x="132" y="4620"/>
                      <a:pt x="251" y="5180"/>
                      <a:pt x="346" y="5751"/>
                    </a:cubicBezTo>
                    <a:cubicBezTo>
                      <a:pt x="870" y="5692"/>
                      <a:pt x="1405" y="5632"/>
                      <a:pt x="1929" y="5561"/>
                    </a:cubicBezTo>
                    <a:cubicBezTo>
                      <a:pt x="2846" y="5430"/>
                      <a:pt x="3751" y="5311"/>
                      <a:pt x="4656" y="5144"/>
                    </a:cubicBezTo>
                    <a:cubicBezTo>
                      <a:pt x="5561" y="4977"/>
                      <a:pt x="6454" y="4775"/>
                      <a:pt x="7335" y="4537"/>
                    </a:cubicBezTo>
                    <a:cubicBezTo>
                      <a:pt x="9145" y="4037"/>
                      <a:pt x="10907" y="3430"/>
                      <a:pt x="12669" y="2775"/>
                    </a:cubicBezTo>
                    <a:cubicBezTo>
                      <a:pt x="13740" y="2382"/>
                      <a:pt x="14812" y="1965"/>
                      <a:pt x="15872" y="1536"/>
                    </a:cubicBezTo>
                    <a:cubicBezTo>
                      <a:pt x="16384" y="1322"/>
                      <a:pt x="16884" y="1108"/>
                      <a:pt x="17384" y="894"/>
                    </a:cubicBezTo>
                    <a:cubicBezTo>
                      <a:pt x="17896" y="679"/>
                      <a:pt x="18396" y="453"/>
                      <a:pt x="18908" y="262"/>
                    </a:cubicBezTo>
                    <a:lnTo>
                      <a:pt x="18908" y="262"/>
                    </a:lnTo>
                    <a:lnTo>
                      <a:pt x="18884" y="274"/>
                    </a:lnTo>
                    <a:cubicBezTo>
                      <a:pt x="19110" y="191"/>
                      <a:pt x="19336" y="96"/>
                      <a:pt x="1956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25"/>
              <p:cNvSpPr/>
              <p:nvPr/>
            </p:nvSpPr>
            <p:spPr>
              <a:xfrm>
                <a:off x="4888888" y="1165615"/>
                <a:ext cx="141889" cy="35860"/>
              </a:xfrm>
              <a:custGeom>
                <a:avLst/>
                <a:gdLst/>
                <a:ahLst/>
                <a:cxnLst/>
                <a:rect l="l" t="t" r="r" b="b"/>
                <a:pathLst>
                  <a:path w="11538" h="2916" extrusionOk="0">
                    <a:moveTo>
                      <a:pt x="953" y="1"/>
                    </a:moveTo>
                    <a:cubicBezTo>
                      <a:pt x="632" y="13"/>
                      <a:pt x="322" y="37"/>
                      <a:pt x="1" y="60"/>
                    </a:cubicBezTo>
                    <a:cubicBezTo>
                      <a:pt x="72" y="811"/>
                      <a:pt x="108" y="1573"/>
                      <a:pt x="108" y="2346"/>
                    </a:cubicBezTo>
                    <a:lnTo>
                      <a:pt x="108" y="2847"/>
                    </a:lnTo>
                    <a:cubicBezTo>
                      <a:pt x="429" y="2882"/>
                      <a:pt x="739" y="2894"/>
                      <a:pt x="1060" y="2906"/>
                    </a:cubicBezTo>
                    <a:cubicBezTo>
                      <a:pt x="1233" y="2912"/>
                      <a:pt x="1404" y="2915"/>
                      <a:pt x="1575" y="2915"/>
                    </a:cubicBezTo>
                    <a:cubicBezTo>
                      <a:pt x="2066" y="2915"/>
                      <a:pt x="2554" y="2891"/>
                      <a:pt x="3049" y="2847"/>
                    </a:cubicBezTo>
                    <a:cubicBezTo>
                      <a:pt x="4430" y="2727"/>
                      <a:pt x="5811" y="2525"/>
                      <a:pt x="7168" y="2287"/>
                    </a:cubicBezTo>
                    <a:cubicBezTo>
                      <a:pt x="8645" y="2037"/>
                      <a:pt x="10097" y="1727"/>
                      <a:pt x="11538" y="1346"/>
                    </a:cubicBezTo>
                    <a:cubicBezTo>
                      <a:pt x="10097" y="1168"/>
                      <a:pt x="8657" y="953"/>
                      <a:pt x="7216" y="727"/>
                    </a:cubicBezTo>
                    <a:cubicBezTo>
                      <a:pt x="7156" y="715"/>
                      <a:pt x="7085" y="703"/>
                      <a:pt x="7025" y="692"/>
                    </a:cubicBezTo>
                    <a:lnTo>
                      <a:pt x="6811" y="656"/>
                    </a:lnTo>
                    <a:lnTo>
                      <a:pt x="6418" y="596"/>
                    </a:lnTo>
                    <a:lnTo>
                      <a:pt x="4858" y="346"/>
                    </a:lnTo>
                    <a:lnTo>
                      <a:pt x="4858" y="346"/>
                    </a:lnTo>
                    <a:lnTo>
                      <a:pt x="5013" y="370"/>
                    </a:lnTo>
                    <a:cubicBezTo>
                      <a:pt x="3799" y="180"/>
                      <a:pt x="2561" y="1"/>
                      <a:pt x="132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25"/>
              <p:cNvSpPr/>
              <p:nvPr/>
            </p:nvSpPr>
            <p:spPr>
              <a:xfrm>
                <a:off x="4965907" y="1172650"/>
                <a:ext cx="2939" cy="455"/>
              </a:xfrm>
              <a:custGeom>
                <a:avLst/>
                <a:gdLst/>
                <a:ahLst/>
                <a:cxnLst/>
                <a:rect l="l" t="t" r="r" b="b"/>
                <a:pathLst>
                  <a:path w="239" h="37" extrusionOk="0">
                    <a:moveTo>
                      <a:pt x="0" y="0"/>
                    </a:moveTo>
                    <a:lnTo>
                      <a:pt x="155" y="24"/>
                    </a:lnTo>
                    <a:lnTo>
                      <a:pt x="238" y="36"/>
                    </a:ln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25"/>
              <p:cNvSpPr/>
              <p:nvPr/>
            </p:nvSpPr>
            <p:spPr>
              <a:xfrm>
                <a:off x="4228254" y="936033"/>
                <a:ext cx="96351" cy="80253"/>
              </a:xfrm>
              <a:custGeom>
                <a:avLst/>
                <a:gdLst/>
                <a:ahLst/>
                <a:cxnLst/>
                <a:rect l="l" t="t" r="r" b="b"/>
                <a:pathLst>
                  <a:path w="7835" h="6526" extrusionOk="0">
                    <a:moveTo>
                      <a:pt x="1" y="1"/>
                    </a:moveTo>
                    <a:lnTo>
                      <a:pt x="1" y="1"/>
                    </a:lnTo>
                    <a:cubicBezTo>
                      <a:pt x="394" y="442"/>
                      <a:pt x="751" y="894"/>
                      <a:pt x="1132" y="1334"/>
                    </a:cubicBezTo>
                    <a:cubicBezTo>
                      <a:pt x="1513" y="1787"/>
                      <a:pt x="1906" y="2216"/>
                      <a:pt x="2310" y="2644"/>
                    </a:cubicBezTo>
                    <a:cubicBezTo>
                      <a:pt x="3168" y="3561"/>
                      <a:pt x="4085" y="4430"/>
                      <a:pt x="5025" y="5264"/>
                    </a:cubicBezTo>
                    <a:cubicBezTo>
                      <a:pt x="5513" y="5692"/>
                      <a:pt x="6013" y="6121"/>
                      <a:pt x="6537" y="6526"/>
                    </a:cubicBezTo>
                    <a:cubicBezTo>
                      <a:pt x="6942" y="5918"/>
                      <a:pt x="7383" y="5335"/>
                      <a:pt x="7835" y="4775"/>
                    </a:cubicBezTo>
                    <a:cubicBezTo>
                      <a:pt x="7406" y="4430"/>
                      <a:pt x="6966" y="4097"/>
                      <a:pt x="6525" y="3775"/>
                    </a:cubicBezTo>
                    <a:cubicBezTo>
                      <a:pt x="5561" y="3061"/>
                      <a:pt x="4561" y="2406"/>
                      <a:pt x="3525" y="1799"/>
                    </a:cubicBezTo>
                    <a:cubicBezTo>
                      <a:pt x="2477" y="1180"/>
                      <a:pt x="1406" y="668"/>
                      <a:pt x="310" y="144"/>
                    </a:cubicBez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25"/>
              <p:cNvSpPr/>
              <p:nvPr/>
            </p:nvSpPr>
            <p:spPr>
              <a:xfrm>
                <a:off x="4830179" y="883917"/>
                <a:ext cx="209094" cy="147312"/>
              </a:xfrm>
              <a:custGeom>
                <a:avLst/>
                <a:gdLst/>
                <a:ahLst/>
                <a:cxnLst/>
                <a:rect l="l" t="t" r="r" b="b"/>
                <a:pathLst>
                  <a:path w="17003" h="11979" extrusionOk="0">
                    <a:moveTo>
                      <a:pt x="17002" y="0"/>
                    </a:moveTo>
                    <a:cubicBezTo>
                      <a:pt x="15633" y="489"/>
                      <a:pt x="14264" y="977"/>
                      <a:pt x="12930" y="1560"/>
                    </a:cubicBezTo>
                    <a:cubicBezTo>
                      <a:pt x="11609" y="2143"/>
                      <a:pt x="10311" y="2798"/>
                      <a:pt x="9049" y="3525"/>
                    </a:cubicBezTo>
                    <a:cubicBezTo>
                      <a:pt x="7787" y="4239"/>
                      <a:pt x="6561" y="5025"/>
                      <a:pt x="5370" y="5858"/>
                    </a:cubicBezTo>
                    <a:cubicBezTo>
                      <a:pt x="4679" y="6334"/>
                      <a:pt x="4001" y="6823"/>
                      <a:pt x="3346" y="7335"/>
                    </a:cubicBezTo>
                    <a:cubicBezTo>
                      <a:pt x="2774" y="7787"/>
                      <a:pt x="2203" y="8251"/>
                      <a:pt x="1655" y="8728"/>
                    </a:cubicBezTo>
                    <a:cubicBezTo>
                      <a:pt x="1096" y="9192"/>
                      <a:pt x="548" y="9668"/>
                      <a:pt x="0" y="10144"/>
                    </a:cubicBezTo>
                    <a:cubicBezTo>
                      <a:pt x="429" y="10740"/>
                      <a:pt x="834" y="11347"/>
                      <a:pt x="1215" y="11978"/>
                    </a:cubicBezTo>
                    <a:cubicBezTo>
                      <a:pt x="3334" y="10633"/>
                      <a:pt x="5406" y="9216"/>
                      <a:pt x="7394" y="7680"/>
                    </a:cubicBezTo>
                    <a:cubicBezTo>
                      <a:pt x="9680" y="5906"/>
                      <a:pt x="11907" y="4060"/>
                      <a:pt x="14133" y="2227"/>
                    </a:cubicBezTo>
                    <a:cubicBezTo>
                      <a:pt x="15074" y="1465"/>
                      <a:pt x="16014" y="703"/>
                      <a:pt x="17002" y="12"/>
                    </a:cubicBezTo>
                    <a:cubicBezTo>
                      <a:pt x="17002" y="12"/>
                      <a:pt x="17002" y="0"/>
                      <a:pt x="1700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25"/>
              <p:cNvSpPr/>
              <p:nvPr/>
            </p:nvSpPr>
            <p:spPr>
              <a:xfrm>
                <a:off x="4869999" y="1285393"/>
                <a:ext cx="135162" cy="56532"/>
              </a:xfrm>
              <a:custGeom>
                <a:avLst/>
                <a:gdLst/>
                <a:ahLst/>
                <a:cxnLst/>
                <a:rect l="l" t="t" r="r" b="b"/>
                <a:pathLst>
                  <a:path w="10991" h="4597" extrusionOk="0">
                    <a:moveTo>
                      <a:pt x="572" y="0"/>
                    </a:moveTo>
                    <a:cubicBezTo>
                      <a:pt x="406" y="572"/>
                      <a:pt x="203" y="1143"/>
                      <a:pt x="1" y="1703"/>
                    </a:cubicBezTo>
                    <a:cubicBezTo>
                      <a:pt x="370" y="1858"/>
                      <a:pt x="739" y="2000"/>
                      <a:pt x="1108" y="2131"/>
                    </a:cubicBezTo>
                    <a:cubicBezTo>
                      <a:pt x="2394" y="2584"/>
                      <a:pt x="3692" y="2989"/>
                      <a:pt x="5013" y="3346"/>
                    </a:cubicBezTo>
                    <a:cubicBezTo>
                      <a:pt x="6978" y="3870"/>
                      <a:pt x="8978" y="4263"/>
                      <a:pt x="10990" y="4596"/>
                    </a:cubicBezTo>
                    <a:cubicBezTo>
                      <a:pt x="9800" y="3953"/>
                      <a:pt x="8597" y="3322"/>
                      <a:pt x="7371" y="2739"/>
                    </a:cubicBezTo>
                    <a:cubicBezTo>
                      <a:pt x="6144" y="2155"/>
                      <a:pt x="4894" y="1608"/>
                      <a:pt x="3632" y="1096"/>
                    </a:cubicBezTo>
                    <a:cubicBezTo>
                      <a:pt x="2620" y="703"/>
                      <a:pt x="1596" y="334"/>
                      <a:pt x="57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25"/>
              <p:cNvSpPr/>
              <p:nvPr/>
            </p:nvSpPr>
            <p:spPr>
              <a:xfrm>
                <a:off x="4115080" y="1186853"/>
                <a:ext cx="139392" cy="26513"/>
              </a:xfrm>
              <a:custGeom>
                <a:avLst/>
                <a:gdLst/>
                <a:ahLst/>
                <a:cxnLst/>
                <a:rect l="l" t="t" r="r" b="b"/>
                <a:pathLst>
                  <a:path w="11335" h="2156" extrusionOk="0">
                    <a:moveTo>
                      <a:pt x="10525" y="0"/>
                    </a:moveTo>
                    <a:cubicBezTo>
                      <a:pt x="9989" y="0"/>
                      <a:pt x="9442" y="12"/>
                      <a:pt x="8906" y="36"/>
                    </a:cubicBezTo>
                    <a:cubicBezTo>
                      <a:pt x="7501" y="84"/>
                      <a:pt x="6096" y="179"/>
                      <a:pt x="4691" y="334"/>
                    </a:cubicBezTo>
                    <a:cubicBezTo>
                      <a:pt x="3989" y="417"/>
                      <a:pt x="3298" y="512"/>
                      <a:pt x="2596" y="631"/>
                    </a:cubicBezTo>
                    <a:cubicBezTo>
                      <a:pt x="1893" y="739"/>
                      <a:pt x="1215" y="881"/>
                      <a:pt x="524" y="1000"/>
                    </a:cubicBezTo>
                    <a:lnTo>
                      <a:pt x="536" y="1000"/>
                    </a:lnTo>
                    <a:cubicBezTo>
                      <a:pt x="357" y="1024"/>
                      <a:pt x="179" y="1060"/>
                      <a:pt x="0" y="1084"/>
                    </a:cubicBezTo>
                    <a:cubicBezTo>
                      <a:pt x="1357" y="1227"/>
                      <a:pt x="2703" y="1512"/>
                      <a:pt x="4060" y="1703"/>
                    </a:cubicBezTo>
                    <a:cubicBezTo>
                      <a:pt x="5513" y="1905"/>
                      <a:pt x="6965" y="2060"/>
                      <a:pt x="8430" y="2120"/>
                    </a:cubicBezTo>
                    <a:cubicBezTo>
                      <a:pt x="8918" y="2143"/>
                      <a:pt x="9403" y="2155"/>
                      <a:pt x="9887" y="2155"/>
                    </a:cubicBezTo>
                    <a:cubicBezTo>
                      <a:pt x="10370" y="2155"/>
                      <a:pt x="10853" y="2143"/>
                      <a:pt x="11335" y="2120"/>
                    </a:cubicBezTo>
                    <a:cubicBezTo>
                      <a:pt x="11311" y="1620"/>
                      <a:pt x="11299" y="1131"/>
                      <a:pt x="11299" y="631"/>
                    </a:cubicBezTo>
                    <a:lnTo>
                      <a:pt x="11299" y="12"/>
                    </a:lnTo>
                    <a:cubicBezTo>
                      <a:pt x="11037" y="12"/>
                      <a:pt x="10775" y="0"/>
                      <a:pt x="1052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25"/>
              <p:cNvSpPr/>
              <p:nvPr/>
            </p:nvSpPr>
            <p:spPr>
              <a:xfrm>
                <a:off x="4519483" y="1509109"/>
                <a:ext cx="27682" cy="80549"/>
              </a:xfrm>
              <a:custGeom>
                <a:avLst/>
                <a:gdLst/>
                <a:ahLst/>
                <a:cxnLst/>
                <a:rect l="l" t="t" r="r" b="b"/>
                <a:pathLst>
                  <a:path w="2251" h="6550" extrusionOk="0">
                    <a:moveTo>
                      <a:pt x="357" y="1"/>
                    </a:moveTo>
                    <a:cubicBezTo>
                      <a:pt x="286" y="680"/>
                      <a:pt x="238" y="1358"/>
                      <a:pt x="203" y="2037"/>
                    </a:cubicBezTo>
                    <a:cubicBezTo>
                      <a:pt x="119" y="3537"/>
                      <a:pt x="60" y="5049"/>
                      <a:pt x="0" y="6549"/>
                    </a:cubicBezTo>
                    <a:cubicBezTo>
                      <a:pt x="786" y="4454"/>
                      <a:pt x="1619" y="2370"/>
                      <a:pt x="2250" y="215"/>
                    </a:cubicBezTo>
                    <a:cubicBezTo>
                      <a:pt x="1608" y="168"/>
                      <a:pt x="977" y="96"/>
                      <a:pt x="3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25"/>
              <p:cNvSpPr/>
              <p:nvPr/>
            </p:nvSpPr>
            <p:spPr>
              <a:xfrm>
                <a:off x="4567505" y="1511753"/>
                <a:ext cx="35011" cy="241744"/>
              </a:xfrm>
              <a:custGeom>
                <a:avLst/>
                <a:gdLst/>
                <a:ahLst/>
                <a:cxnLst/>
                <a:rect l="l" t="t" r="r" b="b"/>
                <a:pathLst>
                  <a:path w="2847" h="19658" extrusionOk="0">
                    <a:moveTo>
                      <a:pt x="2286" y="0"/>
                    </a:moveTo>
                    <a:cubicBezTo>
                      <a:pt x="1655" y="48"/>
                      <a:pt x="1012" y="72"/>
                      <a:pt x="370" y="72"/>
                    </a:cubicBezTo>
                    <a:lnTo>
                      <a:pt x="120" y="72"/>
                    </a:lnTo>
                    <a:cubicBezTo>
                      <a:pt x="120" y="203"/>
                      <a:pt x="108" y="322"/>
                      <a:pt x="96" y="453"/>
                    </a:cubicBezTo>
                    <a:cubicBezTo>
                      <a:pt x="48" y="1489"/>
                      <a:pt x="12" y="2536"/>
                      <a:pt x="0" y="3572"/>
                    </a:cubicBezTo>
                    <a:cubicBezTo>
                      <a:pt x="0" y="4620"/>
                      <a:pt x="48" y="5656"/>
                      <a:pt x="96" y="6703"/>
                    </a:cubicBezTo>
                    <a:cubicBezTo>
                      <a:pt x="191" y="8858"/>
                      <a:pt x="465" y="11002"/>
                      <a:pt x="774" y="13133"/>
                    </a:cubicBezTo>
                    <a:cubicBezTo>
                      <a:pt x="929" y="14216"/>
                      <a:pt x="1096" y="15312"/>
                      <a:pt x="1286" y="16383"/>
                    </a:cubicBezTo>
                    <a:cubicBezTo>
                      <a:pt x="1465" y="17479"/>
                      <a:pt x="1691" y="18574"/>
                      <a:pt x="1846" y="19657"/>
                    </a:cubicBezTo>
                    <a:cubicBezTo>
                      <a:pt x="1989" y="18657"/>
                      <a:pt x="2167" y="17669"/>
                      <a:pt x="2298" y="16669"/>
                    </a:cubicBezTo>
                    <a:cubicBezTo>
                      <a:pt x="2453" y="15609"/>
                      <a:pt x="2548" y="14550"/>
                      <a:pt x="2644" y="13478"/>
                    </a:cubicBezTo>
                    <a:cubicBezTo>
                      <a:pt x="2727" y="12442"/>
                      <a:pt x="2775" y="11406"/>
                      <a:pt x="2810" y="10359"/>
                    </a:cubicBezTo>
                    <a:cubicBezTo>
                      <a:pt x="2834" y="9311"/>
                      <a:pt x="2846" y="8275"/>
                      <a:pt x="2810" y="7227"/>
                    </a:cubicBezTo>
                    <a:cubicBezTo>
                      <a:pt x="2763" y="6191"/>
                      <a:pt x="2739" y="5156"/>
                      <a:pt x="2667" y="4120"/>
                    </a:cubicBezTo>
                    <a:cubicBezTo>
                      <a:pt x="2596" y="3072"/>
                      <a:pt x="2489" y="2036"/>
                      <a:pt x="2382" y="988"/>
                    </a:cubicBezTo>
                    <a:cubicBezTo>
                      <a:pt x="2346" y="667"/>
                      <a:pt x="2310" y="334"/>
                      <a:pt x="228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25"/>
              <p:cNvSpPr/>
              <p:nvPr/>
            </p:nvSpPr>
            <p:spPr>
              <a:xfrm>
                <a:off x="4385366" y="1474701"/>
                <a:ext cx="54330" cy="87570"/>
              </a:xfrm>
              <a:custGeom>
                <a:avLst/>
                <a:gdLst/>
                <a:ahLst/>
                <a:cxnLst/>
                <a:rect l="l" t="t" r="r" b="b"/>
                <a:pathLst>
                  <a:path w="4418" h="7121" extrusionOk="0">
                    <a:moveTo>
                      <a:pt x="2929" y="1"/>
                    </a:moveTo>
                    <a:cubicBezTo>
                      <a:pt x="2524" y="882"/>
                      <a:pt x="2143" y="1763"/>
                      <a:pt x="1762" y="2656"/>
                    </a:cubicBezTo>
                    <a:cubicBezTo>
                      <a:pt x="1143" y="4132"/>
                      <a:pt x="572" y="5633"/>
                      <a:pt x="0" y="7121"/>
                    </a:cubicBezTo>
                    <a:cubicBezTo>
                      <a:pt x="1381" y="5240"/>
                      <a:pt x="2798" y="3359"/>
                      <a:pt x="4036" y="1370"/>
                    </a:cubicBezTo>
                    <a:cubicBezTo>
                      <a:pt x="4167" y="1168"/>
                      <a:pt x="4298" y="965"/>
                      <a:pt x="4417" y="751"/>
                    </a:cubicBezTo>
                    <a:cubicBezTo>
                      <a:pt x="3917" y="513"/>
                      <a:pt x="3417" y="263"/>
                      <a:pt x="292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25"/>
              <p:cNvSpPr/>
              <p:nvPr/>
            </p:nvSpPr>
            <p:spPr>
              <a:xfrm>
                <a:off x="4637342" y="1500034"/>
                <a:ext cx="34716" cy="95035"/>
              </a:xfrm>
              <a:custGeom>
                <a:avLst/>
                <a:gdLst/>
                <a:ahLst/>
                <a:cxnLst/>
                <a:rect l="l" t="t" r="r" b="b"/>
                <a:pathLst>
                  <a:path w="2823" h="7728" extrusionOk="0">
                    <a:moveTo>
                      <a:pt x="1953" y="1"/>
                    </a:moveTo>
                    <a:cubicBezTo>
                      <a:pt x="1310" y="179"/>
                      <a:pt x="656" y="346"/>
                      <a:pt x="1" y="489"/>
                    </a:cubicBezTo>
                    <a:lnTo>
                      <a:pt x="48" y="656"/>
                    </a:lnTo>
                    <a:cubicBezTo>
                      <a:pt x="834" y="3061"/>
                      <a:pt x="1858" y="5359"/>
                      <a:pt x="2811" y="7692"/>
                    </a:cubicBezTo>
                    <a:lnTo>
                      <a:pt x="2823" y="7728"/>
                    </a:lnTo>
                    <a:cubicBezTo>
                      <a:pt x="2739" y="5216"/>
                      <a:pt x="2465" y="2727"/>
                      <a:pt x="2001" y="251"/>
                    </a:cubicBezTo>
                    <a:cubicBezTo>
                      <a:pt x="1989" y="167"/>
                      <a:pt x="1965" y="84"/>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25"/>
              <p:cNvSpPr/>
              <p:nvPr/>
            </p:nvSpPr>
            <p:spPr>
              <a:xfrm>
                <a:off x="4403222" y="1494770"/>
                <a:ext cx="87128" cy="225782"/>
              </a:xfrm>
              <a:custGeom>
                <a:avLst/>
                <a:gdLst/>
                <a:ahLst/>
                <a:cxnLst/>
                <a:rect l="l" t="t" r="r" b="b"/>
                <a:pathLst>
                  <a:path w="7085" h="18360" extrusionOk="0">
                    <a:moveTo>
                      <a:pt x="5156" y="0"/>
                    </a:moveTo>
                    <a:cubicBezTo>
                      <a:pt x="4811" y="750"/>
                      <a:pt x="4465" y="1488"/>
                      <a:pt x="4132" y="2239"/>
                    </a:cubicBezTo>
                    <a:cubicBezTo>
                      <a:pt x="3334" y="4001"/>
                      <a:pt x="2656" y="5810"/>
                      <a:pt x="2120" y="7668"/>
                    </a:cubicBezTo>
                    <a:cubicBezTo>
                      <a:pt x="1632" y="9477"/>
                      <a:pt x="1227" y="11311"/>
                      <a:pt x="917" y="13157"/>
                    </a:cubicBezTo>
                    <a:cubicBezTo>
                      <a:pt x="763" y="14026"/>
                      <a:pt x="620" y="14895"/>
                      <a:pt x="465" y="15764"/>
                    </a:cubicBezTo>
                    <a:cubicBezTo>
                      <a:pt x="322" y="16645"/>
                      <a:pt x="179" y="17502"/>
                      <a:pt x="1" y="18360"/>
                    </a:cubicBezTo>
                    <a:cubicBezTo>
                      <a:pt x="429" y="17550"/>
                      <a:pt x="858" y="16740"/>
                      <a:pt x="1251" y="15919"/>
                    </a:cubicBezTo>
                    <a:cubicBezTo>
                      <a:pt x="1668" y="15050"/>
                      <a:pt x="2037" y="14169"/>
                      <a:pt x="2406" y="13276"/>
                    </a:cubicBezTo>
                    <a:cubicBezTo>
                      <a:pt x="3120" y="11537"/>
                      <a:pt x="3751" y="9775"/>
                      <a:pt x="4406" y="8013"/>
                    </a:cubicBezTo>
                    <a:cubicBezTo>
                      <a:pt x="5049" y="6275"/>
                      <a:pt x="5728" y="4548"/>
                      <a:pt x="6335" y="2798"/>
                    </a:cubicBezTo>
                    <a:cubicBezTo>
                      <a:pt x="6597" y="2060"/>
                      <a:pt x="6847" y="1322"/>
                      <a:pt x="7085" y="584"/>
                    </a:cubicBezTo>
                    <a:cubicBezTo>
                      <a:pt x="6430" y="417"/>
                      <a:pt x="5787" y="226"/>
                      <a:pt x="515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25"/>
              <p:cNvSpPr/>
              <p:nvPr/>
            </p:nvSpPr>
            <p:spPr>
              <a:xfrm>
                <a:off x="4689176" y="1479681"/>
                <a:ext cx="114662" cy="224614"/>
              </a:xfrm>
              <a:custGeom>
                <a:avLst/>
                <a:gdLst/>
                <a:ahLst/>
                <a:cxnLst/>
                <a:rect l="l" t="t" r="r" b="b"/>
                <a:pathLst>
                  <a:path w="9324" h="18265" extrusionOk="0">
                    <a:moveTo>
                      <a:pt x="1953" y="1"/>
                    </a:moveTo>
                    <a:cubicBezTo>
                      <a:pt x="1322" y="322"/>
                      <a:pt x="667" y="608"/>
                      <a:pt x="1" y="882"/>
                    </a:cubicBezTo>
                    <a:cubicBezTo>
                      <a:pt x="608" y="2430"/>
                      <a:pt x="1251" y="3977"/>
                      <a:pt x="1977" y="5478"/>
                    </a:cubicBezTo>
                    <a:cubicBezTo>
                      <a:pt x="2787" y="7156"/>
                      <a:pt x="3656" y="8811"/>
                      <a:pt x="4549" y="10454"/>
                    </a:cubicBezTo>
                    <a:cubicBezTo>
                      <a:pt x="5275" y="11812"/>
                      <a:pt x="6025" y="13145"/>
                      <a:pt x="6823" y="14455"/>
                    </a:cubicBezTo>
                    <a:cubicBezTo>
                      <a:pt x="7216" y="15110"/>
                      <a:pt x="7609" y="15765"/>
                      <a:pt x="8037" y="16408"/>
                    </a:cubicBezTo>
                    <a:cubicBezTo>
                      <a:pt x="8466" y="17051"/>
                      <a:pt x="8883" y="17658"/>
                      <a:pt x="9323" y="18265"/>
                    </a:cubicBezTo>
                    <a:cubicBezTo>
                      <a:pt x="9097" y="17384"/>
                      <a:pt x="8859" y="16503"/>
                      <a:pt x="8585" y="15634"/>
                    </a:cubicBezTo>
                    <a:cubicBezTo>
                      <a:pt x="8287" y="14705"/>
                      <a:pt x="7954" y="13800"/>
                      <a:pt x="7621" y="12895"/>
                    </a:cubicBezTo>
                    <a:cubicBezTo>
                      <a:pt x="6966" y="11133"/>
                      <a:pt x="6263" y="9395"/>
                      <a:pt x="5537" y="7668"/>
                    </a:cubicBezTo>
                    <a:cubicBezTo>
                      <a:pt x="4811" y="5930"/>
                      <a:pt x="4072" y="4216"/>
                      <a:pt x="3251" y="2537"/>
                    </a:cubicBezTo>
                    <a:cubicBezTo>
                      <a:pt x="2834" y="1680"/>
                      <a:pt x="2394" y="846"/>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25"/>
              <p:cNvSpPr/>
              <p:nvPr/>
            </p:nvSpPr>
            <p:spPr>
              <a:xfrm>
                <a:off x="4883624" y="1238970"/>
                <a:ext cx="259453" cy="49510"/>
              </a:xfrm>
              <a:custGeom>
                <a:avLst/>
                <a:gdLst/>
                <a:ahLst/>
                <a:cxnLst/>
                <a:rect l="l" t="t" r="r" b="b"/>
                <a:pathLst>
                  <a:path w="21098" h="4026" extrusionOk="0">
                    <a:moveTo>
                      <a:pt x="286" y="1"/>
                    </a:moveTo>
                    <a:cubicBezTo>
                      <a:pt x="214" y="549"/>
                      <a:pt x="119" y="1096"/>
                      <a:pt x="0" y="1644"/>
                    </a:cubicBezTo>
                    <a:cubicBezTo>
                      <a:pt x="964" y="1882"/>
                      <a:pt x="1929" y="2120"/>
                      <a:pt x="2893" y="2335"/>
                    </a:cubicBezTo>
                    <a:cubicBezTo>
                      <a:pt x="6894" y="3228"/>
                      <a:pt x="10978" y="3668"/>
                      <a:pt x="15061" y="3882"/>
                    </a:cubicBezTo>
                    <a:cubicBezTo>
                      <a:pt x="16062" y="3942"/>
                      <a:pt x="17074" y="3978"/>
                      <a:pt x="18074" y="4001"/>
                    </a:cubicBezTo>
                    <a:cubicBezTo>
                      <a:pt x="18407" y="4013"/>
                      <a:pt x="18729" y="4025"/>
                      <a:pt x="19062" y="4025"/>
                    </a:cubicBezTo>
                    <a:cubicBezTo>
                      <a:pt x="19241" y="4025"/>
                      <a:pt x="19431" y="4025"/>
                      <a:pt x="19610" y="4013"/>
                    </a:cubicBezTo>
                    <a:cubicBezTo>
                      <a:pt x="20110" y="4001"/>
                      <a:pt x="20610" y="3954"/>
                      <a:pt x="21098" y="3918"/>
                    </a:cubicBezTo>
                    <a:cubicBezTo>
                      <a:pt x="20610" y="3799"/>
                      <a:pt x="20134" y="3668"/>
                      <a:pt x="19657" y="3549"/>
                    </a:cubicBezTo>
                    <a:cubicBezTo>
                      <a:pt x="19157" y="3430"/>
                      <a:pt x="18645" y="3335"/>
                      <a:pt x="18133" y="3239"/>
                    </a:cubicBezTo>
                    <a:cubicBezTo>
                      <a:pt x="17121" y="3049"/>
                      <a:pt x="16121" y="2835"/>
                      <a:pt x="15109" y="2620"/>
                    </a:cubicBezTo>
                    <a:cubicBezTo>
                      <a:pt x="13097" y="2192"/>
                      <a:pt x="11097" y="1763"/>
                      <a:pt x="9073" y="1370"/>
                    </a:cubicBezTo>
                    <a:cubicBezTo>
                      <a:pt x="6156" y="811"/>
                      <a:pt x="3215" y="394"/>
                      <a:pt x="28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25"/>
              <p:cNvSpPr/>
              <p:nvPr/>
            </p:nvSpPr>
            <p:spPr>
              <a:xfrm>
                <a:off x="4848183" y="1332972"/>
                <a:ext cx="232238" cy="130476"/>
              </a:xfrm>
              <a:custGeom>
                <a:avLst/>
                <a:gdLst/>
                <a:ahLst/>
                <a:cxnLst/>
                <a:rect l="l" t="t" r="r" b="b"/>
                <a:pathLst>
                  <a:path w="18885" h="10610" extrusionOk="0">
                    <a:moveTo>
                      <a:pt x="858" y="1"/>
                    </a:moveTo>
                    <a:cubicBezTo>
                      <a:pt x="584" y="548"/>
                      <a:pt x="298" y="1084"/>
                      <a:pt x="1" y="1620"/>
                    </a:cubicBezTo>
                    <a:cubicBezTo>
                      <a:pt x="1382" y="2513"/>
                      <a:pt x="2787" y="3382"/>
                      <a:pt x="4216" y="4192"/>
                    </a:cubicBezTo>
                    <a:cubicBezTo>
                      <a:pt x="5835" y="5109"/>
                      <a:pt x="7502" y="5966"/>
                      <a:pt x="9192" y="6763"/>
                    </a:cubicBezTo>
                    <a:cubicBezTo>
                      <a:pt x="10752" y="7502"/>
                      <a:pt x="12348" y="8168"/>
                      <a:pt x="13955" y="8811"/>
                    </a:cubicBezTo>
                    <a:cubicBezTo>
                      <a:pt x="14764" y="9133"/>
                      <a:pt x="15586" y="9442"/>
                      <a:pt x="16408" y="9752"/>
                    </a:cubicBezTo>
                    <a:cubicBezTo>
                      <a:pt x="16800" y="9895"/>
                      <a:pt x="17205" y="10050"/>
                      <a:pt x="17610" y="10192"/>
                    </a:cubicBezTo>
                    <a:cubicBezTo>
                      <a:pt x="18015" y="10347"/>
                      <a:pt x="18455" y="10466"/>
                      <a:pt x="18884" y="10609"/>
                    </a:cubicBezTo>
                    <a:cubicBezTo>
                      <a:pt x="18515" y="10371"/>
                      <a:pt x="18158" y="10109"/>
                      <a:pt x="17777" y="9883"/>
                    </a:cubicBezTo>
                    <a:cubicBezTo>
                      <a:pt x="17408" y="9645"/>
                      <a:pt x="17027" y="9395"/>
                      <a:pt x="16646" y="9169"/>
                    </a:cubicBezTo>
                    <a:cubicBezTo>
                      <a:pt x="15896" y="8692"/>
                      <a:pt x="15145" y="8216"/>
                      <a:pt x="14395" y="7752"/>
                    </a:cubicBezTo>
                    <a:cubicBezTo>
                      <a:pt x="12895" y="6787"/>
                      <a:pt x="11395" y="5835"/>
                      <a:pt x="9871" y="4906"/>
                    </a:cubicBezTo>
                    <a:cubicBezTo>
                      <a:pt x="8347" y="3977"/>
                      <a:pt x="6787" y="3073"/>
                      <a:pt x="5216" y="2227"/>
                    </a:cubicBezTo>
                    <a:cubicBezTo>
                      <a:pt x="3775" y="1453"/>
                      <a:pt x="2322" y="715"/>
                      <a:pt x="858"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25"/>
              <p:cNvSpPr/>
              <p:nvPr/>
            </p:nvSpPr>
            <p:spPr>
              <a:xfrm>
                <a:off x="4139084" y="1047314"/>
                <a:ext cx="135162" cy="56532"/>
              </a:xfrm>
              <a:custGeom>
                <a:avLst/>
                <a:gdLst/>
                <a:ahLst/>
                <a:cxnLst/>
                <a:rect l="l" t="t" r="r" b="b"/>
                <a:pathLst>
                  <a:path w="10991" h="4597" extrusionOk="0">
                    <a:moveTo>
                      <a:pt x="1" y="1"/>
                    </a:moveTo>
                    <a:lnTo>
                      <a:pt x="1" y="1"/>
                    </a:lnTo>
                    <a:cubicBezTo>
                      <a:pt x="1191" y="644"/>
                      <a:pt x="2382" y="1275"/>
                      <a:pt x="3620" y="1858"/>
                    </a:cubicBezTo>
                    <a:cubicBezTo>
                      <a:pt x="4847" y="2430"/>
                      <a:pt x="6097" y="2989"/>
                      <a:pt x="7359" y="3489"/>
                    </a:cubicBezTo>
                    <a:cubicBezTo>
                      <a:pt x="8359" y="3894"/>
                      <a:pt x="9383" y="4251"/>
                      <a:pt x="10419" y="4597"/>
                    </a:cubicBezTo>
                    <a:cubicBezTo>
                      <a:pt x="10585" y="4013"/>
                      <a:pt x="10776" y="3454"/>
                      <a:pt x="10990" y="2882"/>
                    </a:cubicBezTo>
                    <a:cubicBezTo>
                      <a:pt x="10621" y="2739"/>
                      <a:pt x="10252" y="2596"/>
                      <a:pt x="9871" y="2465"/>
                    </a:cubicBezTo>
                    <a:cubicBezTo>
                      <a:pt x="8597" y="2001"/>
                      <a:pt x="7287" y="1608"/>
                      <a:pt x="5978" y="1251"/>
                    </a:cubicBezTo>
                    <a:cubicBezTo>
                      <a:pt x="4001" y="727"/>
                      <a:pt x="2013" y="32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25"/>
              <p:cNvSpPr/>
              <p:nvPr/>
            </p:nvSpPr>
            <p:spPr>
              <a:xfrm>
                <a:off x="4780682" y="1416288"/>
                <a:ext cx="180699" cy="194165"/>
              </a:xfrm>
              <a:custGeom>
                <a:avLst/>
                <a:gdLst/>
                <a:ahLst/>
                <a:cxnLst/>
                <a:rect l="l" t="t" r="r" b="b"/>
                <a:pathLst>
                  <a:path w="14694" h="15789" extrusionOk="0">
                    <a:moveTo>
                      <a:pt x="1573" y="0"/>
                    </a:moveTo>
                    <a:cubicBezTo>
                      <a:pt x="1073" y="524"/>
                      <a:pt x="549" y="1024"/>
                      <a:pt x="1" y="1489"/>
                    </a:cubicBezTo>
                    <a:lnTo>
                      <a:pt x="299" y="1870"/>
                    </a:lnTo>
                    <a:cubicBezTo>
                      <a:pt x="1263" y="3096"/>
                      <a:pt x="2263" y="4310"/>
                      <a:pt x="3311" y="5477"/>
                    </a:cubicBezTo>
                    <a:cubicBezTo>
                      <a:pt x="4347" y="6644"/>
                      <a:pt x="5430" y="7787"/>
                      <a:pt x="6537" y="8894"/>
                    </a:cubicBezTo>
                    <a:cubicBezTo>
                      <a:pt x="7645" y="10014"/>
                      <a:pt x="8812" y="11109"/>
                      <a:pt x="10014" y="12133"/>
                    </a:cubicBezTo>
                    <a:cubicBezTo>
                      <a:pt x="10764" y="12776"/>
                      <a:pt x="11538" y="13395"/>
                      <a:pt x="12324" y="14002"/>
                    </a:cubicBezTo>
                    <a:cubicBezTo>
                      <a:pt x="13098" y="14621"/>
                      <a:pt x="13907" y="15181"/>
                      <a:pt x="14693" y="15788"/>
                    </a:cubicBezTo>
                    <a:cubicBezTo>
                      <a:pt x="14265" y="15169"/>
                      <a:pt x="13836" y="14550"/>
                      <a:pt x="13384" y="13954"/>
                    </a:cubicBezTo>
                    <a:cubicBezTo>
                      <a:pt x="12931" y="13359"/>
                      <a:pt x="12479" y="12776"/>
                      <a:pt x="12014" y="12204"/>
                    </a:cubicBezTo>
                    <a:cubicBezTo>
                      <a:pt x="11074" y="11037"/>
                      <a:pt x="10121" y="9883"/>
                      <a:pt x="9216" y="8692"/>
                    </a:cubicBezTo>
                    <a:cubicBezTo>
                      <a:pt x="7335" y="6180"/>
                      <a:pt x="5299" y="3798"/>
                      <a:pt x="3120" y="1548"/>
                    </a:cubicBezTo>
                    <a:cubicBezTo>
                      <a:pt x="2608" y="1024"/>
                      <a:pt x="2096" y="512"/>
                      <a:pt x="157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25"/>
              <p:cNvSpPr/>
              <p:nvPr/>
            </p:nvSpPr>
            <p:spPr>
              <a:xfrm>
                <a:off x="4182863" y="778638"/>
                <a:ext cx="180699" cy="194165"/>
              </a:xfrm>
              <a:custGeom>
                <a:avLst/>
                <a:gdLst/>
                <a:ahLst/>
                <a:cxnLst/>
                <a:rect l="l" t="t" r="r" b="b"/>
                <a:pathLst>
                  <a:path w="14694" h="15789" extrusionOk="0">
                    <a:moveTo>
                      <a:pt x="1" y="1"/>
                    </a:moveTo>
                    <a:lnTo>
                      <a:pt x="1" y="1"/>
                    </a:lnTo>
                    <a:cubicBezTo>
                      <a:pt x="429" y="620"/>
                      <a:pt x="846" y="1239"/>
                      <a:pt x="1299" y="1834"/>
                    </a:cubicBezTo>
                    <a:cubicBezTo>
                      <a:pt x="1751" y="2430"/>
                      <a:pt x="2203" y="3013"/>
                      <a:pt x="2680" y="3596"/>
                    </a:cubicBezTo>
                    <a:cubicBezTo>
                      <a:pt x="3608" y="4763"/>
                      <a:pt x="4561" y="5906"/>
                      <a:pt x="5466" y="7109"/>
                    </a:cubicBezTo>
                    <a:cubicBezTo>
                      <a:pt x="7347" y="9609"/>
                      <a:pt x="9395" y="11990"/>
                      <a:pt x="11574" y="14253"/>
                    </a:cubicBezTo>
                    <a:cubicBezTo>
                      <a:pt x="12074" y="14765"/>
                      <a:pt x="12598" y="15276"/>
                      <a:pt x="13110" y="15788"/>
                    </a:cubicBezTo>
                    <a:cubicBezTo>
                      <a:pt x="13621" y="15265"/>
                      <a:pt x="14145" y="14765"/>
                      <a:pt x="14693" y="14300"/>
                    </a:cubicBezTo>
                    <a:lnTo>
                      <a:pt x="14395" y="13919"/>
                    </a:lnTo>
                    <a:cubicBezTo>
                      <a:pt x="13419" y="12693"/>
                      <a:pt x="12431" y="11478"/>
                      <a:pt x="11383" y="10312"/>
                    </a:cubicBezTo>
                    <a:cubicBezTo>
                      <a:pt x="10335" y="9145"/>
                      <a:pt x="9252" y="8002"/>
                      <a:pt x="8145" y="6894"/>
                    </a:cubicBezTo>
                    <a:cubicBezTo>
                      <a:pt x="7037" y="5775"/>
                      <a:pt x="5882" y="4680"/>
                      <a:pt x="4680" y="3656"/>
                    </a:cubicBezTo>
                    <a:cubicBezTo>
                      <a:pt x="3918" y="3013"/>
                      <a:pt x="3144" y="2394"/>
                      <a:pt x="2370" y="1787"/>
                    </a:cubicBezTo>
                    <a:cubicBezTo>
                      <a:pt x="1596" y="1168"/>
                      <a:pt x="787"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25"/>
              <p:cNvSpPr/>
              <p:nvPr/>
            </p:nvSpPr>
            <p:spPr>
              <a:xfrm>
                <a:off x="4340407" y="684931"/>
                <a:ext cx="114662" cy="224479"/>
              </a:xfrm>
              <a:custGeom>
                <a:avLst/>
                <a:gdLst/>
                <a:ahLst/>
                <a:cxnLst/>
                <a:rect l="l" t="t" r="r" b="b"/>
                <a:pathLst>
                  <a:path w="9324" h="18254" extrusionOk="0">
                    <a:moveTo>
                      <a:pt x="1" y="1"/>
                    </a:moveTo>
                    <a:lnTo>
                      <a:pt x="1" y="1"/>
                    </a:lnTo>
                    <a:cubicBezTo>
                      <a:pt x="227" y="882"/>
                      <a:pt x="465" y="1763"/>
                      <a:pt x="739" y="2632"/>
                    </a:cubicBezTo>
                    <a:cubicBezTo>
                      <a:pt x="1037" y="3549"/>
                      <a:pt x="1370" y="4466"/>
                      <a:pt x="1703" y="5371"/>
                    </a:cubicBezTo>
                    <a:cubicBezTo>
                      <a:pt x="2346" y="7133"/>
                      <a:pt x="3061" y="8871"/>
                      <a:pt x="3787" y="10597"/>
                    </a:cubicBezTo>
                    <a:cubicBezTo>
                      <a:pt x="4513" y="12324"/>
                      <a:pt x="5240" y="14050"/>
                      <a:pt x="6073" y="15729"/>
                    </a:cubicBezTo>
                    <a:cubicBezTo>
                      <a:pt x="6490" y="16574"/>
                      <a:pt x="6918" y="17420"/>
                      <a:pt x="7359" y="18253"/>
                    </a:cubicBezTo>
                    <a:cubicBezTo>
                      <a:pt x="8002" y="17943"/>
                      <a:pt x="8657" y="17646"/>
                      <a:pt x="9323" y="17384"/>
                    </a:cubicBezTo>
                    <a:cubicBezTo>
                      <a:pt x="8716" y="15824"/>
                      <a:pt x="8073" y="14288"/>
                      <a:pt x="7347" y="12788"/>
                    </a:cubicBezTo>
                    <a:cubicBezTo>
                      <a:pt x="6537" y="11097"/>
                      <a:pt x="5668" y="9442"/>
                      <a:pt x="4775" y="7799"/>
                    </a:cubicBezTo>
                    <a:cubicBezTo>
                      <a:pt x="4049" y="6454"/>
                      <a:pt x="3299" y="5120"/>
                      <a:pt x="2501" y="3811"/>
                    </a:cubicBezTo>
                    <a:cubicBezTo>
                      <a:pt x="2108" y="3144"/>
                      <a:pt x="1715" y="2489"/>
                      <a:pt x="1287" y="1846"/>
                    </a:cubicBezTo>
                    <a:cubicBezTo>
                      <a:pt x="858" y="1215"/>
                      <a:pt x="441"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25"/>
              <p:cNvSpPr/>
              <p:nvPr/>
            </p:nvSpPr>
            <p:spPr>
              <a:xfrm>
                <a:off x="4472187" y="794157"/>
                <a:ext cx="34716" cy="95035"/>
              </a:xfrm>
              <a:custGeom>
                <a:avLst/>
                <a:gdLst/>
                <a:ahLst/>
                <a:cxnLst/>
                <a:rect l="l" t="t" r="r" b="b"/>
                <a:pathLst>
                  <a:path w="2823" h="7728" extrusionOk="0">
                    <a:moveTo>
                      <a:pt x="0" y="1"/>
                    </a:moveTo>
                    <a:cubicBezTo>
                      <a:pt x="84" y="2501"/>
                      <a:pt x="358" y="5001"/>
                      <a:pt x="810" y="7466"/>
                    </a:cubicBezTo>
                    <a:cubicBezTo>
                      <a:pt x="834" y="7561"/>
                      <a:pt x="846" y="7645"/>
                      <a:pt x="870" y="7728"/>
                    </a:cubicBezTo>
                    <a:cubicBezTo>
                      <a:pt x="1513" y="7537"/>
                      <a:pt x="2156" y="7383"/>
                      <a:pt x="2822" y="7240"/>
                    </a:cubicBezTo>
                    <a:cubicBezTo>
                      <a:pt x="2810" y="7180"/>
                      <a:pt x="2787" y="7121"/>
                      <a:pt x="2763" y="7073"/>
                    </a:cubicBezTo>
                    <a:cubicBezTo>
                      <a:pt x="1989" y="4668"/>
                      <a:pt x="965" y="2370"/>
                      <a:pt x="12" y="37"/>
                    </a:cubicBezTo>
                    <a:lnTo>
                      <a:pt x="0"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25"/>
              <p:cNvSpPr/>
              <p:nvPr/>
            </p:nvSpPr>
            <p:spPr>
              <a:xfrm>
                <a:off x="4187254" y="1305303"/>
                <a:ext cx="95330" cy="47739"/>
              </a:xfrm>
              <a:custGeom>
                <a:avLst/>
                <a:gdLst/>
                <a:ahLst/>
                <a:cxnLst/>
                <a:rect l="l" t="t" r="r" b="b"/>
                <a:pathLst>
                  <a:path w="7752" h="3882" extrusionOk="0">
                    <a:moveTo>
                      <a:pt x="7038" y="0"/>
                    </a:moveTo>
                    <a:cubicBezTo>
                      <a:pt x="6716" y="155"/>
                      <a:pt x="6395" y="298"/>
                      <a:pt x="6085" y="465"/>
                    </a:cubicBezTo>
                    <a:cubicBezTo>
                      <a:pt x="5025" y="1001"/>
                      <a:pt x="3990" y="1572"/>
                      <a:pt x="2977" y="2167"/>
                    </a:cubicBezTo>
                    <a:cubicBezTo>
                      <a:pt x="1977" y="2739"/>
                      <a:pt x="989" y="3310"/>
                      <a:pt x="1" y="3882"/>
                    </a:cubicBezTo>
                    <a:cubicBezTo>
                      <a:pt x="2311" y="3453"/>
                      <a:pt x="4585" y="2858"/>
                      <a:pt x="6799" y="2084"/>
                    </a:cubicBezTo>
                    <a:cubicBezTo>
                      <a:pt x="7121" y="1965"/>
                      <a:pt x="7442" y="1846"/>
                      <a:pt x="7752" y="1727"/>
                    </a:cubicBezTo>
                    <a:cubicBezTo>
                      <a:pt x="7502" y="1167"/>
                      <a:pt x="7264" y="584"/>
                      <a:pt x="7038"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25"/>
              <p:cNvSpPr/>
              <p:nvPr/>
            </p:nvSpPr>
            <p:spPr>
              <a:xfrm>
                <a:off x="4104824" y="1358010"/>
                <a:ext cx="209242" cy="147312"/>
              </a:xfrm>
              <a:custGeom>
                <a:avLst/>
                <a:gdLst/>
                <a:ahLst/>
                <a:cxnLst/>
                <a:rect l="l" t="t" r="r" b="b"/>
                <a:pathLst>
                  <a:path w="17015" h="11979" extrusionOk="0">
                    <a:moveTo>
                      <a:pt x="15800" y="1"/>
                    </a:moveTo>
                    <a:cubicBezTo>
                      <a:pt x="13681" y="1334"/>
                      <a:pt x="11597" y="2751"/>
                      <a:pt x="9609" y="4299"/>
                    </a:cubicBezTo>
                    <a:cubicBezTo>
                      <a:pt x="7335" y="6061"/>
                      <a:pt x="5108" y="7918"/>
                      <a:pt x="2870" y="9740"/>
                    </a:cubicBezTo>
                    <a:cubicBezTo>
                      <a:pt x="1941" y="10502"/>
                      <a:pt x="989" y="11264"/>
                      <a:pt x="1" y="11966"/>
                    </a:cubicBezTo>
                    <a:cubicBezTo>
                      <a:pt x="1" y="11966"/>
                      <a:pt x="1" y="11978"/>
                      <a:pt x="1" y="11978"/>
                    </a:cubicBezTo>
                    <a:cubicBezTo>
                      <a:pt x="1370" y="11490"/>
                      <a:pt x="2739" y="10990"/>
                      <a:pt x="4073" y="10407"/>
                    </a:cubicBezTo>
                    <a:cubicBezTo>
                      <a:pt x="5394" y="9823"/>
                      <a:pt x="6692" y="9169"/>
                      <a:pt x="7954" y="8454"/>
                    </a:cubicBezTo>
                    <a:cubicBezTo>
                      <a:pt x="9228" y="7728"/>
                      <a:pt x="10466" y="6954"/>
                      <a:pt x="11657" y="6121"/>
                    </a:cubicBezTo>
                    <a:cubicBezTo>
                      <a:pt x="12336" y="5632"/>
                      <a:pt x="13014" y="5156"/>
                      <a:pt x="13669" y="4632"/>
                    </a:cubicBezTo>
                    <a:cubicBezTo>
                      <a:pt x="14241" y="4180"/>
                      <a:pt x="14800" y="3715"/>
                      <a:pt x="15360" y="3251"/>
                    </a:cubicBezTo>
                    <a:cubicBezTo>
                      <a:pt x="15919" y="2787"/>
                      <a:pt x="16467" y="2311"/>
                      <a:pt x="17015" y="1834"/>
                    </a:cubicBezTo>
                    <a:cubicBezTo>
                      <a:pt x="16586" y="1239"/>
                      <a:pt x="16181" y="632"/>
                      <a:pt x="1580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25"/>
              <p:cNvSpPr/>
              <p:nvPr/>
            </p:nvSpPr>
            <p:spPr>
              <a:xfrm>
                <a:off x="4063824" y="925790"/>
                <a:ext cx="232238" cy="130464"/>
              </a:xfrm>
              <a:custGeom>
                <a:avLst/>
                <a:gdLst/>
                <a:ahLst/>
                <a:cxnLst/>
                <a:rect l="l" t="t" r="r" b="b"/>
                <a:pathLst>
                  <a:path w="18885" h="10609" extrusionOk="0">
                    <a:moveTo>
                      <a:pt x="1" y="1"/>
                    </a:moveTo>
                    <a:lnTo>
                      <a:pt x="1" y="1"/>
                    </a:lnTo>
                    <a:cubicBezTo>
                      <a:pt x="370" y="239"/>
                      <a:pt x="727" y="489"/>
                      <a:pt x="1108" y="727"/>
                    </a:cubicBezTo>
                    <a:cubicBezTo>
                      <a:pt x="1477" y="965"/>
                      <a:pt x="1858" y="1203"/>
                      <a:pt x="2227" y="1441"/>
                    </a:cubicBezTo>
                    <a:cubicBezTo>
                      <a:pt x="2978" y="1906"/>
                      <a:pt x="3728" y="2382"/>
                      <a:pt x="4478" y="2858"/>
                    </a:cubicBezTo>
                    <a:cubicBezTo>
                      <a:pt x="5990" y="3811"/>
                      <a:pt x="7490" y="4775"/>
                      <a:pt x="9014" y="5692"/>
                    </a:cubicBezTo>
                    <a:cubicBezTo>
                      <a:pt x="10538" y="6620"/>
                      <a:pt x="12086" y="7537"/>
                      <a:pt x="13669" y="8371"/>
                    </a:cubicBezTo>
                    <a:cubicBezTo>
                      <a:pt x="15110" y="9156"/>
                      <a:pt x="16563" y="9895"/>
                      <a:pt x="18027" y="10609"/>
                    </a:cubicBezTo>
                    <a:cubicBezTo>
                      <a:pt x="18289" y="10061"/>
                      <a:pt x="18575" y="9514"/>
                      <a:pt x="18884" y="8990"/>
                    </a:cubicBezTo>
                    <a:cubicBezTo>
                      <a:pt x="17491" y="8097"/>
                      <a:pt x="16098" y="7228"/>
                      <a:pt x="14669" y="6418"/>
                    </a:cubicBezTo>
                    <a:cubicBezTo>
                      <a:pt x="13038" y="5489"/>
                      <a:pt x="11383" y="4632"/>
                      <a:pt x="9693" y="3834"/>
                    </a:cubicBezTo>
                    <a:cubicBezTo>
                      <a:pt x="8121" y="3108"/>
                      <a:pt x="6526" y="2429"/>
                      <a:pt x="4930" y="1798"/>
                    </a:cubicBezTo>
                    <a:cubicBezTo>
                      <a:pt x="4109" y="1477"/>
                      <a:pt x="3299" y="1155"/>
                      <a:pt x="2477" y="858"/>
                    </a:cubicBezTo>
                    <a:cubicBezTo>
                      <a:pt x="2073" y="703"/>
                      <a:pt x="1680" y="560"/>
                      <a:pt x="1275" y="405"/>
                    </a:cubicBezTo>
                    <a:cubicBezTo>
                      <a:pt x="870" y="262"/>
                      <a:pt x="418" y="13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25"/>
              <p:cNvSpPr/>
              <p:nvPr/>
            </p:nvSpPr>
            <p:spPr>
              <a:xfrm>
                <a:off x="4022246" y="1248931"/>
                <a:ext cx="240724" cy="70883"/>
              </a:xfrm>
              <a:custGeom>
                <a:avLst/>
                <a:gdLst/>
                <a:ahLst/>
                <a:cxnLst/>
                <a:rect l="l" t="t" r="r" b="b"/>
                <a:pathLst>
                  <a:path w="19575" h="5764" extrusionOk="0">
                    <a:moveTo>
                      <a:pt x="19217" y="1"/>
                    </a:moveTo>
                    <a:cubicBezTo>
                      <a:pt x="18693" y="60"/>
                      <a:pt x="18170" y="132"/>
                      <a:pt x="17646" y="203"/>
                    </a:cubicBezTo>
                    <a:cubicBezTo>
                      <a:pt x="16729" y="322"/>
                      <a:pt x="15812" y="453"/>
                      <a:pt x="14907" y="608"/>
                    </a:cubicBezTo>
                    <a:cubicBezTo>
                      <a:pt x="14002" y="774"/>
                      <a:pt x="13121" y="977"/>
                      <a:pt x="12228" y="1227"/>
                    </a:cubicBezTo>
                    <a:cubicBezTo>
                      <a:pt x="10430" y="1727"/>
                      <a:pt x="8656" y="2334"/>
                      <a:pt x="6894" y="2977"/>
                    </a:cubicBezTo>
                    <a:cubicBezTo>
                      <a:pt x="5823" y="3382"/>
                      <a:pt x="4763" y="3799"/>
                      <a:pt x="3703" y="4227"/>
                    </a:cubicBezTo>
                    <a:cubicBezTo>
                      <a:pt x="3191" y="4430"/>
                      <a:pt x="2691" y="4644"/>
                      <a:pt x="2179" y="4870"/>
                    </a:cubicBezTo>
                    <a:cubicBezTo>
                      <a:pt x="1679" y="5085"/>
                      <a:pt x="1179" y="5299"/>
                      <a:pt x="667" y="5501"/>
                    </a:cubicBezTo>
                    <a:lnTo>
                      <a:pt x="691" y="5489"/>
                    </a:lnTo>
                    <a:lnTo>
                      <a:pt x="691" y="5489"/>
                    </a:lnTo>
                    <a:cubicBezTo>
                      <a:pt x="465" y="5573"/>
                      <a:pt x="239" y="5668"/>
                      <a:pt x="1" y="5763"/>
                    </a:cubicBezTo>
                    <a:cubicBezTo>
                      <a:pt x="453" y="5716"/>
                      <a:pt x="894" y="5656"/>
                      <a:pt x="1346" y="5608"/>
                    </a:cubicBezTo>
                    <a:cubicBezTo>
                      <a:pt x="1787" y="5561"/>
                      <a:pt x="2275" y="5513"/>
                      <a:pt x="2751" y="5466"/>
                    </a:cubicBezTo>
                    <a:cubicBezTo>
                      <a:pt x="3680" y="5358"/>
                      <a:pt x="4608" y="5216"/>
                      <a:pt x="5525" y="5049"/>
                    </a:cubicBezTo>
                    <a:cubicBezTo>
                      <a:pt x="7371" y="4739"/>
                      <a:pt x="9204" y="4334"/>
                      <a:pt x="11026" y="3930"/>
                    </a:cubicBezTo>
                    <a:cubicBezTo>
                      <a:pt x="12824" y="3525"/>
                      <a:pt x="14621" y="3120"/>
                      <a:pt x="16395" y="2620"/>
                    </a:cubicBezTo>
                    <a:cubicBezTo>
                      <a:pt x="17455" y="2322"/>
                      <a:pt x="18515" y="2013"/>
                      <a:pt x="19574" y="1691"/>
                    </a:cubicBezTo>
                    <a:cubicBezTo>
                      <a:pt x="19432" y="1144"/>
                      <a:pt x="19324" y="572"/>
                      <a:pt x="1921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25"/>
              <p:cNvSpPr/>
              <p:nvPr/>
            </p:nvSpPr>
            <p:spPr>
              <a:xfrm>
                <a:off x="4224736" y="1433271"/>
                <a:ext cx="159314" cy="198408"/>
              </a:xfrm>
              <a:custGeom>
                <a:avLst/>
                <a:gdLst/>
                <a:ahLst/>
                <a:cxnLst/>
                <a:rect l="l" t="t" r="r" b="b"/>
                <a:pathLst>
                  <a:path w="12955" h="16134" extrusionOk="0">
                    <a:moveTo>
                      <a:pt x="11157" y="1"/>
                    </a:moveTo>
                    <a:cubicBezTo>
                      <a:pt x="10717" y="453"/>
                      <a:pt x="10288" y="917"/>
                      <a:pt x="9871" y="1382"/>
                    </a:cubicBezTo>
                    <a:cubicBezTo>
                      <a:pt x="8835" y="2537"/>
                      <a:pt x="7871" y="3751"/>
                      <a:pt x="6966" y="5013"/>
                    </a:cubicBezTo>
                    <a:cubicBezTo>
                      <a:pt x="5263" y="7347"/>
                      <a:pt x="3644" y="9752"/>
                      <a:pt x="2180" y="12240"/>
                    </a:cubicBezTo>
                    <a:cubicBezTo>
                      <a:pt x="1799" y="12883"/>
                      <a:pt x="1430" y="13526"/>
                      <a:pt x="1072" y="14181"/>
                    </a:cubicBezTo>
                    <a:cubicBezTo>
                      <a:pt x="715" y="14836"/>
                      <a:pt x="370" y="15491"/>
                      <a:pt x="1" y="16133"/>
                    </a:cubicBezTo>
                    <a:cubicBezTo>
                      <a:pt x="513" y="15633"/>
                      <a:pt x="1049" y="15169"/>
                      <a:pt x="1584" y="14681"/>
                    </a:cubicBezTo>
                    <a:cubicBezTo>
                      <a:pt x="2108" y="14193"/>
                      <a:pt x="2620" y="13693"/>
                      <a:pt x="3144" y="13193"/>
                    </a:cubicBezTo>
                    <a:cubicBezTo>
                      <a:pt x="4168" y="12181"/>
                      <a:pt x="5144" y="11121"/>
                      <a:pt x="6109" y="10049"/>
                    </a:cubicBezTo>
                    <a:cubicBezTo>
                      <a:pt x="7061" y="8978"/>
                      <a:pt x="8002" y="7859"/>
                      <a:pt x="8931" y="6751"/>
                    </a:cubicBezTo>
                    <a:cubicBezTo>
                      <a:pt x="9931" y="5561"/>
                      <a:pt x="10895" y="4346"/>
                      <a:pt x="11800" y="3084"/>
                    </a:cubicBezTo>
                    <a:cubicBezTo>
                      <a:pt x="12193" y="2537"/>
                      <a:pt x="12574" y="2001"/>
                      <a:pt x="12955" y="1441"/>
                    </a:cubicBezTo>
                    <a:cubicBezTo>
                      <a:pt x="12336" y="1001"/>
                      <a:pt x="11729" y="512"/>
                      <a:pt x="111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25"/>
              <p:cNvSpPr/>
              <p:nvPr/>
            </p:nvSpPr>
            <p:spPr>
              <a:xfrm>
                <a:off x="4001020" y="1100758"/>
                <a:ext cx="259465" cy="49350"/>
              </a:xfrm>
              <a:custGeom>
                <a:avLst/>
                <a:gdLst/>
                <a:ahLst/>
                <a:cxnLst/>
                <a:rect l="l" t="t" r="r" b="b"/>
                <a:pathLst>
                  <a:path w="21099" h="4013" extrusionOk="0">
                    <a:moveTo>
                      <a:pt x="1488" y="0"/>
                    </a:moveTo>
                    <a:cubicBezTo>
                      <a:pt x="988" y="24"/>
                      <a:pt x="500" y="60"/>
                      <a:pt x="0" y="96"/>
                    </a:cubicBezTo>
                    <a:cubicBezTo>
                      <a:pt x="488" y="215"/>
                      <a:pt x="965" y="346"/>
                      <a:pt x="1441" y="465"/>
                    </a:cubicBezTo>
                    <a:cubicBezTo>
                      <a:pt x="1929" y="584"/>
                      <a:pt x="2453" y="679"/>
                      <a:pt x="2965" y="774"/>
                    </a:cubicBezTo>
                    <a:cubicBezTo>
                      <a:pt x="3977" y="965"/>
                      <a:pt x="4989" y="1191"/>
                      <a:pt x="5989" y="1405"/>
                    </a:cubicBezTo>
                    <a:cubicBezTo>
                      <a:pt x="8001" y="1834"/>
                      <a:pt x="10013" y="2263"/>
                      <a:pt x="12037" y="2656"/>
                    </a:cubicBezTo>
                    <a:cubicBezTo>
                      <a:pt x="14954" y="3203"/>
                      <a:pt x="17883" y="3620"/>
                      <a:pt x="20824" y="4013"/>
                    </a:cubicBezTo>
                    <a:cubicBezTo>
                      <a:pt x="20896" y="3465"/>
                      <a:pt x="20991" y="2918"/>
                      <a:pt x="21098" y="2382"/>
                    </a:cubicBezTo>
                    <a:cubicBezTo>
                      <a:pt x="20134" y="2132"/>
                      <a:pt x="19169" y="1905"/>
                      <a:pt x="18205" y="1679"/>
                    </a:cubicBezTo>
                    <a:cubicBezTo>
                      <a:pt x="14216" y="786"/>
                      <a:pt x="10120" y="358"/>
                      <a:pt x="6037" y="143"/>
                    </a:cubicBezTo>
                    <a:cubicBezTo>
                      <a:pt x="5037" y="84"/>
                      <a:pt x="4036" y="48"/>
                      <a:pt x="3036" y="12"/>
                    </a:cubicBezTo>
                    <a:cubicBezTo>
                      <a:pt x="2703" y="0"/>
                      <a:pt x="2370" y="0"/>
                      <a:pt x="203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25"/>
              <p:cNvSpPr/>
              <p:nvPr/>
            </p:nvSpPr>
            <p:spPr>
              <a:xfrm>
                <a:off x="4281994" y="904564"/>
                <a:ext cx="580110" cy="580110"/>
              </a:xfrm>
              <a:custGeom>
                <a:avLst/>
                <a:gdLst/>
                <a:ahLst/>
                <a:cxnLst/>
                <a:rect l="l" t="t" r="r" b="b"/>
                <a:pathLst>
                  <a:path w="47173" h="47173" extrusionOk="0">
                    <a:moveTo>
                      <a:pt x="23587" y="893"/>
                    </a:moveTo>
                    <a:cubicBezTo>
                      <a:pt x="36100" y="893"/>
                      <a:pt x="46280" y="11073"/>
                      <a:pt x="46280" y="23586"/>
                    </a:cubicBezTo>
                    <a:cubicBezTo>
                      <a:pt x="46280" y="36100"/>
                      <a:pt x="36100" y="46280"/>
                      <a:pt x="23587" y="46280"/>
                    </a:cubicBezTo>
                    <a:cubicBezTo>
                      <a:pt x="11073" y="46280"/>
                      <a:pt x="893" y="36100"/>
                      <a:pt x="893" y="23586"/>
                    </a:cubicBezTo>
                    <a:cubicBezTo>
                      <a:pt x="893" y="11061"/>
                      <a:pt x="11073" y="893"/>
                      <a:pt x="23587" y="893"/>
                    </a:cubicBezTo>
                    <a:close/>
                    <a:moveTo>
                      <a:pt x="23587" y="0"/>
                    </a:moveTo>
                    <a:cubicBezTo>
                      <a:pt x="10585" y="0"/>
                      <a:pt x="0" y="10585"/>
                      <a:pt x="0" y="23586"/>
                    </a:cubicBezTo>
                    <a:cubicBezTo>
                      <a:pt x="0" y="36588"/>
                      <a:pt x="10585" y="47173"/>
                      <a:pt x="23587" y="47173"/>
                    </a:cubicBezTo>
                    <a:cubicBezTo>
                      <a:pt x="36600" y="47173"/>
                      <a:pt x="47173" y="36588"/>
                      <a:pt x="47173" y="23586"/>
                    </a:cubicBezTo>
                    <a:cubicBezTo>
                      <a:pt x="47173" y="10573"/>
                      <a:pt x="36588" y="0"/>
                      <a:pt x="2358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00" name="Google Shape;800;p25"/>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grpSp>
        <p:nvGrpSpPr>
          <p:cNvPr id="801" name="Google Shape;801;p25"/>
          <p:cNvGrpSpPr/>
          <p:nvPr/>
        </p:nvGrpSpPr>
        <p:grpSpPr>
          <a:xfrm>
            <a:off x="713226" y="1836535"/>
            <a:ext cx="4062882" cy="2309137"/>
            <a:chOff x="233350" y="949250"/>
            <a:chExt cx="6859500" cy="3802300"/>
          </a:xfrm>
        </p:grpSpPr>
        <p:sp>
          <p:nvSpPr>
            <p:cNvPr id="802" name="Google Shape;802;p25"/>
            <p:cNvSpPr/>
            <p:nvPr/>
          </p:nvSpPr>
          <p:spPr>
            <a:xfrm>
              <a:off x="4428450" y="2808675"/>
              <a:ext cx="1478900" cy="330100"/>
            </a:xfrm>
            <a:custGeom>
              <a:avLst/>
              <a:gdLst/>
              <a:ahLst/>
              <a:cxnLst/>
              <a:rect l="l" t="t" r="r" b="b"/>
              <a:pathLst>
                <a:path w="59156" h="13204" extrusionOk="0">
                  <a:moveTo>
                    <a:pt x="1" y="0"/>
                  </a:moveTo>
                  <a:lnTo>
                    <a:pt x="1" y="0"/>
                  </a:lnTo>
                  <a:close/>
                  <a:moveTo>
                    <a:pt x="59155" y="13203"/>
                  </a:move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25"/>
            <p:cNvSpPr/>
            <p:nvPr/>
          </p:nvSpPr>
          <p:spPr>
            <a:xfrm>
              <a:off x="2909400" y="1076125"/>
              <a:ext cx="4118650" cy="3109225"/>
            </a:xfrm>
            <a:custGeom>
              <a:avLst/>
              <a:gdLst/>
              <a:ahLst/>
              <a:cxnLst/>
              <a:rect l="l" t="t" r="r" b="b"/>
              <a:pathLst>
                <a:path w="164746" h="124369" extrusionOk="0">
                  <a:moveTo>
                    <a:pt x="49520" y="11070"/>
                  </a:moveTo>
                  <a:cubicBezTo>
                    <a:pt x="49737" y="11070"/>
                    <a:pt x="49861" y="11136"/>
                    <a:pt x="49875" y="11358"/>
                  </a:cubicBezTo>
                  <a:cubicBezTo>
                    <a:pt x="49875" y="11575"/>
                    <a:pt x="49818" y="11698"/>
                    <a:pt x="49684" y="11698"/>
                  </a:cubicBezTo>
                  <a:cubicBezTo>
                    <a:pt x="49636" y="11698"/>
                    <a:pt x="49580" y="11683"/>
                    <a:pt x="49512" y="11651"/>
                  </a:cubicBezTo>
                  <a:cubicBezTo>
                    <a:pt x="49305" y="11565"/>
                    <a:pt x="49115" y="11444"/>
                    <a:pt x="48925" y="11323"/>
                  </a:cubicBezTo>
                  <a:lnTo>
                    <a:pt x="49339" y="11081"/>
                  </a:lnTo>
                  <a:cubicBezTo>
                    <a:pt x="49405" y="11074"/>
                    <a:pt x="49465" y="11070"/>
                    <a:pt x="49520" y="11070"/>
                  </a:cubicBezTo>
                  <a:close/>
                  <a:moveTo>
                    <a:pt x="46983" y="11081"/>
                  </a:moveTo>
                  <a:cubicBezTo>
                    <a:pt x="47014" y="11081"/>
                    <a:pt x="47051" y="11087"/>
                    <a:pt x="47093" y="11098"/>
                  </a:cubicBezTo>
                  <a:cubicBezTo>
                    <a:pt x="47369" y="11185"/>
                    <a:pt x="47870" y="11168"/>
                    <a:pt x="47767" y="11686"/>
                  </a:cubicBezTo>
                  <a:cubicBezTo>
                    <a:pt x="47732" y="11893"/>
                    <a:pt x="47888" y="12274"/>
                    <a:pt x="47490" y="12343"/>
                  </a:cubicBezTo>
                  <a:cubicBezTo>
                    <a:pt x="47110" y="12222"/>
                    <a:pt x="46834" y="11893"/>
                    <a:pt x="46799" y="11496"/>
                  </a:cubicBezTo>
                  <a:cubicBezTo>
                    <a:pt x="46784" y="11302"/>
                    <a:pt x="46782" y="11081"/>
                    <a:pt x="46983" y="11081"/>
                  </a:cubicBezTo>
                  <a:close/>
                  <a:moveTo>
                    <a:pt x="38158" y="11530"/>
                  </a:moveTo>
                  <a:cubicBezTo>
                    <a:pt x="38279" y="11530"/>
                    <a:pt x="38417" y="11703"/>
                    <a:pt x="38642" y="11876"/>
                  </a:cubicBezTo>
                  <a:cubicBezTo>
                    <a:pt x="38366" y="12118"/>
                    <a:pt x="38089" y="12360"/>
                    <a:pt x="37778" y="12585"/>
                  </a:cubicBezTo>
                  <a:cubicBezTo>
                    <a:pt x="35549" y="13967"/>
                    <a:pt x="35514" y="15903"/>
                    <a:pt x="37692" y="17268"/>
                  </a:cubicBezTo>
                  <a:cubicBezTo>
                    <a:pt x="38003" y="17458"/>
                    <a:pt x="38227" y="17631"/>
                    <a:pt x="38158" y="18080"/>
                  </a:cubicBezTo>
                  <a:cubicBezTo>
                    <a:pt x="38106" y="18529"/>
                    <a:pt x="37951" y="18599"/>
                    <a:pt x="37553" y="18737"/>
                  </a:cubicBezTo>
                  <a:cubicBezTo>
                    <a:pt x="36568" y="19117"/>
                    <a:pt x="36309" y="19981"/>
                    <a:pt x="36378" y="20949"/>
                  </a:cubicBezTo>
                  <a:cubicBezTo>
                    <a:pt x="36427" y="21679"/>
                    <a:pt x="36279" y="22143"/>
                    <a:pt x="35819" y="22143"/>
                  </a:cubicBezTo>
                  <a:cubicBezTo>
                    <a:pt x="35625" y="22143"/>
                    <a:pt x="35377" y="22061"/>
                    <a:pt x="35065" y="21882"/>
                  </a:cubicBezTo>
                  <a:cubicBezTo>
                    <a:pt x="34913" y="21798"/>
                    <a:pt x="34745" y="21754"/>
                    <a:pt x="34578" y="21754"/>
                  </a:cubicBezTo>
                  <a:cubicBezTo>
                    <a:pt x="34403" y="21754"/>
                    <a:pt x="34230" y="21802"/>
                    <a:pt x="34080" y="21899"/>
                  </a:cubicBezTo>
                  <a:cubicBezTo>
                    <a:pt x="33134" y="22372"/>
                    <a:pt x="32094" y="22613"/>
                    <a:pt x="31041" y="22613"/>
                  </a:cubicBezTo>
                  <a:cubicBezTo>
                    <a:pt x="30747" y="22613"/>
                    <a:pt x="30451" y="22594"/>
                    <a:pt x="30157" y="22556"/>
                  </a:cubicBezTo>
                  <a:cubicBezTo>
                    <a:pt x="29915" y="22521"/>
                    <a:pt x="29759" y="22608"/>
                    <a:pt x="29829" y="22262"/>
                  </a:cubicBezTo>
                  <a:lnTo>
                    <a:pt x="29829" y="22262"/>
                  </a:lnTo>
                  <a:lnTo>
                    <a:pt x="29829" y="22279"/>
                  </a:lnTo>
                  <a:cubicBezTo>
                    <a:pt x="29898" y="21986"/>
                    <a:pt x="29984" y="21882"/>
                    <a:pt x="30364" y="21830"/>
                  </a:cubicBezTo>
                  <a:cubicBezTo>
                    <a:pt x="31505" y="21675"/>
                    <a:pt x="32836" y="21467"/>
                    <a:pt x="33354" y="20361"/>
                  </a:cubicBezTo>
                  <a:cubicBezTo>
                    <a:pt x="33821" y="19342"/>
                    <a:pt x="33872" y="18184"/>
                    <a:pt x="34927" y="17458"/>
                  </a:cubicBezTo>
                  <a:cubicBezTo>
                    <a:pt x="35238" y="17216"/>
                    <a:pt x="34978" y="16836"/>
                    <a:pt x="34667" y="16594"/>
                  </a:cubicBezTo>
                  <a:cubicBezTo>
                    <a:pt x="33216" y="15436"/>
                    <a:pt x="33907" y="14572"/>
                    <a:pt x="35099" y="13846"/>
                  </a:cubicBezTo>
                  <a:cubicBezTo>
                    <a:pt x="35860" y="13380"/>
                    <a:pt x="36724" y="13086"/>
                    <a:pt x="37018" y="12066"/>
                  </a:cubicBezTo>
                  <a:cubicBezTo>
                    <a:pt x="37156" y="11582"/>
                    <a:pt x="37709" y="11548"/>
                    <a:pt x="38158" y="11530"/>
                  </a:cubicBezTo>
                  <a:close/>
                  <a:moveTo>
                    <a:pt x="46802" y="32066"/>
                  </a:moveTo>
                  <a:cubicBezTo>
                    <a:pt x="47245" y="32066"/>
                    <a:pt x="47720" y="32469"/>
                    <a:pt x="47888" y="33080"/>
                  </a:cubicBezTo>
                  <a:cubicBezTo>
                    <a:pt x="48059" y="33754"/>
                    <a:pt x="48393" y="34225"/>
                    <a:pt x="48918" y="34225"/>
                  </a:cubicBezTo>
                  <a:cubicBezTo>
                    <a:pt x="49080" y="34225"/>
                    <a:pt x="49261" y="34181"/>
                    <a:pt x="49460" y="34083"/>
                  </a:cubicBezTo>
                  <a:cubicBezTo>
                    <a:pt x="50103" y="33764"/>
                    <a:pt x="50701" y="33627"/>
                    <a:pt x="51269" y="33627"/>
                  </a:cubicBezTo>
                  <a:cubicBezTo>
                    <a:pt x="52489" y="33627"/>
                    <a:pt x="53566" y="34260"/>
                    <a:pt x="54628" y="35085"/>
                  </a:cubicBezTo>
                  <a:cubicBezTo>
                    <a:pt x="54818" y="35223"/>
                    <a:pt x="55008" y="35396"/>
                    <a:pt x="55163" y="35586"/>
                  </a:cubicBezTo>
                  <a:cubicBezTo>
                    <a:pt x="55543" y="36053"/>
                    <a:pt x="56684" y="36070"/>
                    <a:pt x="56321" y="36917"/>
                  </a:cubicBezTo>
                  <a:lnTo>
                    <a:pt x="56321" y="36934"/>
                  </a:lnTo>
                  <a:cubicBezTo>
                    <a:pt x="56149" y="37350"/>
                    <a:pt x="55751" y="37415"/>
                    <a:pt x="55318" y="37415"/>
                  </a:cubicBezTo>
                  <a:cubicBezTo>
                    <a:pt x="55122" y="37415"/>
                    <a:pt x="54919" y="37401"/>
                    <a:pt x="54727" y="37401"/>
                  </a:cubicBezTo>
                  <a:cubicBezTo>
                    <a:pt x="54620" y="37401"/>
                    <a:pt x="54517" y="37405"/>
                    <a:pt x="54420" y="37418"/>
                  </a:cubicBezTo>
                  <a:cubicBezTo>
                    <a:pt x="54278" y="37432"/>
                    <a:pt x="54136" y="37440"/>
                    <a:pt x="53995" y="37440"/>
                  </a:cubicBezTo>
                  <a:cubicBezTo>
                    <a:pt x="53292" y="37440"/>
                    <a:pt x="52602" y="37262"/>
                    <a:pt x="51983" y="36917"/>
                  </a:cubicBezTo>
                  <a:cubicBezTo>
                    <a:pt x="51332" y="36539"/>
                    <a:pt x="50680" y="36418"/>
                    <a:pt x="50028" y="36418"/>
                  </a:cubicBezTo>
                  <a:cubicBezTo>
                    <a:pt x="48867" y="36418"/>
                    <a:pt x="47706" y="36802"/>
                    <a:pt x="46545" y="36802"/>
                  </a:cubicBezTo>
                  <a:cubicBezTo>
                    <a:pt x="46302" y="36802"/>
                    <a:pt x="46058" y="36785"/>
                    <a:pt x="45814" y="36744"/>
                  </a:cubicBezTo>
                  <a:cubicBezTo>
                    <a:pt x="44881" y="36588"/>
                    <a:pt x="44552" y="36105"/>
                    <a:pt x="44673" y="35241"/>
                  </a:cubicBezTo>
                  <a:cubicBezTo>
                    <a:pt x="44846" y="34083"/>
                    <a:pt x="45537" y="33115"/>
                    <a:pt x="46263" y="32320"/>
                  </a:cubicBezTo>
                  <a:cubicBezTo>
                    <a:pt x="46417" y="32145"/>
                    <a:pt x="46607" y="32066"/>
                    <a:pt x="46802" y="32066"/>
                  </a:cubicBezTo>
                  <a:close/>
                  <a:moveTo>
                    <a:pt x="64554" y="31370"/>
                  </a:moveTo>
                  <a:cubicBezTo>
                    <a:pt x="64860" y="31370"/>
                    <a:pt x="65185" y="31437"/>
                    <a:pt x="65532" y="31594"/>
                  </a:cubicBezTo>
                  <a:cubicBezTo>
                    <a:pt x="65878" y="31767"/>
                    <a:pt x="65930" y="32251"/>
                    <a:pt x="65636" y="32493"/>
                  </a:cubicBezTo>
                  <a:cubicBezTo>
                    <a:pt x="64063" y="34065"/>
                    <a:pt x="64184" y="35085"/>
                    <a:pt x="65895" y="36588"/>
                  </a:cubicBezTo>
                  <a:cubicBezTo>
                    <a:pt x="67243" y="37815"/>
                    <a:pt x="67762" y="39544"/>
                    <a:pt x="68211" y="41237"/>
                  </a:cubicBezTo>
                  <a:cubicBezTo>
                    <a:pt x="68364" y="41802"/>
                    <a:pt x="68057" y="41990"/>
                    <a:pt x="67435" y="41990"/>
                  </a:cubicBezTo>
                  <a:cubicBezTo>
                    <a:pt x="67353" y="41990"/>
                    <a:pt x="67266" y="41986"/>
                    <a:pt x="67174" y="41980"/>
                  </a:cubicBezTo>
                  <a:cubicBezTo>
                    <a:pt x="66517" y="41064"/>
                    <a:pt x="64271" y="41825"/>
                    <a:pt x="64547" y="39146"/>
                  </a:cubicBezTo>
                  <a:lnTo>
                    <a:pt x="64547" y="39146"/>
                  </a:lnTo>
                  <a:lnTo>
                    <a:pt x="64547" y="39181"/>
                  </a:lnTo>
                  <a:cubicBezTo>
                    <a:pt x="64685" y="37885"/>
                    <a:pt x="63113" y="36295"/>
                    <a:pt x="62076" y="35050"/>
                  </a:cubicBezTo>
                  <a:cubicBezTo>
                    <a:pt x="61281" y="34100"/>
                    <a:pt x="61385" y="33288"/>
                    <a:pt x="62076" y="32683"/>
                  </a:cubicBezTo>
                  <a:cubicBezTo>
                    <a:pt x="62786" y="32052"/>
                    <a:pt x="63577" y="31370"/>
                    <a:pt x="64554" y="31370"/>
                  </a:cubicBezTo>
                  <a:close/>
                  <a:moveTo>
                    <a:pt x="30705" y="33465"/>
                  </a:moveTo>
                  <a:cubicBezTo>
                    <a:pt x="30874" y="33465"/>
                    <a:pt x="31043" y="33637"/>
                    <a:pt x="31090" y="33720"/>
                  </a:cubicBezTo>
                  <a:cubicBezTo>
                    <a:pt x="31920" y="35120"/>
                    <a:pt x="33579" y="35258"/>
                    <a:pt x="34719" y="36226"/>
                  </a:cubicBezTo>
                  <a:cubicBezTo>
                    <a:pt x="36205" y="37487"/>
                    <a:pt x="36275" y="39354"/>
                    <a:pt x="37191" y="40822"/>
                  </a:cubicBezTo>
                  <a:cubicBezTo>
                    <a:pt x="37484" y="41289"/>
                    <a:pt x="37571" y="41980"/>
                    <a:pt x="37968" y="42274"/>
                  </a:cubicBezTo>
                  <a:cubicBezTo>
                    <a:pt x="38403" y="42594"/>
                    <a:pt x="39075" y="43217"/>
                    <a:pt x="39556" y="43217"/>
                  </a:cubicBezTo>
                  <a:cubicBezTo>
                    <a:pt x="39725" y="43217"/>
                    <a:pt x="39870" y="43141"/>
                    <a:pt x="39973" y="42948"/>
                  </a:cubicBezTo>
                  <a:cubicBezTo>
                    <a:pt x="40336" y="42274"/>
                    <a:pt x="41234" y="41289"/>
                    <a:pt x="40543" y="40183"/>
                  </a:cubicBezTo>
                  <a:cubicBezTo>
                    <a:pt x="40301" y="39803"/>
                    <a:pt x="39610" y="39215"/>
                    <a:pt x="40284" y="38904"/>
                  </a:cubicBezTo>
                  <a:cubicBezTo>
                    <a:pt x="40592" y="38765"/>
                    <a:pt x="41024" y="38302"/>
                    <a:pt x="41439" y="38302"/>
                  </a:cubicBezTo>
                  <a:cubicBezTo>
                    <a:pt x="41746" y="38302"/>
                    <a:pt x="42043" y="38557"/>
                    <a:pt x="42271" y="39388"/>
                  </a:cubicBezTo>
                  <a:cubicBezTo>
                    <a:pt x="42782" y="41200"/>
                    <a:pt x="43748" y="43327"/>
                    <a:pt x="46038" y="43327"/>
                  </a:cubicBezTo>
                  <a:cubicBezTo>
                    <a:pt x="46150" y="43327"/>
                    <a:pt x="46266" y="43321"/>
                    <a:pt x="46384" y="43311"/>
                  </a:cubicBezTo>
                  <a:cubicBezTo>
                    <a:pt x="46463" y="43304"/>
                    <a:pt x="46542" y="43300"/>
                    <a:pt x="46620" y="43300"/>
                  </a:cubicBezTo>
                  <a:cubicBezTo>
                    <a:pt x="47585" y="43300"/>
                    <a:pt x="48526" y="43802"/>
                    <a:pt x="49487" y="43802"/>
                  </a:cubicBezTo>
                  <a:cubicBezTo>
                    <a:pt x="49955" y="43802"/>
                    <a:pt x="50429" y="43683"/>
                    <a:pt x="50912" y="43328"/>
                  </a:cubicBezTo>
                  <a:cubicBezTo>
                    <a:pt x="51106" y="43191"/>
                    <a:pt x="51242" y="43135"/>
                    <a:pt x="51336" y="43135"/>
                  </a:cubicBezTo>
                  <a:cubicBezTo>
                    <a:pt x="51643" y="43135"/>
                    <a:pt x="51508" y="43736"/>
                    <a:pt x="51534" y="44054"/>
                  </a:cubicBezTo>
                  <a:cubicBezTo>
                    <a:pt x="51845" y="45488"/>
                    <a:pt x="50843" y="46629"/>
                    <a:pt x="50618" y="47942"/>
                  </a:cubicBezTo>
                  <a:cubicBezTo>
                    <a:pt x="50585" y="48144"/>
                    <a:pt x="50240" y="48444"/>
                    <a:pt x="50046" y="48444"/>
                  </a:cubicBezTo>
                  <a:cubicBezTo>
                    <a:pt x="50041" y="48444"/>
                    <a:pt x="50036" y="48444"/>
                    <a:pt x="50031" y="48444"/>
                  </a:cubicBezTo>
                  <a:cubicBezTo>
                    <a:pt x="49523" y="48389"/>
                    <a:pt x="49010" y="48372"/>
                    <a:pt x="48494" y="48372"/>
                  </a:cubicBezTo>
                  <a:cubicBezTo>
                    <a:pt x="47534" y="48372"/>
                    <a:pt x="46564" y="48433"/>
                    <a:pt x="45600" y="48433"/>
                  </a:cubicBezTo>
                  <a:cubicBezTo>
                    <a:pt x="43779" y="48433"/>
                    <a:pt x="41984" y="48215"/>
                    <a:pt x="40336" y="46957"/>
                  </a:cubicBezTo>
                  <a:cubicBezTo>
                    <a:pt x="40033" y="46726"/>
                    <a:pt x="39675" y="46623"/>
                    <a:pt x="39308" y="46623"/>
                  </a:cubicBezTo>
                  <a:cubicBezTo>
                    <a:pt x="38250" y="46623"/>
                    <a:pt x="37116" y="47478"/>
                    <a:pt x="37000" y="48582"/>
                  </a:cubicBezTo>
                  <a:cubicBezTo>
                    <a:pt x="36972" y="48947"/>
                    <a:pt x="36796" y="49426"/>
                    <a:pt x="36527" y="49426"/>
                  </a:cubicBezTo>
                  <a:cubicBezTo>
                    <a:pt x="36465" y="49426"/>
                    <a:pt x="36398" y="49400"/>
                    <a:pt x="36326" y="49342"/>
                  </a:cubicBezTo>
                  <a:cubicBezTo>
                    <a:pt x="35376" y="48582"/>
                    <a:pt x="34045" y="48772"/>
                    <a:pt x="33147" y="47752"/>
                  </a:cubicBezTo>
                  <a:cubicBezTo>
                    <a:pt x="32334" y="46819"/>
                    <a:pt x="30900" y="46785"/>
                    <a:pt x="29673" y="46525"/>
                  </a:cubicBezTo>
                  <a:cubicBezTo>
                    <a:pt x="28913" y="46370"/>
                    <a:pt x="27807" y="46422"/>
                    <a:pt x="28567" y="44953"/>
                  </a:cubicBezTo>
                  <a:cubicBezTo>
                    <a:pt x="28982" y="44158"/>
                    <a:pt x="29034" y="43000"/>
                    <a:pt x="28515" y="42257"/>
                  </a:cubicBezTo>
                  <a:cubicBezTo>
                    <a:pt x="28230" y="41853"/>
                    <a:pt x="27848" y="41722"/>
                    <a:pt x="27412" y="41722"/>
                  </a:cubicBezTo>
                  <a:cubicBezTo>
                    <a:pt x="27028" y="41722"/>
                    <a:pt x="26602" y="41823"/>
                    <a:pt x="26165" y="41928"/>
                  </a:cubicBezTo>
                  <a:cubicBezTo>
                    <a:pt x="25497" y="42091"/>
                    <a:pt x="24818" y="42128"/>
                    <a:pt x="24133" y="42128"/>
                  </a:cubicBezTo>
                  <a:cubicBezTo>
                    <a:pt x="23569" y="42128"/>
                    <a:pt x="23001" y="42103"/>
                    <a:pt x="22432" y="42103"/>
                  </a:cubicBezTo>
                  <a:cubicBezTo>
                    <a:pt x="21707" y="42103"/>
                    <a:pt x="20980" y="42143"/>
                    <a:pt x="20255" y="42326"/>
                  </a:cubicBezTo>
                  <a:cubicBezTo>
                    <a:pt x="19287" y="42585"/>
                    <a:pt x="18319" y="42862"/>
                    <a:pt x="17559" y="43380"/>
                  </a:cubicBezTo>
                  <a:cubicBezTo>
                    <a:pt x="17082" y="43705"/>
                    <a:pt x="16613" y="43798"/>
                    <a:pt x="16149" y="43798"/>
                  </a:cubicBezTo>
                  <a:cubicBezTo>
                    <a:pt x="15538" y="43798"/>
                    <a:pt x="14935" y="43638"/>
                    <a:pt x="14326" y="43638"/>
                  </a:cubicBezTo>
                  <a:cubicBezTo>
                    <a:pt x="14292" y="43638"/>
                    <a:pt x="14258" y="43638"/>
                    <a:pt x="14223" y="43639"/>
                  </a:cubicBezTo>
                  <a:cubicBezTo>
                    <a:pt x="14120" y="43622"/>
                    <a:pt x="14016" y="43570"/>
                    <a:pt x="13930" y="43466"/>
                  </a:cubicBezTo>
                  <a:cubicBezTo>
                    <a:pt x="14043" y="43169"/>
                    <a:pt x="14308" y="43115"/>
                    <a:pt x="14562" y="43115"/>
                  </a:cubicBezTo>
                  <a:cubicBezTo>
                    <a:pt x="14617" y="43115"/>
                    <a:pt x="14672" y="43118"/>
                    <a:pt x="14725" y="43121"/>
                  </a:cubicBezTo>
                  <a:cubicBezTo>
                    <a:pt x="14838" y="43129"/>
                    <a:pt x="14949" y="43134"/>
                    <a:pt x="15058" y="43134"/>
                  </a:cubicBezTo>
                  <a:cubicBezTo>
                    <a:pt x="16723" y="43134"/>
                    <a:pt x="17967" y="42165"/>
                    <a:pt x="18388" y="40771"/>
                  </a:cubicBezTo>
                  <a:cubicBezTo>
                    <a:pt x="18976" y="38921"/>
                    <a:pt x="20808" y="38282"/>
                    <a:pt x="21482" y="37090"/>
                  </a:cubicBezTo>
                  <a:cubicBezTo>
                    <a:pt x="22174" y="35865"/>
                    <a:pt x="22770" y="35535"/>
                    <a:pt x="23579" y="35535"/>
                  </a:cubicBezTo>
                  <a:cubicBezTo>
                    <a:pt x="23899" y="35535"/>
                    <a:pt x="24254" y="35587"/>
                    <a:pt x="24661" y="35655"/>
                  </a:cubicBezTo>
                  <a:cubicBezTo>
                    <a:pt x="24682" y="35658"/>
                    <a:pt x="24703" y="35660"/>
                    <a:pt x="24725" y="35660"/>
                  </a:cubicBezTo>
                  <a:cubicBezTo>
                    <a:pt x="25065" y="35660"/>
                    <a:pt x="25513" y="35293"/>
                    <a:pt x="25854" y="35033"/>
                  </a:cubicBezTo>
                  <a:cubicBezTo>
                    <a:pt x="26267" y="34730"/>
                    <a:pt x="26584" y="34570"/>
                    <a:pt x="26849" y="34570"/>
                  </a:cubicBezTo>
                  <a:cubicBezTo>
                    <a:pt x="27249" y="34570"/>
                    <a:pt x="27529" y="34935"/>
                    <a:pt x="27841" y="35724"/>
                  </a:cubicBezTo>
                  <a:cubicBezTo>
                    <a:pt x="28325" y="36969"/>
                    <a:pt x="29742" y="37574"/>
                    <a:pt x="30952" y="38161"/>
                  </a:cubicBezTo>
                  <a:cubicBezTo>
                    <a:pt x="31712" y="38524"/>
                    <a:pt x="32732" y="38852"/>
                    <a:pt x="32680" y="39716"/>
                  </a:cubicBezTo>
                  <a:cubicBezTo>
                    <a:pt x="32594" y="40753"/>
                    <a:pt x="31488" y="40546"/>
                    <a:pt x="30710" y="40615"/>
                  </a:cubicBezTo>
                  <a:cubicBezTo>
                    <a:pt x="30312" y="40650"/>
                    <a:pt x="29794" y="40598"/>
                    <a:pt x="29673" y="41134"/>
                  </a:cubicBezTo>
                  <a:cubicBezTo>
                    <a:pt x="29552" y="41669"/>
                    <a:pt x="30036" y="41825"/>
                    <a:pt x="30382" y="42032"/>
                  </a:cubicBezTo>
                  <a:cubicBezTo>
                    <a:pt x="30898" y="42336"/>
                    <a:pt x="31474" y="42934"/>
                    <a:pt x="32011" y="42934"/>
                  </a:cubicBezTo>
                  <a:cubicBezTo>
                    <a:pt x="32175" y="42934"/>
                    <a:pt x="32336" y="42878"/>
                    <a:pt x="32490" y="42741"/>
                  </a:cubicBezTo>
                  <a:cubicBezTo>
                    <a:pt x="33354" y="41963"/>
                    <a:pt x="33890" y="40788"/>
                    <a:pt x="34512" y="39751"/>
                  </a:cubicBezTo>
                  <a:cubicBezTo>
                    <a:pt x="34586" y="39617"/>
                    <a:pt x="34289" y="39329"/>
                    <a:pt x="34602" y="39329"/>
                  </a:cubicBezTo>
                  <a:cubicBezTo>
                    <a:pt x="34653" y="39329"/>
                    <a:pt x="34719" y="39337"/>
                    <a:pt x="34806" y="39354"/>
                  </a:cubicBezTo>
                  <a:cubicBezTo>
                    <a:pt x="34890" y="39373"/>
                    <a:pt x="34965" y="39381"/>
                    <a:pt x="35031" y="39381"/>
                  </a:cubicBezTo>
                  <a:cubicBezTo>
                    <a:pt x="35567" y="39381"/>
                    <a:pt x="35557" y="38814"/>
                    <a:pt x="35341" y="38507"/>
                  </a:cubicBezTo>
                  <a:cubicBezTo>
                    <a:pt x="34806" y="37781"/>
                    <a:pt x="34546" y="36658"/>
                    <a:pt x="33561" y="36468"/>
                  </a:cubicBezTo>
                  <a:cubicBezTo>
                    <a:pt x="32248" y="36208"/>
                    <a:pt x="31591" y="35206"/>
                    <a:pt x="30727" y="34411"/>
                  </a:cubicBezTo>
                  <a:cubicBezTo>
                    <a:pt x="30468" y="34169"/>
                    <a:pt x="30278" y="33910"/>
                    <a:pt x="30485" y="33599"/>
                  </a:cubicBezTo>
                  <a:cubicBezTo>
                    <a:pt x="30551" y="33501"/>
                    <a:pt x="30628" y="33465"/>
                    <a:pt x="30705" y="33465"/>
                  </a:cubicBezTo>
                  <a:close/>
                  <a:moveTo>
                    <a:pt x="65829" y="50622"/>
                  </a:moveTo>
                  <a:cubicBezTo>
                    <a:pt x="66138" y="50622"/>
                    <a:pt x="66376" y="50877"/>
                    <a:pt x="66569" y="51209"/>
                  </a:cubicBezTo>
                  <a:cubicBezTo>
                    <a:pt x="67601" y="52923"/>
                    <a:pt x="68767" y="54401"/>
                    <a:pt x="70703" y="54401"/>
                  </a:cubicBezTo>
                  <a:cubicBezTo>
                    <a:pt x="71167" y="54401"/>
                    <a:pt x="71676" y="54316"/>
                    <a:pt x="72237" y="54129"/>
                  </a:cubicBezTo>
                  <a:cubicBezTo>
                    <a:pt x="72263" y="54119"/>
                    <a:pt x="72291" y="54114"/>
                    <a:pt x="72320" y="54114"/>
                  </a:cubicBezTo>
                  <a:cubicBezTo>
                    <a:pt x="72487" y="54114"/>
                    <a:pt x="72701" y="54260"/>
                    <a:pt x="72877" y="54319"/>
                  </a:cubicBezTo>
                  <a:cubicBezTo>
                    <a:pt x="72687" y="54406"/>
                    <a:pt x="72514" y="54527"/>
                    <a:pt x="72358" y="54665"/>
                  </a:cubicBezTo>
                  <a:lnTo>
                    <a:pt x="72358" y="54682"/>
                  </a:lnTo>
                  <a:cubicBezTo>
                    <a:pt x="71675" y="55659"/>
                    <a:pt x="71022" y="56681"/>
                    <a:pt x="69648" y="56681"/>
                  </a:cubicBezTo>
                  <a:cubicBezTo>
                    <a:pt x="69564" y="56681"/>
                    <a:pt x="69476" y="56678"/>
                    <a:pt x="69386" y="56669"/>
                  </a:cubicBezTo>
                  <a:cubicBezTo>
                    <a:pt x="69196" y="56600"/>
                    <a:pt x="68850" y="56549"/>
                    <a:pt x="68850" y="56445"/>
                  </a:cubicBezTo>
                  <a:cubicBezTo>
                    <a:pt x="68660" y="54216"/>
                    <a:pt x="66258" y="53559"/>
                    <a:pt x="65532" y="51727"/>
                  </a:cubicBezTo>
                  <a:cubicBezTo>
                    <a:pt x="65394" y="51381"/>
                    <a:pt x="64945" y="50932"/>
                    <a:pt x="65584" y="50673"/>
                  </a:cubicBezTo>
                  <a:cubicBezTo>
                    <a:pt x="65670" y="50638"/>
                    <a:pt x="65752" y="50622"/>
                    <a:pt x="65829" y="50622"/>
                  </a:cubicBezTo>
                  <a:close/>
                  <a:moveTo>
                    <a:pt x="50497" y="52695"/>
                  </a:moveTo>
                  <a:lnTo>
                    <a:pt x="50497" y="52695"/>
                  </a:lnTo>
                  <a:cubicBezTo>
                    <a:pt x="51016" y="52885"/>
                    <a:pt x="51863" y="52937"/>
                    <a:pt x="52001" y="53265"/>
                  </a:cubicBezTo>
                  <a:cubicBezTo>
                    <a:pt x="53055" y="55840"/>
                    <a:pt x="55734" y="57464"/>
                    <a:pt x="56114" y="60420"/>
                  </a:cubicBezTo>
                  <a:cubicBezTo>
                    <a:pt x="56252" y="61439"/>
                    <a:pt x="57323" y="61802"/>
                    <a:pt x="57859" y="62580"/>
                  </a:cubicBezTo>
                  <a:cubicBezTo>
                    <a:pt x="59294" y="64654"/>
                    <a:pt x="60106" y="66952"/>
                    <a:pt x="60763" y="69337"/>
                  </a:cubicBezTo>
                  <a:cubicBezTo>
                    <a:pt x="58533" y="67643"/>
                    <a:pt x="56615" y="65656"/>
                    <a:pt x="55336" y="63133"/>
                  </a:cubicBezTo>
                  <a:cubicBezTo>
                    <a:pt x="55198" y="62874"/>
                    <a:pt x="55008" y="62614"/>
                    <a:pt x="55008" y="62355"/>
                  </a:cubicBezTo>
                  <a:cubicBezTo>
                    <a:pt x="54990" y="58916"/>
                    <a:pt x="52139" y="56739"/>
                    <a:pt x="51189" y="53697"/>
                  </a:cubicBezTo>
                  <a:cubicBezTo>
                    <a:pt x="51085" y="53334"/>
                    <a:pt x="50739" y="53040"/>
                    <a:pt x="50497" y="52695"/>
                  </a:cubicBezTo>
                  <a:close/>
                  <a:moveTo>
                    <a:pt x="87976" y="1"/>
                  </a:moveTo>
                  <a:cubicBezTo>
                    <a:pt x="87018" y="1"/>
                    <a:pt x="85745" y="1010"/>
                    <a:pt x="84455" y="1127"/>
                  </a:cubicBezTo>
                  <a:cubicBezTo>
                    <a:pt x="83776" y="1176"/>
                    <a:pt x="83111" y="1512"/>
                    <a:pt x="82448" y="1512"/>
                  </a:cubicBezTo>
                  <a:cubicBezTo>
                    <a:pt x="82403" y="1512"/>
                    <a:pt x="82358" y="1511"/>
                    <a:pt x="82313" y="1507"/>
                  </a:cubicBezTo>
                  <a:cubicBezTo>
                    <a:pt x="82281" y="1506"/>
                    <a:pt x="82250" y="1506"/>
                    <a:pt x="82218" y="1506"/>
                  </a:cubicBezTo>
                  <a:cubicBezTo>
                    <a:pt x="80376" y="1506"/>
                    <a:pt x="79245" y="3375"/>
                    <a:pt x="77443" y="3375"/>
                  </a:cubicBezTo>
                  <a:cubicBezTo>
                    <a:pt x="77340" y="3375"/>
                    <a:pt x="77235" y="3369"/>
                    <a:pt x="77128" y="3356"/>
                  </a:cubicBezTo>
                  <a:cubicBezTo>
                    <a:pt x="77026" y="3344"/>
                    <a:pt x="76928" y="3335"/>
                    <a:pt x="76837" y="3335"/>
                  </a:cubicBezTo>
                  <a:cubicBezTo>
                    <a:pt x="76434" y="3335"/>
                    <a:pt x="76136" y="3491"/>
                    <a:pt x="75953" y="4082"/>
                  </a:cubicBezTo>
                  <a:cubicBezTo>
                    <a:pt x="75843" y="4459"/>
                    <a:pt x="75132" y="4980"/>
                    <a:pt x="74758" y="4980"/>
                  </a:cubicBezTo>
                  <a:cubicBezTo>
                    <a:pt x="74720" y="4980"/>
                    <a:pt x="74687" y="4974"/>
                    <a:pt x="74657" y="4964"/>
                  </a:cubicBezTo>
                  <a:cubicBezTo>
                    <a:pt x="73910" y="4715"/>
                    <a:pt x="73366" y="4590"/>
                    <a:pt x="73013" y="4590"/>
                  </a:cubicBezTo>
                  <a:cubicBezTo>
                    <a:pt x="72190" y="4590"/>
                    <a:pt x="72409" y="5268"/>
                    <a:pt x="73534" y="6623"/>
                  </a:cubicBezTo>
                  <a:cubicBezTo>
                    <a:pt x="73585" y="6692"/>
                    <a:pt x="73499" y="6882"/>
                    <a:pt x="73482" y="7003"/>
                  </a:cubicBezTo>
                  <a:cubicBezTo>
                    <a:pt x="73413" y="6968"/>
                    <a:pt x="73292" y="6951"/>
                    <a:pt x="73240" y="6882"/>
                  </a:cubicBezTo>
                  <a:cubicBezTo>
                    <a:pt x="72877" y="6381"/>
                    <a:pt x="72324" y="5914"/>
                    <a:pt x="72220" y="5344"/>
                  </a:cubicBezTo>
                  <a:cubicBezTo>
                    <a:pt x="72065" y="4531"/>
                    <a:pt x="71961" y="3840"/>
                    <a:pt x="71010" y="3650"/>
                  </a:cubicBezTo>
                  <a:cubicBezTo>
                    <a:pt x="70839" y="3615"/>
                    <a:pt x="70680" y="3599"/>
                    <a:pt x="70533" y="3599"/>
                  </a:cubicBezTo>
                  <a:cubicBezTo>
                    <a:pt x="69359" y="3599"/>
                    <a:pt x="68898" y="4626"/>
                    <a:pt x="68315" y="5517"/>
                  </a:cubicBezTo>
                  <a:cubicBezTo>
                    <a:pt x="67865" y="6208"/>
                    <a:pt x="68349" y="6536"/>
                    <a:pt x="68729" y="6934"/>
                  </a:cubicBezTo>
                  <a:cubicBezTo>
                    <a:pt x="68798" y="7003"/>
                    <a:pt x="68850" y="7089"/>
                    <a:pt x="68902" y="7176"/>
                  </a:cubicBezTo>
                  <a:cubicBezTo>
                    <a:pt x="68817" y="7188"/>
                    <a:pt x="68731" y="7200"/>
                    <a:pt x="68645" y="7200"/>
                  </a:cubicBezTo>
                  <a:cubicBezTo>
                    <a:pt x="68610" y="7200"/>
                    <a:pt x="68575" y="7198"/>
                    <a:pt x="68539" y="7193"/>
                  </a:cubicBezTo>
                  <a:cubicBezTo>
                    <a:pt x="67376" y="7024"/>
                    <a:pt x="66212" y="6691"/>
                    <a:pt x="65033" y="6691"/>
                  </a:cubicBezTo>
                  <a:cubicBezTo>
                    <a:pt x="65003" y="6691"/>
                    <a:pt x="64974" y="6691"/>
                    <a:pt x="64945" y="6692"/>
                  </a:cubicBezTo>
                  <a:cubicBezTo>
                    <a:pt x="64584" y="6692"/>
                    <a:pt x="63909" y="6196"/>
                    <a:pt x="63437" y="6196"/>
                  </a:cubicBezTo>
                  <a:cubicBezTo>
                    <a:pt x="63072" y="6196"/>
                    <a:pt x="62827" y="6492"/>
                    <a:pt x="62940" y="7538"/>
                  </a:cubicBezTo>
                  <a:cubicBezTo>
                    <a:pt x="62940" y="7608"/>
                    <a:pt x="62525" y="7711"/>
                    <a:pt x="62283" y="7798"/>
                  </a:cubicBezTo>
                  <a:cubicBezTo>
                    <a:pt x="61879" y="7955"/>
                    <a:pt x="61464" y="8005"/>
                    <a:pt x="61043" y="8005"/>
                  </a:cubicBezTo>
                  <a:cubicBezTo>
                    <a:pt x="60325" y="8005"/>
                    <a:pt x="59591" y="7860"/>
                    <a:pt x="58870" y="7860"/>
                  </a:cubicBezTo>
                  <a:cubicBezTo>
                    <a:pt x="58295" y="7860"/>
                    <a:pt x="57729" y="7952"/>
                    <a:pt x="57185" y="8282"/>
                  </a:cubicBezTo>
                  <a:cubicBezTo>
                    <a:pt x="56736" y="8610"/>
                    <a:pt x="56304" y="8938"/>
                    <a:pt x="55837" y="9267"/>
                  </a:cubicBezTo>
                  <a:cubicBezTo>
                    <a:pt x="55671" y="9381"/>
                    <a:pt x="55417" y="9527"/>
                    <a:pt x="55226" y="9527"/>
                  </a:cubicBezTo>
                  <a:cubicBezTo>
                    <a:pt x="55100" y="9527"/>
                    <a:pt x="55001" y="9463"/>
                    <a:pt x="54973" y="9284"/>
                  </a:cubicBezTo>
                  <a:cubicBezTo>
                    <a:pt x="54819" y="8258"/>
                    <a:pt x="54209" y="8003"/>
                    <a:pt x="53545" y="8003"/>
                  </a:cubicBezTo>
                  <a:cubicBezTo>
                    <a:pt x="53313" y="8003"/>
                    <a:pt x="53075" y="8034"/>
                    <a:pt x="52848" y="8074"/>
                  </a:cubicBezTo>
                  <a:cubicBezTo>
                    <a:pt x="51897" y="8264"/>
                    <a:pt x="52416" y="9232"/>
                    <a:pt x="52295" y="9854"/>
                  </a:cubicBezTo>
                  <a:cubicBezTo>
                    <a:pt x="52156" y="10615"/>
                    <a:pt x="51344" y="10096"/>
                    <a:pt x="50998" y="10545"/>
                  </a:cubicBezTo>
                  <a:cubicBezTo>
                    <a:pt x="50949" y="10609"/>
                    <a:pt x="50910" y="10635"/>
                    <a:pt x="50880" y="10635"/>
                  </a:cubicBezTo>
                  <a:cubicBezTo>
                    <a:pt x="50805" y="10635"/>
                    <a:pt x="50789" y="10469"/>
                    <a:pt x="50826" y="10321"/>
                  </a:cubicBezTo>
                  <a:cubicBezTo>
                    <a:pt x="51033" y="8990"/>
                    <a:pt x="50221" y="8541"/>
                    <a:pt x="49115" y="8161"/>
                  </a:cubicBezTo>
                  <a:cubicBezTo>
                    <a:pt x="46903" y="7400"/>
                    <a:pt x="44535" y="7176"/>
                    <a:pt x="42392" y="6070"/>
                  </a:cubicBezTo>
                  <a:cubicBezTo>
                    <a:pt x="41667" y="5697"/>
                    <a:pt x="40852" y="5536"/>
                    <a:pt x="40032" y="5536"/>
                  </a:cubicBezTo>
                  <a:cubicBezTo>
                    <a:pt x="39367" y="5536"/>
                    <a:pt x="38699" y="5642"/>
                    <a:pt x="38072" y="5828"/>
                  </a:cubicBezTo>
                  <a:cubicBezTo>
                    <a:pt x="36033" y="6432"/>
                    <a:pt x="33838" y="6502"/>
                    <a:pt x="31989" y="7642"/>
                  </a:cubicBezTo>
                  <a:cubicBezTo>
                    <a:pt x="31263" y="8074"/>
                    <a:pt x="29206" y="7296"/>
                    <a:pt x="30226" y="9457"/>
                  </a:cubicBezTo>
                  <a:cubicBezTo>
                    <a:pt x="30278" y="9578"/>
                    <a:pt x="29984" y="9854"/>
                    <a:pt x="29863" y="10079"/>
                  </a:cubicBezTo>
                  <a:cubicBezTo>
                    <a:pt x="28653" y="12412"/>
                    <a:pt x="26234" y="13224"/>
                    <a:pt x="24229" y="14555"/>
                  </a:cubicBezTo>
                  <a:cubicBezTo>
                    <a:pt x="22536" y="15661"/>
                    <a:pt x="23486" y="17112"/>
                    <a:pt x="24022" y="18236"/>
                  </a:cubicBezTo>
                  <a:cubicBezTo>
                    <a:pt x="24328" y="18880"/>
                    <a:pt x="24972" y="19241"/>
                    <a:pt x="25627" y="19241"/>
                  </a:cubicBezTo>
                  <a:cubicBezTo>
                    <a:pt x="26008" y="19241"/>
                    <a:pt x="26393" y="19119"/>
                    <a:pt x="26718" y="18858"/>
                  </a:cubicBezTo>
                  <a:cubicBezTo>
                    <a:pt x="27228" y="18470"/>
                    <a:pt x="27609" y="18306"/>
                    <a:pt x="27903" y="18306"/>
                  </a:cubicBezTo>
                  <a:cubicBezTo>
                    <a:pt x="28524" y="18306"/>
                    <a:pt x="28748" y="19042"/>
                    <a:pt x="28947" y="19946"/>
                  </a:cubicBezTo>
                  <a:cubicBezTo>
                    <a:pt x="28982" y="20223"/>
                    <a:pt x="28999" y="20499"/>
                    <a:pt x="28982" y="20776"/>
                  </a:cubicBezTo>
                  <a:cubicBezTo>
                    <a:pt x="28774" y="20551"/>
                    <a:pt x="28446" y="20396"/>
                    <a:pt x="28342" y="20119"/>
                  </a:cubicBezTo>
                  <a:cubicBezTo>
                    <a:pt x="28124" y="19474"/>
                    <a:pt x="27849" y="19234"/>
                    <a:pt x="27528" y="19234"/>
                  </a:cubicBezTo>
                  <a:cubicBezTo>
                    <a:pt x="27212" y="19234"/>
                    <a:pt x="26853" y="19465"/>
                    <a:pt x="26459" y="19774"/>
                  </a:cubicBezTo>
                  <a:cubicBezTo>
                    <a:pt x="25646" y="20379"/>
                    <a:pt x="25958" y="21260"/>
                    <a:pt x="26130" y="21899"/>
                  </a:cubicBezTo>
                  <a:cubicBezTo>
                    <a:pt x="26459" y="23092"/>
                    <a:pt x="25802" y="23420"/>
                    <a:pt x="24938" y="23627"/>
                  </a:cubicBezTo>
                  <a:cubicBezTo>
                    <a:pt x="23901" y="23852"/>
                    <a:pt x="23072" y="24267"/>
                    <a:pt x="22553" y="25269"/>
                  </a:cubicBezTo>
                  <a:cubicBezTo>
                    <a:pt x="22273" y="25790"/>
                    <a:pt x="21682" y="26043"/>
                    <a:pt x="21157" y="26043"/>
                  </a:cubicBezTo>
                  <a:cubicBezTo>
                    <a:pt x="21003" y="26043"/>
                    <a:pt x="20855" y="26021"/>
                    <a:pt x="20721" y="25978"/>
                  </a:cubicBezTo>
                  <a:cubicBezTo>
                    <a:pt x="20116" y="25788"/>
                    <a:pt x="20963" y="25390"/>
                    <a:pt x="20946" y="24993"/>
                  </a:cubicBezTo>
                  <a:cubicBezTo>
                    <a:pt x="20929" y="24543"/>
                    <a:pt x="20738" y="24129"/>
                    <a:pt x="20410" y="23835"/>
                  </a:cubicBezTo>
                  <a:cubicBezTo>
                    <a:pt x="19477" y="22798"/>
                    <a:pt x="18354" y="21709"/>
                    <a:pt x="18215" y="20327"/>
                  </a:cubicBezTo>
                  <a:cubicBezTo>
                    <a:pt x="18098" y="19205"/>
                    <a:pt x="17332" y="17921"/>
                    <a:pt x="16200" y="17921"/>
                  </a:cubicBezTo>
                  <a:cubicBezTo>
                    <a:pt x="16163" y="17921"/>
                    <a:pt x="16127" y="17922"/>
                    <a:pt x="16090" y="17925"/>
                  </a:cubicBezTo>
                  <a:cubicBezTo>
                    <a:pt x="15105" y="17976"/>
                    <a:pt x="14068" y="18391"/>
                    <a:pt x="13930" y="19221"/>
                  </a:cubicBezTo>
                  <a:cubicBezTo>
                    <a:pt x="13670" y="20430"/>
                    <a:pt x="14137" y="21709"/>
                    <a:pt x="15122" y="22470"/>
                  </a:cubicBezTo>
                  <a:cubicBezTo>
                    <a:pt x="15952" y="23109"/>
                    <a:pt x="15952" y="23161"/>
                    <a:pt x="15589" y="23489"/>
                  </a:cubicBezTo>
                  <a:cubicBezTo>
                    <a:pt x="14448" y="24526"/>
                    <a:pt x="14915" y="26116"/>
                    <a:pt x="14292" y="27377"/>
                  </a:cubicBezTo>
                  <a:cubicBezTo>
                    <a:pt x="14143" y="27687"/>
                    <a:pt x="14420" y="27822"/>
                    <a:pt x="14760" y="27822"/>
                  </a:cubicBezTo>
                  <a:cubicBezTo>
                    <a:pt x="14932" y="27822"/>
                    <a:pt x="15121" y="27787"/>
                    <a:pt x="15278" y="27723"/>
                  </a:cubicBezTo>
                  <a:cubicBezTo>
                    <a:pt x="16510" y="27249"/>
                    <a:pt x="17772" y="26919"/>
                    <a:pt x="19089" y="26919"/>
                  </a:cubicBezTo>
                  <a:cubicBezTo>
                    <a:pt x="19212" y="26919"/>
                    <a:pt x="19336" y="26922"/>
                    <a:pt x="19460" y="26928"/>
                  </a:cubicBezTo>
                  <a:lnTo>
                    <a:pt x="19874" y="26928"/>
                  </a:lnTo>
                  <a:cubicBezTo>
                    <a:pt x="19840" y="26997"/>
                    <a:pt x="19823" y="27136"/>
                    <a:pt x="19753" y="27153"/>
                  </a:cubicBezTo>
                  <a:cubicBezTo>
                    <a:pt x="18630" y="27585"/>
                    <a:pt x="17507" y="28138"/>
                    <a:pt x="16349" y="28414"/>
                  </a:cubicBezTo>
                  <a:cubicBezTo>
                    <a:pt x="15692" y="28570"/>
                    <a:pt x="14915" y="28432"/>
                    <a:pt x="14707" y="29209"/>
                  </a:cubicBezTo>
                  <a:cubicBezTo>
                    <a:pt x="14500" y="30004"/>
                    <a:pt x="15260" y="30194"/>
                    <a:pt x="15813" y="30505"/>
                  </a:cubicBezTo>
                  <a:cubicBezTo>
                    <a:pt x="17161" y="31318"/>
                    <a:pt x="17369" y="32493"/>
                    <a:pt x="16867" y="33910"/>
                  </a:cubicBezTo>
                  <a:cubicBezTo>
                    <a:pt x="16664" y="34503"/>
                    <a:pt x="16349" y="34660"/>
                    <a:pt x="15995" y="34660"/>
                  </a:cubicBezTo>
                  <a:cubicBezTo>
                    <a:pt x="15626" y="34660"/>
                    <a:pt x="15216" y="34489"/>
                    <a:pt x="14846" y="34463"/>
                  </a:cubicBezTo>
                  <a:cubicBezTo>
                    <a:pt x="13916" y="34396"/>
                    <a:pt x="12987" y="34203"/>
                    <a:pt x="12042" y="34203"/>
                  </a:cubicBezTo>
                  <a:cubicBezTo>
                    <a:pt x="12003" y="34203"/>
                    <a:pt x="11964" y="34203"/>
                    <a:pt x="11925" y="34204"/>
                  </a:cubicBezTo>
                  <a:cubicBezTo>
                    <a:pt x="10957" y="34221"/>
                    <a:pt x="9834" y="34446"/>
                    <a:pt x="9989" y="35759"/>
                  </a:cubicBezTo>
                  <a:cubicBezTo>
                    <a:pt x="10128" y="37072"/>
                    <a:pt x="9834" y="38196"/>
                    <a:pt x="9592" y="39440"/>
                  </a:cubicBezTo>
                  <a:cubicBezTo>
                    <a:pt x="9385" y="40425"/>
                    <a:pt x="8693" y="42136"/>
                    <a:pt x="10542" y="42464"/>
                  </a:cubicBezTo>
                  <a:cubicBezTo>
                    <a:pt x="12305" y="42758"/>
                    <a:pt x="12668" y="43173"/>
                    <a:pt x="11735" y="44693"/>
                  </a:cubicBezTo>
                  <a:cubicBezTo>
                    <a:pt x="11389" y="45298"/>
                    <a:pt x="10888" y="45817"/>
                    <a:pt x="10300" y="46180"/>
                  </a:cubicBezTo>
                  <a:cubicBezTo>
                    <a:pt x="9108" y="46871"/>
                    <a:pt x="8175" y="47752"/>
                    <a:pt x="8313" y="49342"/>
                  </a:cubicBezTo>
                  <a:cubicBezTo>
                    <a:pt x="8365" y="49964"/>
                    <a:pt x="8140" y="50707"/>
                    <a:pt x="7535" y="50967"/>
                  </a:cubicBezTo>
                  <a:cubicBezTo>
                    <a:pt x="5168" y="52021"/>
                    <a:pt x="3768" y="53991"/>
                    <a:pt x="2662" y="56168"/>
                  </a:cubicBezTo>
                  <a:cubicBezTo>
                    <a:pt x="1781" y="57931"/>
                    <a:pt x="122" y="59469"/>
                    <a:pt x="1279" y="61888"/>
                  </a:cubicBezTo>
                  <a:cubicBezTo>
                    <a:pt x="1936" y="63236"/>
                    <a:pt x="1573" y="64792"/>
                    <a:pt x="830" y="66209"/>
                  </a:cubicBezTo>
                  <a:cubicBezTo>
                    <a:pt x="1" y="67781"/>
                    <a:pt x="744" y="70477"/>
                    <a:pt x="2126" y="71687"/>
                  </a:cubicBezTo>
                  <a:cubicBezTo>
                    <a:pt x="2420" y="71946"/>
                    <a:pt x="2662" y="72240"/>
                    <a:pt x="2818" y="72586"/>
                  </a:cubicBezTo>
                  <a:cubicBezTo>
                    <a:pt x="4027" y="75040"/>
                    <a:pt x="5462" y="77303"/>
                    <a:pt x="7881" y="78755"/>
                  </a:cubicBezTo>
                  <a:cubicBezTo>
                    <a:pt x="8455" y="79100"/>
                    <a:pt x="9053" y="79742"/>
                    <a:pt x="9645" y="79742"/>
                  </a:cubicBezTo>
                  <a:cubicBezTo>
                    <a:pt x="9766" y="79742"/>
                    <a:pt x="9887" y="79715"/>
                    <a:pt x="10007" y="79654"/>
                  </a:cubicBezTo>
                  <a:cubicBezTo>
                    <a:pt x="12824" y="78254"/>
                    <a:pt x="16142" y="79844"/>
                    <a:pt x="18889" y="77874"/>
                  </a:cubicBezTo>
                  <a:cubicBezTo>
                    <a:pt x="19326" y="77562"/>
                    <a:pt x="19938" y="77352"/>
                    <a:pt x="20558" y="77352"/>
                  </a:cubicBezTo>
                  <a:cubicBezTo>
                    <a:pt x="21313" y="77352"/>
                    <a:pt x="22079" y="77663"/>
                    <a:pt x="22553" y="78479"/>
                  </a:cubicBezTo>
                  <a:cubicBezTo>
                    <a:pt x="23034" y="79313"/>
                    <a:pt x="23538" y="79650"/>
                    <a:pt x="24283" y="79650"/>
                  </a:cubicBezTo>
                  <a:cubicBezTo>
                    <a:pt x="24448" y="79650"/>
                    <a:pt x="24626" y="79633"/>
                    <a:pt x="24817" y="79602"/>
                  </a:cubicBezTo>
                  <a:cubicBezTo>
                    <a:pt x="24994" y="79574"/>
                    <a:pt x="25161" y="79561"/>
                    <a:pt x="25317" y="79561"/>
                  </a:cubicBezTo>
                  <a:cubicBezTo>
                    <a:pt x="26715" y="79561"/>
                    <a:pt x="27271" y="80640"/>
                    <a:pt x="26960" y="82194"/>
                  </a:cubicBezTo>
                  <a:cubicBezTo>
                    <a:pt x="26683" y="83611"/>
                    <a:pt x="25750" y="85218"/>
                    <a:pt x="26545" y="86480"/>
                  </a:cubicBezTo>
                  <a:cubicBezTo>
                    <a:pt x="27461" y="87966"/>
                    <a:pt x="28515" y="89400"/>
                    <a:pt x="29206" y="90973"/>
                  </a:cubicBezTo>
                  <a:cubicBezTo>
                    <a:pt x="30416" y="93721"/>
                    <a:pt x="31298" y="96641"/>
                    <a:pt x="29777" y="99631"/>
                  </a:cubicBezTo>
                  <a:cubicBezTo>
                    <a:pt x="28809" y="101515"/>
                    <a:pt x="28619" y="103502"/>
                    <a:pt x="29535" y="105369"/>
                  </a:cubicBezTo>
                  <a:cubicBezTo>
                    <a:pt x="30503" y="107321"/>
                    <a:pt x="31228" y="109274"/>
                    <a:pt x="31488" y="111469"/>
                  </a:cubicBezTo>
                  <a:cubicBezTo>
                    <a:pt x="31712" y="113456"/>
                    <a:pt x="31695" y="115599"/>
                    <a:pt x="33371" y="117172"/>
                  </a:cubicBezTo>
                  <a:cubicBezTo>
                    <a:pt x="34322" y="118088"/>
                    <a:pt x="34581" y="119436"/>
                    <a:pt x="35013" y="120645"/>
                  </a:cubicBezTo>
                  <a:cubicBezTo>
                    <a:pt x="35393" y="121717"/>
                    <a:pt x="34546" y="123065"/>
                    <a:pt x="35843" y="123998"/>
                  </a:cubicBezTo>
                  <a:cubicBezTo>
                    <a:pt x="36206" y="124270"/>
                    <a:pt x="36549" y="124368"/>
                    <a:pt x="36881" y="124368"/>
                  </a:cubicBezTo>
                  <a:cubicBezTo>
                    <a:pt x="37735" y="124368"/>
                    <a:pt x="38515" y="123721"/>
                    <a:pt x="39372" y="123721"/>
                  </a:cubicBezTo>
                  <a:cubicBezTo>
                    <a:pt x="39388" y="123721"/>
                    <a:pt x="39404" y="123721"/>
                    <a:pt x="39420" y="123721"/>
                  </a:cubicBezTo>
                  <a:cubicBezTo>
                    <a:pt x="39526" y="123724"/>
                    <a:pt x="39630" y="123725"/>
                    <a:pt x="39734" y="123725"/>
                  </a:cubicBezTo>
                  <a:cubicBezTo>
                    <a:pt x="44937" y="123725"/>
                    <a:pt x="47636" y="120353"/>
                    <a:pt x="49754" y="116100"/>
                  </a:cubicBezTo>
                  <a:cubicBezTo>
                    <a:pt x="50186" y="115236"/>
                    <a:pt x="49720" y="113957"/>
                    <a:pt x="50826" y="113508"/>
                  </a:cubicBezTo>
                  <a:cubicBezTo>
                    <a:pt x="52761" y="112713"/>
                    <a:pt x="53193" y="111175"/>
                    <a:pt x="52692" y="109499"/>
                  </a:cubicBezTo>
                  <a:cubicBezTo>
                    <a:pt x="51949" y="107028"/>
                    <a:pt x="53297" y="106112"/>
                    <a:pt x="55181" y="105282"/>
                  </a:cubicBezTo>
                  <a:cubicBezTo>
                    <a:pt x="57773" y="104107"/>
                    <a:pt x="59449" y="98370"/>
                    <a:pt x="57963" y="96071"/>
                  </a:cubicBezTo>
                  <a:cubicBezTo>
                    <a:pt x="56770" y="94239"/>
                    <a:pt x="57099" y="92217"/>
                    <a:pt x="57444" y="90316"/>
                  </a:cubicBezTo>
                  <a:cubicBezTo>
                    <a:pt x="57911" y="87621"/>
                    <a:pt x="59933" y="85823"/>
                    <a:pt x="61851" y="84164"/>
                  </a:cubicBezTo>
                  <a:cubicBezTo>
                    <a:pt x="65601" y="80915"/>
                    <a:pt x="68055" y="76992"/>
                    <a:pt x="69109" y="72171"/>
                  </a:cubicBezTo>
                  <a:cubicBezTo>
                    <a:pt x="69271" y="71459"/>
                    <a:pt x="69266" y="70656"/>
                    <a:pt x="68371" y="70656"/>
                  </a:cubicBezTo>
                  <a:cubicBezTo>
                    <a:pt x="68311" y="70656"/>
                    <a:pt x="68246" y="70660"/>
                    <a:pt x="68176" y="70667"/>
                  </a:cubicBezTo>
                  <a:cubicBezTo>
                    <a:pt x="67157" y="70788"/>
                    <a:pt x="66154" y="71151"/>
                    <a:pt x="65152" y="71462"/>
                  </a:cubicBezTo>
                  <a:cubicBezTo>
                    <a:pt x="63960" y="71826"/>
                    <a:pt x="63201" y="72060"/>
                    <a:pt x="62664" y="72060"/>
                  </a:cubicBezTo>
                  <a:cubicBezTo>
                    <a:pt x="61727" y="72060"/>
                    <a:pt x="61469" y="71346"/>
                    <a:pt x="60772" y="69363"/>
                  </a:cubicBezTo>
                  <a:lnTo>
                    <a:pt x="60772" y="69363"/>
                  </a:lnTo>
                  <a:cubicBezTo>
                    <a:pt x="61180" y="69747"/>
                    <a:pt x="61467" y="70422"/>
                    <a:pt x="62074" y="70422"/>
                  </a:cubicBezTo>
                  <a:cubicBezTo>
                    <a:pt x="62180" y="70422"/>
                    <a:pt x="62295" y="70402"/>
                    <a:pt x="62422" y="70356"/>
                  </a:cubicBezTo>
                  <a:cubicBezTo>
                    <a:pt x="63925" y="69769"/>
                    <a:pt x="65359" y="68957"/>
                    <a:pt x="66897" y="68455"/>
                  </a:cubicBezTo>
                  <a:cubicBezTo>
                    <a:pt x="68660" y="67868"/>
                    <a:pt x="69732" y="66209"/>
                    <a:pt x="71391" y="65639"/>
                  </a:cubicBezTo>
                  <a:cubicBezTo>
                    <a:pt x="73706" y="64844"/>
                    <a:pt x="76713" y="61716"/>
                    <a:pt x="76852" y="59383"/>
                  </a:cubicBezTo>
                  <a:cubicBezTo>
                    <a:pt x="76834" y="59072"/>
                    <a:pt x="76713" y="58778"/>
                    <a:pt x="76506" y="58553"/>
                  </a:cubicBezTo>
                  <a:cubicBezTo>
                    <a:pt x="75918" y="57810"/>
                    <a:pt x="75279" y="57153"/>
                    <a:pt x="74294" y="56894"/>
                  </a:cubicBezTo>
                  <a:cubicBezTo>
                    <a:pt x="73724" y="56739"/>
                    <a:pt x="73378" y="56151"/>
                    <a:pt x="73516" y="55581"/>
                  </a:cubicBezTo>
                  <a:cubicBezTo>
                    <a:pt x="73547" y="55481"/>
                    <a:pt x="73596" y="55443"/>
                    <a:pt x="73658" y="55443"/>
                  </a:cubicBezTo>
                  <a:cubicBezTo>
                    <a:pt x="73842" y="55443"/>
                    <a:pt x="74139" y="55775"/>
                    <a:pt x="74398" y="55788"/>
                  </a:cubicBezTo>
                  <a:cubicBezTo>
                    <a:pt x="75366" y="55855"/>
                    <a:pt x="76333" y="56083"/>
                    <a:pt x="77301" y="56083"/>
                  </a:cubicBezTo>
                  <a:cubicBezTo>
                    <a:pt x="77336" y="56083"/>
                    <a:pt x="77370" y="56083"/>
                    <a:pt x="77405" y="56082"/>
                  </a:cubicBezTo>
                  <a:cubicBezTo>
                    <a:pt x="77727" y="56077"/>
                    <a:pt x="78047" y="56073"/>
                    <a:pt x="78365" y="56073"/>
                  </a:cubicBezTo>
                  <a:cubicBezTo>
                    <a:pt x="81373" y="56073"/>
                    <a:pt x="84145" y="56432"/>
                    <a:pt x="85786" y="59746"/>
                  </a:cubicBezTo>
                  <a:cubicBezTo>
                    <a:pt x="86136" y="60461"/>
                    <a:pt x="86996" y="61297"/>
                    <a:pt x="88011" y="61297"/>
                  </a:cubicBezTo>
                  <a:cubicBezTo>
                    <a:pt x="88148" y="61297"/>
                    <a:pt x="88288" y="61282"/>
                    <a:pt x="88430" y="61249"/>
                  </a:cubicBezTo>
                  <a:cubicBezTo>
                    <a:pt x="88585" y="61214"/>
                    <a:pt x="88707" y="61197"/>
                    <a:pt x="88805" y="61197"/>
                  </a:cubicBezTo>
                  <a:cubicBezTo>
                    <a:pt x="89186" y="61197"/>
                    <a:pt x="89184" y="61451"/>
                    <a:pt x="89225" y="61837"/>
                  </a:cubicBezTo>
                  <a:cubicBezTo>
                    <a:pt x="89830" y="66554"/>
                    <a:pt x="91990" y="70685"/>
                    <a:pt x="94133" y="74832"/>
                  </a:cubicBezTo>
                  <a:cubicBezTo>
                    <a:pt x="94475" y="75487"/>
                    <a:pt x="94875" y="75911"/>
                    <a:pt x="95290" y="75911"/>
                  </a:cubicBezTo>
                  <a:cubicBezTo>
                    <a:pt x="95652" y="75911"/>
                    <a:pt x="96025" y="75588"/>
                    <a:pt x="96380" y="74815"/>
                  </a:cubicBezTo>
                  <a:cubicBezTo>
                    <a:pt x="96622" y="74297"/>
                    <a:pt x="97036" y="73847"/>
                    <a:pt x="97382" y="73381"/>
                  </a:cubicBezTo>
                  <a:lnTo>
                    <a:pt x="97538" y="73225"/>
                  </a:lnTo>
                  <a:cubicBezTo>
                    <a:pt x="98212" y="71618"/>
                    <a:pt x="98056" y="69993"/>
                    <a:pt x="97831" y="68317"/>
                  </a:cubicBezTo>
                  <a:cubicBezTo>
                    <a:pt x="97762" y="67833"/>
                    <a:pt x="97589" y="67211"/>
                    <a:pt x="98194" y="67073"/>
                  </a:cubicBezTo>
                  <a:cubicBezTo>
                    <a:pt x="99784" y="66693"/>
                    <a:pt x="100268" y="65258"/>
                    <a:pt x="101149" y="64187"/>
                  </a:cubicBezTo>
                  <a:cubicBezTo>
                    <a:pt x="102117" y="63029"/>
                    <a:pt x="103137" y="61629"/>
                    <a:pt x="104243" y="60903"/>
                  </a:cubicBezTo>
                  <a:cubicBezTo>
                    <a:pt x="104825" y="60515"/>
                    <a:pt x="105739" y="59942"/>
                    <a:pt x="106690" y="59942"/>
                  </a:cubicBezTo>
                  <a:cubicBezTo>
                    <a:pt x="107432" y="59942"/>
                    <a:pt x="108196" y="60292"/>
                    <a:pt x="108840" y="61353"/>
                  </a:cubicBezTo>
                  <a:cubicBezTo>
                    <a:pt x="109600" y="62632"/>
                    <a:pt x="110965" y="63565"/>
                    <a:pt x="111017" y="65258"/>
                  </a:cubicBezTo>
                  <a:cubicBezTo>
                    <a:pt x="111034" y="65777"/>
                    <a:pt x="110793" y="66433"/>
                    <a:pt x="111536" y="66693"/>
                  </a:cubicBezTo>
                  <a:cubicBezTo>
                    <a:pt x="111822" y="66788"/>
                    <a:pt x="112112" y="66862"/>
                    <a:pt x="112391" y="66862"/>
                  </a:cubicBezTo>
                  <a:cubicBezTo>
                    <a:pt x="112769" y="66862"/>
                    <a:pt x="113129" y="66727"/>
                    <a:pt x="113437" y="66330"/>
                  </a:cubicBezTo>
                  <a:cubicBezTo>
                    <a:pt x="113540" y="66205"/>
                    <a:pt x="113700" y="66031"/>
                    <a:pt x="113856" y="66031"/>
                  </a:cubicBezTo>
                  <a:cubicBezTo>
                    <a:pt x="113960" y="66031"/>
                    <a:pt x="114062" y="66109"/>
                    <a:pt x="114145" y="66330"/>
                  </a:cubicBezTo>
                  <a:cubicBezTo>
                    <a:pt x="114543" y="67470"/>
                    <a:pt x="114802" y="68663"/>
                    <a:pt x="115286" y="69769"/>
                  </a:cubicBezTo>
                  <a:cubicBezTo>
                    <a:pt x="116271" y="72033"/>
                    <a:pt x="114940" y="74677"/>
                    <a:pt x="116858" y="76871"/>
                  </a:cubicBezTo>
                  <a:cubicBezTo>
                    <a:pt x="118241" y="78461"/>
                    <a:pt x="118362" y="80915"/>
                    <a:pt x="119900" y="82540"/>
                  </a:cubicBezTo>
                  <a:cubicBezTo>
                    <a:pt x="120401" y="82799"/>
                    <a:pt x="120885" y="83058"/>
                    <a:pt x="121386" y="83300"/>
                  </a:cubicBezTo>
                  <a:cubicBezTo>
                    <a:pt x="121538" y="83368"/>
                    <a:pt x="121699" y="83403"/>
                    <a:pt x="121846" y="83403"/>
                  </a:cubicBezTo>
                  <a:cubicBezTo>
                    <a:pt x="122184" y="83403"/>
                    <a:pt x="122445" y="83219"/>
                    <a:pt x="122337" y="82834"/>
                  </a:cubicBezTo>
                  <a:cubicBezTo>
                    <a:pt x="121818" y="80915"/>
                    <a:pt x="121991" y="78790"/>
                    <a:pt x="119969" y="77355"/>
                  </a:cubicBezTo>
                  <a:cubicBezTo>
                    <a:pt x="118414" y="76249"/>
                    <a:pt x="117239" y="74521"/>
                    <a:pt x="117463" y="72378"/>
                  </a:cubicBezTo>
                  <a:cubicBezTo>
                    <a:pt x="117528" y="71821"/>
                    <a:pt x="116912" y="70437"/>
                    <a:pt x="117695" y="70437"/>
                  </a:cubicBezTo>
                  <a:cubicBezTo>
                    <a:pt x="117955" y="70437"/>
                    <a:pt x="118371" y="70590"/>
                    <a:pt x="119019" y="70979"/>
                  </a:cubicBezTo>
                  <a:cubicBezTo>
                    <a:pt x="120194" y="71704"/>
                    <a:pt x="121386" y="72655"/>
                    <a:pt x="121749" y="73605"/>
                  </a:cubicBezTo>
                  <a:cubicBezTo>
                    <a:pt x="122096" y="74553"/>
                    <a:pt x="122434" y="74868"/>
                    <a:pt x="122776" y="74868"/>
                  </a:cubicBezTo>
                  <a:cubicBezTo>
                    <a:pt x="123251" y="74868"/>
                    <a:pt x="123732" y="74261"/>
                    <a:pt x="124255" y="73899"/>
                  </a:cubicBezTo>
                  <a:cubicBezTo>
                    <a:pt x="124531" y="73709"/>
                    <a:pt x="124721" y="73363"/>
                    <a:pt x="125015" y="73208"/>
                  </a:cubicBezTo>
                  <a:cubicBezTo>
                    <a:pt x="126743" y="72292"/>
                    <a:pt x="127210" y="70961"/>
                    <a:pt x="126743" y="69043"/>
                  </a:cubicBezTo>
                  <a:cubicBezTo>
                    <a:pt x="126294" y="67159"/>
                    <a:pt x="125292" y="65725"/>
                    <a:pt x="123892" y="64533"/>
                  </a:cubicBezTo>
                  <a:cubicBezTo>
                    <a:pt x="122596" y="63409"/>
                    <a:pt x="122285" y="62459"/>
                    <a:pt x="123546" y="61059"/>
                  </a:cubicBezTo>
                  <a:cubicBezTo>
                    <a:pt x="123952" y="60621"/>
                    <a:pt x="124332" y="60388"/>
                    <a:pt x="124705" y="60388"/>
                  </a:cubicBezTo>
                  <a:cubicBezTo>
                    <a:pt x="124936" y="60388"/>
                    <a:pt x="125164" y="60477"/>
                    <a:pt x="125395" y="60661"/>
                  </a:cubicBezTo>
                  <a:cubicBezTo>
                    <a:pt x="126000" y="61145"/>
                    <a:pt x="125810" y="61750"/>
                    <a:pt x="125119" y="62234"/>
                  </a:cubicBezTo>
                  <a:cubicBezTo>
                    <a:pt x="124618" y="62580"/>
                    <a:pt x="124445" y="63219"/>
                    <a:pt x="125050" y="63651"/>
                  </a:cubicBezTo>
                  <a:cubicBezTo>
                    <a:pt x="125442" y="63952"/>
                    <a:pt x="125858" y="64171"/>
                    <a:pt x="126268" y="64171"/>
                  </a:cubicBezTo>
                  <a:cubicBezTo>
                    <a:pt x="126635" y="64171"/>
                    <a:pt x="126996" y="63996"/>
                    <a:pt x="127331" y="63547"/>
                  </a:cubicBezTo>
                  <a:cubicBezTo>
                    <a:pt x="127694" y="63046"/>
                    <a:pt x="128247" y="62407"/>
                    <a:pt x="127469" y="61940"/>
                  </a:cubicBezTo>
                  <a:cubicBezTo>
                    <a:pt x="126398" y="61318"/>
                    <a:pt x="127037" y="61042"/>
                    <a:pt x="127590" y="60696"/>
                  </a:cubicBezTo>
                  <a:cubicBezTo>
                    <a:pt x="130061" y="59210"/>
                    <a:pt x="133449" y="59106"/>
                    <a:pt x="134693" y="55788"/>
                  </a:cubicBezTo>
                  <a:cubicBezTo>
                    <a:pt x="135298" y="54146"/>
                    <a:pt x="136093" y="52591"/>
                    <a:pt x="135851" y="50725"/>
                  </a:cubicBezTo>
                  <a:cubicBezTo>
                    <a:pt x="135522" y="48288"/>
                    <a:pt x="133932" y="46629"/>
                    <a:pt x="132498" y="44918"/>
                  </a:cubicBezTo>
                  <a:cubicBezTo>
                    <a:pt x="131772" y="44054"/>
                    <a:pt x="131859" y="43622"/>
                    <a:pt x="132775" y="43173"/>
                  </a:cubicBezTo>
                  <a:cubicBezTo>
                    <a:pt x="133120" y="43017"/>
                    <a:pt x="133397" y="42793"/>
                    <a:pt x="133362" y="42378"/>
                  </a:cubicBezTo>
                  <a:cubicBezTo>
                    <a:pt x="133345" y="41980"/>
                    <a:pt x="133051" y="41635"/>
                    <a:pt x="132671" y="41548"/>
                  </a:cubicBezTo>
                  <a:cubicBezTo>
                    <a:pt x="132227" y="41462"/>
                    <a:pt x="131713" y="41297"/>
                    <a:pt x="131292" y="41297"/>
                  </a:cubicBezTo>
                  <a:cubicBezTo>
                    <a:pt x="131122" y="41297"/>
                    <a:pt x="130968" y="41323"/>
                    <a:pt x="130839" y="41393"/>
                  </a:cubicBezTo>
                  <a:cubicBezTo>
                    <a:pt x="130667" y="41486"/>
                    <a:pt x="130517" y="41524"/>
                    <a:pt x="130385" y="41524"/>
                  </a:cubicBezTo>
                  <a:cubicBezTo>
                    <a:pt x="129751" y="41524"/>
                    <a:pt x="129496" y="40648"/>
                    <a:pt x="128935" y="40648"/>
                  </a:cubicBezTo>
                  <a:cubicBezTo>
                    <a:pt x="128871" y="40648"/>
                    <a:pt x="128804" y="40659"/>
                    <a:pt x="128731" y="40684"/>
                  </a:cubicBezTo>
                  <a:cubicBezTo>
                    <a:pt x="129025" y="40425"/>
                    <a:pt x="129336" y="40166"/>
                    <a:pt x="129612" y="39889"/>
                  </a:cubicBezTo>
                  <a:cubicBezTo>
                    <a:pt x="129699" y="39786"/>
                    <a:pt x="129768" y="39647"/>
                    <a:pt x="129802" y="39509"/>
                  </a:cubicBezTo>
                  <a:cubicBezTo>
                    <a:pt x="129896" y="39229"/>
                    <a:pt x="130059" y="38963"/>
                    <a:pt x="130355" y="38963"/>
                  </a:cubicBezTo>
                  <a:cubicBezTo>
                    <a:pt x="130388" y="38963"/>
                    <a:pt x="130423" y="38966"/>
                    <a:pt x="130459" y="38973"/>
                  </a:cubicBezTo>
                  <a:cubicBezTo>
                    <a:pt x="130822" y="39025"/>
                    <a:pt x="130718" y="39405"/>
                    <a:pt x="130753" y="39665"/>
                  </a:cubicBezTo>
                  <a:cubicBezTo>
                    <a:pt x="130885" y="40368"/>
                    <a:pt x="131150" y="40680"/>
                    <a:pt x="131522" y="40680"/>
                  </a:cubicBezTo>
                  <a:cubicBezTo>
                    <a:pt x="131781" y="40680"/>
                    <a:pt x="132092" y="40529"/>
                    <a:pt x="132446" y="40252"/>
                  </a:cubicBezTo>
                  <a:cubicBezTo>
                    <a:pt x="132816" y="39963"/>
                    <a:pt x="133198" y="39825"/>
                    <a:pt x="133552" y="39825"/>
                  </a:cubicBezTo>
                  <a:cubicBezTo>
                    <a:pt x="134190" y="39825"/>
                    <a:pt x="134735" y="40276"/>
                    <a:pt x="134935" y="41099"/>
                  </a:cubicBezTo>
                  <a:cubicBezTo>
                    <a:pt x="135004" y="41410"/>
                    <a:pt x="135246" y="41911"/>
                    <a:pt x="135436" y="41928"/>
                  </a:cubicBezTo>
                  <a:cubicBezTo>
                    <a:pt x="136836" y="42067"/>
                    <a:pt x="137130" y="43259"/>
                    <a:pt x="137441" y="44192"/>
                  </a:cubicBezTo>
                  <a:cubicBezTo>
                    <a:pt x="137757" y="45176"/>
                    <a:pt x="138205" y="45491"/>
                    <a:pt x="138710" y="45491"/>
                  </a:cubicBezTo>
                  <a:cubicBezTo>
                    <a:pt x="139226" y="45491"/>
                    <a:pt x="139803" y="45163"/>
                    <a:pt x="140361" y="44884"/>
                  </a:cubicBezTo>
                  <a:cubicBezTo>
                    <a:pt x="141813" y="44175"/>
                    <a:pt x="140586" y="43363"/>
                    <a:pt x="140327" y="42654"/>
                  </a:cubicBezTo>
                  <a:cubicBezTo>
                    <a:pt x="140188" y="42188"/>
                    <a:pt x="139739" y="41773"/>
                    <a:pt x="139324" y="41479"/>
                  </a:cubicBezTo>
                  <a:cubicBezTo>
                    <a:pt x="137717" y="40356"/>
                    <a:pt x="137648" y="38921"/>
                    <a:pt x="138305" y="37245"/>
                  </a:cubicBezTo>
                  <a:cubicBezTo>
                    <a:pt x="138533" y="36644"/>
                    <a:pt x="138753" y="36160"/>
                    <a:pt x="139216" y="36160"/>
                  </a:cubicBezTo>
                  <a:cubicBezTo>
                    <a:pt x="139418" y="36160"/>
                    <a:pt x="139666" y="36252"/>
                    <a:pt x="139981" y="36468"/>
                  </a:cubicBezTo>
                  <a:cubicBezTo>
                    <a:pt x="140121" y="36569"/>
                    <a:pt x="140268" y="36617"/>
                    <a:pt x="140413" y="36617"/>
                  </a:cubicBezTo>
                  <a:cubicBezTo>
                    <a:pt x="140661" y="36617"/>
                    <a:pt x="140902" y="36477"/>
                    <a:pt x="141087" y="36226"/>
                  </a:cubicBezTo>
                  <a:cubicBezTo>
                    <a:pt x="142573" y="34255"/>
                    <a:pt x="142850" y="29797"/>
                    <a:pt x="141640" y="27706"/>
                  </a:cubicBezTo>
                  <a:cubicBezTo>
                    <a:pt x="141485" y="27447"/>
                    <a:pt x="141104" y="27187"/>
                    <a:pt x="141398" y="26807"/>
                  </a:cubicBezTo>
                  <a:lnTo>
                    <a:pt x="141398" y="26807"/>
                  </a:lnTo>
                  <a:cubicBezTo>
                    <a:pt x="141623" y="26997"/>
                    <a:pt x="141917" y="27153"/>
                    <a:pt x="142072" y="27395"/>
                  </a:cubicBezTo>
                  <a:cubicBezTo>
                    <a:pt x="142988" y="28812"/>
                    <a:pt x="143869" y="30229"/>
                    <a:pt x="144733" y="31663"/>
                  </a:cubicBezTo>
                  <a:cubicBezTo>
                    <a:pt x="144984" y="32062"/>
                    <a:pt x="145261" y="32460"/>
                    <a:pt x="145713" y="32460"/>
                  </a:cubicBezTo>
                  <a:cubicBezTo>
                    <a:pt x="145790" y="32460"/>
                    <a:pt x="145872" y="32449"/>
                    <a:pt x="145960" y="32424"/>
                  </a:cubicBezTo>
                  <a:cubicBezTo>
                    <a:pt x="146323" y="32320"/>
                    <a:pt x="146825" y="32043"/>
                    <a:pt x="146928" y="31750"/>
                  </a:cubicBezTo>
                  <a:cubicBezTo>
                    <a:pt x="147118" y="31197"/>
                    <a:pt x="146496" y="30972"/>
                    <a:pt x="146151" y="30644"/>
                  </a:cubicBezTo>
                  <a:cubicBezTo>
                    <a:pt x="145805" y="30298"/>
                    <a:pt x="144889" y="29935"/>
                    <a:pt x="145511" y="29348"/>
                  </a:cubicBezTo>
                  <a:cubicBezTo>
                    <a:pt x="146220" y="28674"/>
                    <a:pt x="145701" y="28363"/>
                    <a:pt x="145373" y="27982"/>
                  </a:cubicBezTo>
                  <a:cubicBezTo>
                    <a:pt x="144924" y="27464"/>
                    <a:pt x="144353" y="27049"/>
                    <a:pt x="143904" y="26513"/>
                  </a:cubicBezTo>
                  <a:cubicBezTo>
                    <a:pt x="142452" y="24803"/>
                    <a:pt x="140309" y="24008"/>
                    <a:pt x="138927" y="23455"/>
                  </a:cubicBezTo>
                  <a:cubicBezTo>
                    <a:pt x="137233" y="22781"/>
                    <a:pt x="135350" y="23368"/>
                    <a:pt x="133794" y="22349"/>
                  </a:cubicBezTo>
                  <a:cubicBezTo>
                    <a:pt x="133621" y="22228"/>
                    <a:pt x="133120" y="22141"/>
                    <a:pt x="133379" y="21934"/>
                  </a:cubicBezTo>
                  <a:cubicBezTo>
                    <a:pt x="134416" y="21156"/>
                    <a:pt x="134192" y="19843"/>
                    <a:pt x="134814" y="18910"/>
                  </a:cubicBezTo>
                  <a:cubicBezTo>
                    <a:pt x="135183" y="18357"/>
                    <a:pt x="137525" y="17996"/>
                    <a:pt x="139389" y="17996"/>
                  </a:cubicBezTo>
                  <a:cubicBezTo>
                    <a:pt x="140321" y="17996"/>
                    <a:pt x="141133" y="18086"/>
                    <a:pt x="141519" y="18287"/>
                  </a:cubicBezTo>
                  <a:cubicBezTo>
                    <a:pt x="141913" y="18491"/>
                    <a:pt x="142318" y="18567"/>
                    <a:pt x="142722" y="18567"/>
                  </a:cubicBezTo>
                  <a:cubicBezTo>
                    <a:pt x="143310" y="18567"/>
                    <a:pt x="143896" y="18407"/>
                    <a:pt x="144440" y="18253"/>
                  </a:cubicBezTo>
                  <a:cubicBezTo>
                    <a:pt x="145183" y="18028"/>
                    <a:pt x="144301" y="17320"/>
                    <a:pt x="144440" y="16905"/>
                  </a:cubicBezTo>
                  <a:cubicBezTo>
                    <a:pt x="144595" y="16473"/>
                    <a:pt x="144232" y="15764"/>
                    <a:pt x="144803" y="15626"/>
                  </a:cubicBezTo>
                  <a:cubicBezTo>
                    <a:pt x="144894" y="15602"/>
                    <a:pt x="144986" y="15590"/>
                    <a:pt x="145078" y="15590"/>
                  </a:cubicBezTo>
                  <a:cubicBezTo>
                    <a:pt x="145503" y="15590"/>
                    <a:pt x="145922" y="15838"/>
                    <a:pt x="146306" y="16179"/>
                  </a:cubicBezTo>
                  <a:cubicBezTo>
                    <a:pt x="146709" y="16532"/>
                    <a:pt x="147171" y="16997"/>
                    <a:pt x="147617" y="16997"/>
                  </a:cubicBezTo>
                  <a:cubicBezTo>
                    <a:pt x="147935" y="16997"/>
                    <a:pt x="148244" y="16760"/>
                    <a:pt x="148518" y="16075"/>
                  </a:cubicBezTo>
                  <a:cubicBezTo>
                    <a:pt x="148584" y="15900"/>
                    <a:pt x="148692" y="15801"/>
                    <a:pt x="148828" y="15801"/>
                  </a:cubicBezTo>
                  <a:cubicBezTo>
                    <a:pt x="148906" y="15801"/>
                    <a:pt x="148994" y="15833"/>
                    <a:pt x="149088" y="15903"/>
                  </a:cubicBezTo>
                  <a:cubicBezTo>
                    <a:pt x="149348" y="16110"/>
                    <a:pt x="149348" y="16335"/>
                    <a:pt x="149192" y="16646"/>
                  </a:cubicBezTo>
                  <a:cubicBezTo>
                    <a:pt x="148743" y="17596"/>
                    <a:pt x="147965" y="18547"/>
                    <a:pt x="147965" y="19497"/>
                  </a:cubicBezTo>
                  <a:cubicBezTo>
                    <a:pt x="147931" y="21122"/>
                    <a:pt x="148708" y="22677"/>
                    <a:pt x="150022" y="23627"/>
                  </a:cubicBezTo>
                  <a:cubicBezTo>
                    <a:pt x="151231" y="24561"/>
                    <a:pt x="152631" y="25269"/>
                    <a:pt x="153582" y="26513"/>
                  </a:cubicBezTo>
                  <a:cubicBezTo>
                    <a:pt x="153835" y="26852"/>
                    <a:pt x="154112" y="27339"/>
                    <a:pt x="154580" y="27339"/>
                  </a:cubicBezTo>
                  <a:cubicBezTo>
                    <a:pt x="154686" y="27339"/>
                    <a:pt x="154802" y="27314"/>
                    <a:pt x="154930" y="27257"/>
                  </a:cubicBezTo>
                  <a:cubicBezTo>
                    <a:pt x="155621" y="26928"/>
                    <a:pt x="155673" y="26271"/>
                    <a:pt x="155604" y="25615"/>
                  </a:cubicBezTo>
                  <a:cubicBezTo>
                    <a:pt x="155448" y="24025"/>
                    <a:pt x="155863" y="22435"/>
                    <a:pt x="154739" y="20845"/>
                  </a:cubicBezTo>
                  <a:cubicBezTo>
                    <a:pt x="154065" y="19877"/>
                    <a:pt x="153772" y="18823"/>
                    <a:pt x="152406" y="18737"/>
                  </a:cubicBezTo>
                  <a:cubicBezTo>
                    <a:pt x="152044" y="18720"/>
                    <a:pt x="151940" y="18478"/>
                    <a:pt x="151888" y="18201"/>
                  </a:cubicBezTo>
                  <a:cubicBezTo>
                    <a:pt x="151820" y="17931"/>
                    <a:pt x="151918" y="17578"/>
                    <a:pt x="152229" y="17578"/>
                  </a:cubicBezTo>
                  <a:cubicBezTo>
                    <a:pt x="152236" y="17578"/>
                    <a:pt x="152243" y="17579"/>
                    <a:pt x="152251" y="17579"/>
                  </a:cubicBezTo>
                  <a:cubicBezTo>
                    <a:pt x="152284" y="17581"/>
                    <a:pt x="152317" y="17582"/>
                    <a:pt x="152350" y="17582"/>
                  </a:cubicBezTo>
                  <a:cubicBezTo>
                    <a:pt x="153000" y="17582"/>
                    <a:pt x="153628" y="17254"/>
                    <a:pt x="154277" y="17254"/>
                  </a:cubicBezTo>
                  <a:cubicBezTo>
                    <a:pt x="154558" y="17254"/>
                    <a:pt x="154844" y="17316"/>
                    <a:pt x="155137" y="17493"/>
                  </a:cubicBezTo>
                  <a:cubicBezTo>
                    <a:pt x="155393" y="17649"/>
                    <a:pt x="155627" y="17726"/>
                    <a:pt x="155836" y="17726"/>
                  </a:cubicBezTo>
                  <a:cubicBezTo>
                    <a:pt x="156249" y="17726"/>
                    <a:pt x="156566" y="17427"/>
                    <a:pt x="156761" y="16853"/>
                  </a:cubicBezTo>
                  <a:cubicBezTo>
                    <a:pt x="157072" y="15920"/>
                    <a:pt x="157954" y="15505"/>
                    <a:pt x="158662" y="15039"/>
                  </a:cubicBezTo>
                  <a:cubicBezTo>
                    <a:pt x="158771" y="14969"/>
                    <a:pt x="158912" y="14953"/>
                    <a:pt x="159064" y="14953"/>
                  </a:cubicBezTo>
                  <a:cubicBezTo>
                    <a:pt x="159192" y="14953"/>
                    <a:pt x="159327" y="14964"/>
                    <a:pt x="159458" y="14964"/>
                  </a:cubicBezTo>
                  <a:cubicBezTo>
                    <a:pt x="159792" y="14964"/>
                    <a:pt x="160100" y="14892"/>
                    <a:pt x="160183" y="14382"/>
                  </a:cubicBezTo>
                  <a:cubicBezTo>
                    <a:pt x="160304" y="13501"/>
                    <a:pt x="159475" y="13310"/>
                    <a:pt x="158887" y="12965"/>
                  </a:cubicBezTo>
                  <a:cubicBezTo>
                    <a:pt x="158662" y="12827"/>
                    <a:pt x="158334" y="12550"/>
                    <a:pt x="158351" y="12395"/>
                  </a:cubicBezTo>
                  <a:cubicBezTo>
                    <a:pt x="158404" y="12154"/>
                    <a:pt x="158582" y="12097"/>
                    <a:pt x="158776" y="12097"/>
                  </a:cubicBezTo>
                  <a:cubicBezTo>
                    <a:pt x="158903" y="12097"/>
                    <a:pt x="159037" y="12122"/>
                    <a:pt x="159146" y="12135"/>
                  </a:cubicBezTo>
                  <a:cubicBezTo>
                    <a:pt x="160460" y="12308"/>
                    <a:pt x="161652" y="12999"/>
                    <a:pt x="163017" y="12999"/>
                  </a:cubicBezTo>
                  <a:cubicBezTo>
                    <a:pt x="163570" y="12999"/>
                    <a:pt x="163795" y="12913"/>
                    <a:pt x="164002" y="12274"/>
                  </a:cubicBezTo>
                  <a:cubicBezTo>
                    <a:pt x="164745" y="10182"/>
                    <a:pt x="163311" y="10010"/>
                    <a:pt x="161998" y="9923"/>
                  </a:cubicBezTo>
                  <a:cubicBezTo>
                    <a:pt x="160218" y="9820"/>
                    <a:pt x="158438" y="9543"/>
                    <a:pt x="156710" y="9076"/>
                  </a:cubicBezTo>
                  <a:cubicBezTo>
                    <a:pt x="153313" y="8169"/>
                    <a:pt x="149984" y="6872"/>
                    <a:pt x="146431" y="6872"/>
                  </a:cubicBezTo>
                  <a:cubicBezTo>
                    <a:pt x="145249" y="6872"/>
                    <a:pt x="144041" y="7016"/>
                    <a:pt x="142798" y="7366"/>
                  </a:cubicBezTo>
                  <a:cubicBezTo>
                    <a:pt x="142441" y="7468"/>
                    <a:pt x="142044" y="7507"/>
                    <a:pt x="141624" y="7507"/>
                  </a:cubicBezTo>
                  <a:cubicBezTo>
                    <a:pt x="140475" y="7507"/>
                    <a:pt x="139148" y="7211"/>
                    <a:pt x="137959" y="7072"/>
                  </a:cubicBezTo>
                  <a:cubicBezTo>
                    <a:pt x="135760" y="6810"/>
                    <a:pt x="133765" y="5577"/>
                    <a:pt x="131513" y="5577"/>
                  </a:cubicBezTo>
                  <a:cubicBezTo>
                    <a:pt x="131235" y="5577"/>
                    <a:pt x="130953" y="5596"/>
                    <a:pt x="130666" y="5637"/>
                  </a:cubicBezTo>
                  <a:cubicBezTo>
                    <a:pt x="130197" y="5701"/>
                    <a:pt x="129713" y="5752"/>
                    <a:pt x="129231" y="5752"/>
                  </a:cubicBezTo>
                  <a:cubicBezTo>
                    <a:pt x="128525" y="5752"/>
                    <a:pt x="127823" y="5641"/>
                    <a:pt x="127175" y="5292"/>
                  </a:cubicBezTo>
                  <a:cubicBezTo>
                    <a:pt x="124583" y="3857"/>
                    <a:pt x="121352" y="4808"/>
                    <a:pt x="118811" y="3097"/>
                  </a:cubicBezTo>
                  <a:cubicBezTo>
                    <a:pt x="118623" y="2965"/>
                    <a:pt x="118385" y="2894"/>
                    <a:pt x="118144" y="2894"/>
                  </a:cubicBezTo>
                  <a:cubicBezTo>
                    <a:pt x="117786" y="2894"/>
                    <a:pt x="117421" y="3050"/>
                    <a:pt x="117204" y="3391"/>
                  </a:cubicBezTo>
                  <a:cubicBezTo>
                    <a:pt x="116737" y="4117"/>
                    <a:pt x="117601" y="4134"/>
                    <a:pt x="117930" y="4462"/>
                  </a:cubicBezTo>
                  <a:cubicBezTo>
                    <a:pt x="118103" y="4670"/>
                    <a:pt x="118154" y="4946"/>
                    <a:pt x="118068" y="5188"/>
                  </a:cubicBezTo>
                  <a:cubicBezTo>
                    <a:pt x="117958" y="5398"/>
                    <a:pt x="116241" y="5510"/>
                    <a:pt x="114740" y="5510"/>
                  </a:cubicBezTo>
                  <a:cubicBezTo>
                    <a:pt x="113645" y="5510"/>
                    <a:pt x="112664" y="5450"/>
                    <a:pt x="112503" y="5326"/>
                  </a:cubicBezTo>
                  <a:cubicBezTo>
                    <a:pt x="111242" y="4410"/>
                    <a:pt x="109825" y="3719"/>
                    <a:pt x="108321" y="3287"/>
                  </a:cubicBezTo>
                  <a:cubicBezTo>
                    <a:pt x="108108" y="3224"/>
                    <a:pt x="107902" y="3198"/>
                    <a:pt x="107703" y="3198"/>
                  </a:cubicBezTo>
                  <a:cubicBezTo>
                    <a:pt x="106742" y="3198"/>
                    <a:pt x="105934" y="3807"/>
                    <a:pt x="105084" y="3807"/>
                  </a:cubicBezTo>
                  <a:cubicBezTo>
                    <a:pt x="105000" y="3807"/>
                    <a:pt x="104915" y="3801"/>
                    <a:pt x="104830" y="3788"/>
                  </a:cubicBezTo>
                  <a:cubicBezTo>
                    <a:pt x="102083" y="3391"/>
                    <a:pt x="99266" y="3909"/>
                    <a:pt x="96760" y="1559"/>
                  </a:cubicBezTo>
                  <a:cubicBezTo>
                    <a:pt x="95295" y="185"/>
                    <a:pt x="93272" y="50"/>
                    <a:pt x="91223" y="50"/>
                  </a:cubicBezTo>
                  <a:cubicBezTo>
                    <a:pt x="90718" y="50"/>
                    <a:pt x="90212" y="58"/>
                    <a:pt x="89713" y="58"/>
                  </a:cubicBezTo>
                  <a:cubicBezTo>
                    <a:pt x="89152" y="58"/>
                    <a:pt x="88600" y="48"/>
                    <a:pt x="88067" y="4"/>
                  </a:cubicBezTo>
                  <a:cubicBezTo>
                    <a:pt x="88037" y="2"/>
                    <a:pt x="88007" y="1"/>
                    <a:pt x="879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25"/>
            <p:cNvSpPr/>
            <p:nvPr/>
          </p:nvSpPr>
          <p:spPr>
            <a:xfrm>
              <a:off x="5913800" y="3523050"/>
              <a:ext cx="1109075" cy="813875"/>
            </a:xfrm>
            <a:custGeom>
              <a:avLst/>
              <a:gdLst/>
              <a:ahLst/>
              <a:cxnLst/>
              <a:rect l="l" t="t" r="r" b="b"/>
              <a:pathLst>
                <a:path w="44363" h="32555" extrusionOk="0">
                  <a:moveTo>
                    <a:pt x="28245" y="1"/>
                  </a:moveTo>
                  <a:cubicBezTo>
                    <a:pt x="27747" y="1"/>
                    <a:pt x="27602" y="373"/>
                    <a:pt x="27634" y="804"/>
                  </a:cubicBezTo>
                  <a:cubicBezTo>
                    <a:pt x="27737" y="2117"/>
                    <a:pt x="27979" y="3482"/>
                    <a:pt x="27996" y="4778"/>
                  </a:cubicBezTo>
                  <a:cubicBezTo>
                    <a:pt x="28014" y="5660"/>
                    <a:pt x="28567" y="7094"/>
                    <a:pt x="27634" y="7267"/>
                  </a:cubicBezTo>
                  <a:cubicBezTo>
                    <a:pt x="27521" y="7286"/>
                    <a:pt x="27406" y="7295"/>
                    <a:pt x="27290" y="7295"/>
                  </a:cubicBezTo>
                  <a:cubicBezTo>
                    <a:pt x="25431" y="7295"/>
                    <a:pt x="23230" y="4918"/>
                    <a:pt x="23555" y="3275"/>
                  </a:cubicBezTo>
                  <a:cubicBezTo>
                    <a:pt x="23754" y="2264"/>
                    <a:pt x="23333" y="1317"/>
                    <a:pt x="22034" y="1317"/>
                  </a:cubicBezTo>
                  <a:cubicBezTo>
                    <a:pt x="21978" y="1317"/>
                    <a:pt x="21920" y="1318"/>
                    <a:pt x="21862" y="1322"/>
                  </a:cubicBezTo>
                  <a:cubicBezTo>
                    <a:pt x="21814" y="1325"/>
                    <a:pt x="21765" y="1327"/>
                    <a:pt x="21716" y="1327"/>
                  </a:cubicBezTo>
                  <a:cubicBezTo>
                    <a:pt x="20777" y="1327"/>
                    <a:pt x="19668" y="752"/>
                    <a:pt x="18692" y="752"/>
                  </a:cubicBezTo>
                  <a:cubicBezTo>
                    <a:pt x="18107" y="752"/>
                    <a:pt x="17570" y="958"/>
                    <a:pt x="17144" y="1616"/>
                  </a:cubicBezTo>
                  <a:cubicBezTo>
                    <a:pt x="16642" y="2376"/>
                    <a:pt x="15295" y="2826"/>
                    <a:pt x="15191" y="4035"/>
                  </a:cubicBezTo>
                  <a:cubicBezTo>
                    <a:pt x="15162" y="4430"/>
                    <a:pt x="15144" y="4616"/>
                    <a:pt x="15002" y="4616"/>
                  </a:cubicBezTo>
                  <a:cubicBezTo>
                    <a:pt x="14889" y="4616"/>
                    <a:pt x="14698" y="4499"/>
                    <a:pt x="14361" y="4277"/>
                  </a:cubicBezTo>
                  <a:cubicBezTo>
                    <a:pt x="13724" y="3844"/>
                    <a:pt x="13113" y="3612"/>
                    <a:pt x="12606" y="3612"/>
                  </a:cubicBezTo>
                  <a:cubicBezTo>
                    <a:pt x="12042" y="3612"/>
                    <a:pt x="11607" y="3900"/>
                    <a:pt x="11406" y="4519"/>
                  </a:cubicBezTo>
                  <a:cubicBezTo>
                    <a:pt x="10784" y="6334"/>
                    <a:pt x="8710" y="7215"/>
                    <a:pt x="8624" y="9392"/>
                  </a:cubicBezTo>
                  <a:cubicBezTo>
                    <a:pt x="8607" y="10153"/>
                    <a:pt x="7933" y="10619"/>
                    <a:pt x="7086" y="10879"/>
                  </a:cubicBezTo>
                  <a:cubicBezTo>
                    <a:pt x="5669" y="11311"/>
                    <a:pt x="4355" y="11864"/>
                    <a:pt x="3007" y="12382"/>
                  </a:cubicBezTo>
                  <a:cubicBezTo>
                    <a:pt x="1003" y="13160"/>
                    <a:pt x="0" y="16910"/>
                    <a:pt x="1538" y="19018"/>
                  </a:cubicBezTo>
                  <a:cubicBezTo>
                    <a:pt x="2835" y="20798"/>
                    <a:pt x="3128" y="22595"/>
                    <a:pt x="3992" y="24375"/>
                  </a:cubicBezTo>
                  <a:cubicBezTo>
                    <a:pt x="4494" y="25360"/>
                    <a:pt x="4424" y="26276"/>
                    <a:pt x="3750" y="26950"/>
                  </a:cubicBezTo>
                  <a:cubicBezTo>
                    <a:pt x="3353" y="27348"/>
                    <a:pt x="3509" y="27797"/>
                    <a:pt x="4148" y="28298"/>
                  </a:cubicBezTo>
                  <a:cubicBezTo>
                    <a:pt x="5020" y="28962"/>
                    <a:pt x="5824" y="29302"/>
                    <a:pt x="6549" y="29302"/>
                  </a:cubicBezTo>
                  <a:cubicBezTo>
                    <a:pt x="7089" y="29302"/>
                    <a:pt x="7586" y="29114"/>
                    <a:pt x="8036" y="28730"/>
                  </a:cubicBezTo>
                  <a:cubicBezTo>
                    <a:pt x="8740" y="28095"/>
                    <a:pt x="9643" y="27747"/>
                    <a:pt x="10576" y="27747"/>
                  </a:cubicBezTo>
                  <a:cubicBezTo>
                    <a:pt x="10811" y="27747"/>
                    <a:pt x="11049" y="27769"/>
                    <a:pt x="11285" y="27814"/>
                  </a:cubicBezTo>
                  <a:cubicBezTo>
                    <a:pt x="11420" y="27836"/>
                    <a:pt x="11551" y="27846"/>
                    <a:pt x="11676" y="27846"/>
                  </a:cubicBezTo>
                  <a:cubicBezTo>
                    <a:pt x="12065" y="27846"/>
                    <a:pt x="12402" y="27743"/>
                    <a:pt x="12650" y="27521"/>
                  </a:cubicBezTo>
                  <a:cubicBezTo>
                    <a:pt x="14551" y="25793"/>
                    <a:pt x="17368" y="25343"/>
                    <a:pt x="20047" y="24790"/>
                  </a:cubicBezTo>
                  <a:cubicBezTo>
                    <a:pt x="20247" y="24746"/>
                    <a:pt x="20464" y="24721"/>
                    <a:pt x="20691" y="24721"/>
                  </a:cubicBezTo>
                  <a:cubicBezTo>
                    <a:pt x="21623" y="24721"/>
                    <a:pt x="22712" y="25150"/>
                    <a:pt x="23365" y="26484"/>
                  </a:cubicBezTo>
                  <a:cubicBezTo>
                    <a:pt x="23667" y="27105"/>
                    <a:pt x="23855" y="28198"/>
                    <a:pt x="25083" y="28198"/>
                  </a:cubicBezTo>
                  <a:cubicBezTo>
                    <a:pt x="25120" y="28198"/>
                    <a:pt x="25158" y="28197"/>
                    <a:pt x="25197" y="28195"/>
                  </a:cubicBezTo>
                  <a:cubicBezTo>
                    <a:pt x="25345" y="28183"/>
                    <a:pt x="25455" y="28022"/>
                    <a:pt x="25593" y="28022"/>
                  </a:cubicBezTo>
                  <a:cubicBezTo>
                    <a:pt x="25664" y="28022"/>
                    <a:pt x="25742" y="28065"/>
                    <a:pt x="25836" y="28195"/>
                  </a:cubicBezTo>
                  <a:cubicBezTo>
                    <a:pt x="25923" y="28298"/>
                    <a:pt x="25767" y="28592"/>
                    <a:pt x="25612" y="28713"/>
                  </a:cubicBezTo>
                  <a:cubicBezTo>
                    <a:pt x="25318" y="28938"/>
                    <a:pt x="24903" y="29128"/>
                    <a:pt x="25283" y="29646"/>
                  </a:cubicBezTo>
                  <a:cubicBezTo>
                    <a:pt x="25508" y="29871"/>
                    <a:pt x="25802" y="30026"/>
                    <a:pt x="26113" y="30078"/>
                  </a:cubicBezTo>
                  <a:cubicBezTo>
                    <a:pt x="26172" y="30086"/>
                    <a:pt x="26229" y="30090"/>
                    <a:pt x="26283" y="30090"/>
                  </a:cubicBezTo>
                  <a:cubicBezTo>
                    <a:pt x="26710" y="30090"/>
                    <a:pt x="27006" y="29856"/>
                    <a:pt x="27098" y="29473"/>
                  </a:cubicBezTo>
                  <a:cubicBezTo>
                    <a:pt x="27115" y="29335"/>
                    <a:pt x="27098" y="29197"/>
                    <a:pt x="27029" y="29076"/>
                  </a:cubicBezTo>
                  <a:cubicBezTo>
                    <a:pt x="26976" y="28903"/>
                    <a:pt x="26992" y="28848"/>
                    <a:pt x="27041" y="28848"/>
                  </a:cubicBezTo>
                  <a:cubicBezTo>
                    <a:pt x="27105" y="28848"/>
                    <a:pt x="27225" y="28941"/>
                    <a:pt x="27322" y="28990"/>
                  </a:cubicBezTo>
                  <a:cubicBezTo>
                    <a:pt x="27824" y="29266"/>
                    <a:pt x="28463" y="29473"/>
                    <a:pt x="28169" y="30113"/>
                  </a:cubicBezTo>
                  <a:cubicBezTo>
                    <a:pt x="27945" y="30597"/>
                    <a:pt x="28117" y="31029"/>
                    <a:pt x="28809" y="31461"/>
                  </a:cubicBezTo>
                  <a:cubicBezTo>
                    <a:pt x="30199" y="32318"/>
                    <a:pt x="31628" y="32554"/>
                    <a:pt x="32898" y="32554"/>
                  </a:cubicBezTo>
                  <a:cubicBezTo>
                    <a:pt x="33522" y="32554"/>
                    <a:pt x="34108" y="32497"/>
                    <a:pt x="34633" y="32429"/>
                  </a:cubicBezTo>
                  <a:cubicBezTo>
                    <a:pt x="36672" y="32135"/>
                    <a:pt x="39299" y="31824"/>
                    <a:pt x="39299" y="29145"/>
                  </a:cubicBezTo>
                  <a:cubicBezTo>
                    <a:pt x="39299" y="28938"/>
                    <a:pt x="39541" y="28799"/>
                    <a:pt x="39592" y="28575"/>
                  </a:cubicBezTo>
                  <a:cubicBezTo>
                    <a:pt x="40024" y="26968"/>
                    <a:pt x="41804" y="26363"/>
                    <a:pt x="42496" y="24998"/>
                  </a:cubicBezTo>
                  <a:cubicBezTo>
                    <a:pt x="44224" y="21559"/>
                    <a:pt x="44362" y="17722"/>
                    <a:pt x="40232" y="13661"/>
                  </a:cubicBezTo>
                  <a:cubicBezTo>
                    <a:pt x="38953" y="12399"/>
                    <a:pt x="38037" y="10671"/>
                    <a:pt x="36309" y="9859"/>
                  </a:cubicBezTo>
                  <a:cubicBezTo>
                    <a:pt x="34494" y="9012"/>
                    <a:pt x="34080" y="7716"/>
                    <a:pt x="33509" y="6472"/>
                  </a:cubicBezTo>
                  <a:cubicBezTo>
                    <a:pt x="33388" y="5608"/>
                    <a:pt x="33008" y="4761"/>
                    <a:pt x="32213" y="4346"/>
                  </a:cubicBezTo>
                  <a:cubicBezTo>
                    <a:pt x="30658" y="3465"/>
                    <a:pt x="30278" y="2100"/>
                    <a:pt x="29414" y="942"/>
                  </a:cubicBezTo>
                  <a:cubicBezTo>
                    <a:pt x="29120" y="544"/>
                    <a:pt x="28947" y="78"/>
                    <a:pt x="28377" y="9"/>
                  </a:cubicBezTo>
                  <a:cubicBezTo>
                    <a:pt x="28330" y="3"/>
                    <a:pt x="28287" y="1"/>
                    <a:pt x="282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25"/>
            <p:cNvSpPr/>
            <p:nvPr/>
          </p:nvSpPr>
          <p:spPr>
            <a:xfrm>
              <a:off x="6442175" y="3238700"/>
              <a:ext cx="571625" cy="311800"/>
            </a:xfrm>
            <a:custGeom>
              <a:avLst/>
              <a:gdLst/>
              <a:ahLst/>
              <a:cxnLst/>
              <a:rect l="l" t="t" r="r" b="b"/>
              <a:pathLst>
                <a:path w="22865" h="12472" extrusionOk="0">
                  <a:moveTo>
                    <a:pt x="3070" y="1"/>
                  </a:moveTo>
                  <a:cubicBezTo>
                    <a:pt x="2939" y="1"/>
                    <a:pt x="2792" y="15"/>
                    <a:pt x="2627" y="46"/>
                  </a:cubicBezTo>
                  <a:cubicBezTo>
                    <a:pt x="1833" y="202"/>
                    <a:pt x="830" y="29"/>
                    <a:pt x="415" y="927"/>
                  </a:cubicBezTo>
                  <a:cubicBezTo>
                    <a:pt x="1" y="1826"/>
                    <a:pt x="934" y="1861"/>
                    <a:pt x="1400" y="2189"/>
                  </a:cubicBezTo>
                  <a:cubicBezTo>
                    <a:pt x="1504" y="2258"/>
                    <a:pt x="1366" y="2569"/>
                    <a:pt x="1435" y="2742"/>
                  </a:cubicBezTo>
                  <a:cubicBezTo>
                    <a:pt x="1757" y="3623"/>
                    <a:pt x="1963" y="4886"/>
                    <a:pt x="3062" y="4886"/>
                  </a:cubicBezTo>
                  <a:cubicBezTo>
                    <a:pt x="3084" y="4886"/>
                    <a:pt x="3106" y="4886"/>
                    <a:pt x="3129" y="4885"/>
                  </a:cubicBezTo>
                  <a:cubicBezTo>
                    <a:pt x="3207" y="4880"/>
                    <a:pt x="3284" y="4878"/>
                    <a:pt x="3360" y="4878"/>
                  </a:cubicBezTo>
                  <a:cubicBezTo>
                    <a:pt x="4698" y="4878"/>
                    <a:pt x="5731" y="5570"/>
                    <a:pt x="6810" y="6077"/>
                  </a:cubicBezTo>
                  <a:cubicBezTo>
                    <a:pt x="7328" y="6319"/>
                    <a:pt x="8019" y="7322"/>
                    <a:pt x="7207" y="8203"/>
                  </a:cubicBezTo>
                  <a:cubicBezTo>
                    <a:pt x="6913" y="8531"/>
                    <a:pt x="6948" y="8911"/>
                    <a:pt x="7121" y="9292"/>
                  </a:cubicBezTo>
                  <a:cubicBezTo>
                    <a:pt x="7274" y="9613"/>
                    <a:pt x="7597" y="9810"/>
                    <a:pt x="7934" y="9810"/>
                  </a:cubicBezTo>
                  <a:cubicBezTo>
                    <a:pt x="8014" y="9810"/>
                    <a:pt x="8095" y="9799"/>
                    <a:pt x="8175" y="9775"/>
                  </a:cubicBezTo>
                  <a:cubicBezTo>
                    <a:pt x="8275" y="9755"/>
                    <a:pt x="8368" y="9745"/>
                    <a:pt x="8457" y="9745"/>
                  </a:cubicBezTo>
                  <a:cubicBezTo>
                    <a:pt x="8811" y="9745"/>
                    <a:pt x="9087" y="9900"/>
                    <a:pt x="9419" y="10121"/>
                  </a:cubicBezTo>
                  <a:cubicBezTo>
                    <a:pt x="10079" y="10569"/>
                    <a:pt x="10930" y="10787"/>
                    <a:pt x="11688" y="10787"/>
                  </a:cubicBezTo>
                  <a:cubicBezTo>
                    <a:pt x="12538" y="10787"/>
                    <a:pt x="13270" y="10513"/>
                    <a:pt x="13480" y="9983"/>
                  </a:cubicBezTo>
                  <a:cubicBezTo>
                    <a:pt x="13648" y="9563"/>
                    <a:pt x="13555" y="9014"/>
                    <a:pt x="14230" y="9014"/>
                  </a:cubicBezTo>
                  <a:cubicBezTo>
                    <a:pt x="14250" y="9014"/>
                    <a:pt x="14271" y="9014"/>
                    <a:pt x="14293" y="9015"/>
                  </a:cubicBezTo>
                  <a:cubicBezTo>
                    <a:pt x="15036" y="9050"/>
                    <a:pt x="15381" y="9516"/>
                    <a:pt x="15450" y="10138"/>
                  </a:cubicBezTo>
                  <a:cubicBezTo>
                    <a:pt x="15640" y="11486"/>
                    <a:pt x="16522" y="11953"/>
                    <a:pt x="17697" y="11988"/>
                  </a:cubicBezTo>
                  <a:cubicBezTo>
                    <a:pt x="18224" y="11988"/>
                    <a:pt x="18870" y="12472"/>
                    <a:pt x="19366" y="12472"/>
                  </a:cubicBezTo>
                  <a:cubicBezTo>
                    <a:pt x="19602" y="12472"/>
                    <a:pt x="19804" y="12362"/>
                    <a:pt x="19944" y="12039"/>
                  </a:cubicBezTo>
                  <a:cubicBezTo>
                    <a:pt x="20289" y="11210"/>
                    <a:pt x="19287" y="10398"/>
                    <a:pt x="18596" y="9758"/>
                  </a:cubicBezTo>
                  <a:cubicBezTo>
                    <a:pt x="18164" y="9361"/>
                    <a:pt x="17420" y="8825"/>
                    <a:pt x="17749" y="8272"/>
                  </a:cubicBezTo>
                  <a:cubicBezTo>
                    <a:pt x="17984" y="7884"/>
                    <a:pt x="18253" y="7197"/>
                    <a:pt x="18937" y="7197"/>
                  </a:cubicBezTo>
                  <a:cubicBezTo>
                    <a:pt x="19107" y="7197"/>
                    <a:pt x="19302" y="7239"/>
                    <a:pt x="19529" y="7339"/>
                  </a:cubicBezTo>
                  <a:cubicBezTo>
                    <a:pt x="19732" y="7429"/>
                    <a:pt x="19935" y="7468"/>
                    <a:pt x="20135" y="7468"/>
                  </a:cubicBezTo>
                  <a:cubicBezTo>
                    <a:pt x="20854" y="7468"/>
                    <a:pt x="21544" y="6970"/>
                    <a:pt x="22138" y="6578"/>
                  </a:cubicBezTo>
                  <a:cubicBezTo>
                    <a:pt x="22795" y="6146"/>
                    <a:pt x="22864" y="5248"/>
                    <a:pt x="22311" y="4643"/>
                  </a:cubicBezTo>
                  <a:cubicBezTo>
                    <a:pt x="22115" y="4425"/>
                    <a:pt x="21948" y="4340"/>
                    <a:pt x="21799" y="4340"/>
                  </a:cubicBezTo>
                  <a:cubicBezTo>
                    <a:pt x="21465" y="4340"/>
                    <a:pt x="21227" y="4774"/>
                    <a:pt x="20963" y="5110"/>
                  </a:cubicBezTo>
                  <a:cubicBezTo>
                    <a:pt x="20756" y="5334"/>
                    <a:pt x="20479" y="5472"/>
                    <a:pt x="20168" y="5507"/>
                  </a:cubicBezTo>
                  <a:cubicBezTo>
                    <a:pt x="20112" y="5512"/>
                    <a:pt x="20051" y="5514"/>
                    <a:pt x="19986" y="5514"/>
                  </a:cubicBezTo>
                  <a:cubicBezTo>
                    <a:pt x="18639" y="5514"/>
                    <a:pt x="15548" y="4518"/>
                    <a:pt x="14344" y="3727"/>
                  </a:cubicBezTo>
                  <a:cubicBezTo>
                    <a:pt x="13999" y="3485"/>
                    <a:pt x="13636" y="3295"/>
                    <a:pt x="13238" y="3139"/>
                  </a:cubicBezTo>
                  <a:cubicBezTo>
                    <a:pt x="11925" y="2690"/>
                    <a:pt x="10473" y="2465"/>
                    <a:pt x="9298" y="1774"/>
                  </a:cubicBezTo>
                  <a:cubicBezTo>
                    <a:pt x="8770" y="1458"/>
                    <a:pt x="8301" y="1322"/>
                    <a:pt x="7877" y="1322"/>
                  </a:cubicBezTo>
                  <a:cubicBezTo>
                    <a:pt x="7093" y="1322"/>
                    <a:pt x="6459" y="1787"/>
                    <a:pt x="5876" y="2448"/>
                  </a:cubicBezTo>
                  <a:cubicBezTo>
                    <a:pt x="5497" y="2886"/>
                    <a:pt x="5240" y="3062"/>
                    <a:pt x="5050" y="3062"/>
                  </a:cubicBezTo>
                  <a:cubicBezTo>
                    <a:pt x="4739" y="3062"/>
                    <a:pt x="4614" y="2586"/>
                    <a:pt x="4442" y="2016"/>
                  </a:cubicBezTo>
                  <a:cubicBezTo>
                    <a:pt x="4193" y="1191"/>
                    <a:pt x="4266" y="1"/>
                    <a:pt x="307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25"/>
            <p:cNvSpPr/>
            <p:nvPr/>
          </p:nvSpPr>
          <p:spPr>
            <a:xfrm>
              <a:off x="5898675" y="3029225"/>
              <a:ext cx="282150" cy="318450"/>
            </a:xfrm>
            <a:custGeom>
              <a:avLst/>
              <a:gdLst/>
              <a:ahLst/>
              <a:cxnLst/>
              <a:rect l="l" t="t" r="r" b="b"/>
              <a:pathLst>
                <a:path w="11286" h="12738" extrusionOk="0">
                  <a:moveTo>
                    <a:pt x="8163" y="0"/>
                  </a:moveTo>
                  <a:cubicBezTo>
                    <a:pt x="7646" y="0"/>
                    <a:pt x="7307" y="634"/>
                    <a:pt x="7121" y="1115"/>
                  </a:cubicBezTo>
                  <a:cubicBezTo>
                    <a:pt x="6498" y="2618"/>
                    <a:pt x="5081" y="3362"/>
                    <a:pt x="4027" y="4450"/>
                  </a:cubicBezTo>
                  <a:cubicBezTo>
                    <a:pt x="3562" y="4916"/>
                    <a:pt x="2753" y="5709"/>
                    <a:pt x="2170" y="5709"/>
                  </a:cubicBezTo>
                  <a:cubicBezTo>
                    <a:pt x="2125" y="5709"/>
                    <a:pt x="2082" y="5704"/>
                    <a:pt x="2040" y="5695"/>
                  </a:cubicBezTo>
                  <a:cubicBezTo>
                    <a:pt x="1767" y="5631"/>
                    <a:pt x="1536" y="5602"/>
                    <a:pt x="1339" y="5602"/>
                  </a:cubicBezTo>
                  <a:cubicBezTo>
                    <a:pt x="150" y="5602"/>
                    <a:pt x="215" y="6659"/>
                    <a:pt x="52" y="7475"/>
                  </a:cubicBezTo>
                  <a:cubicBezTo>
                    <a:pt x="1" y="9410"/>
                    <a:pt x="1625" y="11518"/>
                    <a:pt x="3267" y="12123"/>
                  </a:cubicBezTo>
                  <a:cubicBezTo>
                    <a:pt x="3638" y="12262"/>
                    <a:pt x="4019" y="12277"/>
                    <a:pt x="4389" y="12277"/>
                  </a:cubicBezTo>
                  <a:cubicBezTo>
                    <a:pt x="4488" y="12277"/>
                    <a:pt x="4586" y="12276"/>
                    <a:pt x="4683" y="12276"/>
                  </a:cubicBezTo>
                  <a:cubicBezTo>
                    <a:pt x="5034" y="12276"/>
                    <a:pt x="5369" y="12290"/>
                    <a:pt x="5669" y="12417"/>
                  </a:cubicBezTo>
                  <a:cubicBezTo>
                    <a:pt x="6156" y="12630"/>
                    <a:pt x="6559" y="12738"/>
                    <a:pt x="6895" y="12738"/>
                  </a:cubicBezTo>
                  <a:cubicBezTo>
                    <a:pt x="7678" y="12738"/>
                    <a:pt x="8093" y="12148"/>
                    <a:pt x="8348" y="10914"/>
                  </a:cubicBezTo>
                  <a:cubicBezTo>
                    <a:pt x="8572" y="9773"/>
                    <a:pt x="9073" y="8235"/>
                    <a:pt x="9937" y="7786"/>
                  </a:cubicBezTo>
                  <a:cubicBezTo>
                    <a:pt x="11268" y="7094"/>
                    <a:pt x="10577" y="6697"/>
                    <a:pt x="10231" y="6023"/>
                  </a:cubicBezTo>
                  <a:cubicBezTo>
                    <a:pt x="9782" y="5124"/>
                    <a:pt x="8797" y="4278"/>
                    <a:pt x="10058" y="3189"/>
                  </a:cubicBezTo>
                  <a:cubicBezTo>
                    <a:pt x="10404" y="2895"/>
                    <a:pt x="11285" y="2618"/>
                    <a:pt x="10853" y="1945"/>
                  </a:cubicBezTo>
                  <a:cubicBezTo>
                    <a:pt x="10266" y="1063"/>
                    <a:pt x="9402" y="286"/>
                    <a:pt x="8348" y="26"/>
                  </a:cubicBezTo>
                  <a:cubicBezTo>
                    <a:pt x="8284" y="9"/>
                    <a:pt x="8222" y="0"/>
                    <a:pt x="81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25"/>
            <p:cNvSpPr/>
            <p:nvPr/>
          </p:nvSpPr>
          <p:spPr>
            <a:xfrm>
              <a:off x="5544400" y="3065225"/>
              <a:ext cx="541800" cy="430700"/>
            </a:xfrm>
            <a:custGeom>
              <a:avLst/>
              <a:gdLst/>
              <a:ahLst/>
              <a:cxnLst/>
              <a:rect l="l" t="t" r="r" b="b"/>
              <a:pathLst>
                <a:path w="21672" h="17228" extrusionOk="0">
                  <a:moveTo>
                    <a:pt x="7484" y="4583"/>
                  </a:moveTo>
                  <a:lnTo>
                    <a:pt x="7484" y="4583"/>
                  </a:lnTo>
                  <a:cubicBezTo>
                    <a:pt x="7486" y="4586"/>
                    <a:pt x="7488" y="4589"/>
                    <a:pt x="7491" y="4592"/>
                  </a:cubicBezTo>
                  <a:lnTo>
                    <a:pt x="7491" y="4592"/>
                  </a:lnTo>
                  <a:cubicBezTo>
                    <a:pt x="7494" y="4595"/>
                    <a:pt x="7498" y="4597"/>
                    <a:pt x="7501" y="4600"/>
                  </a:cubicBezTo>
                  <a:lnTo>
                    <a:pt x="7484" y="4583"/>
                  </a:lnTo>
                  <a:close/>
                  <a:moveTo>
                    <a:pt x="1210" y="0"/>
                  </a:moveTo>
                  <a:cubicBezTo>
                    <a:pt x="910" y="0"/>
                    <a:pt x="646" y="84"/>
                    <a:pt x="415" y="314"/>
                  </a:cubicBezTo>
                  <a:cubicBezTo>
                    <a:pt x="1" y="712"/>
                    <a:pt x="260" y="1127"/>
                    <a:pt x="571" y="1403"/>
                  </a:cubicBezTo>
                  <a:cubicBezTo>
                    <a:pt x="1833" y="2561"/>
                    <a:pt x="2939" y="3874"/>
                    <a:pt x="3872" y="5309"/>
                  </a:cubicBezTo>
                  <a:cubicBezTo>
                    <a:pt x="5894" y="8264"/>
                    <a:pt x="6948" y="12014"/>
                    <a:pt x="10663" y="13552"/>
                  </a:cubicBezTo>
                  <a:cubicBezTo>
                    <a:pt x="10715" y="13587"/>
                    <a:pt x="10733" y="13656"/>
                    <a:pt x="10733" y="13725"/>
                  </a:cubicBezTo>
                  <a:cubicBezTo>
                    <a:pt x="10007" y="15522"/>
                    <a:pt x="11579" y="15401"/>
                    <a:pt x="12478" y="15660"/>
                  </a:cubicBezTo>
                  <a:cubicBezTo>
                    <a:pt x="14932" y="16334"/>
                    <a:pt x="17420" y="16801"/>
                    <a:pt x="19961" y="17043"/>
                  </a:cubicBezTo>
                  <a:cubicBezTo>
                    <a:pt x="20276" y="17079"/>
                    <a:pt x="20618" y="17227"/>
                    <a:pt x="20904" y="17227"/>
                  </a:cubicBezTo>
                  <a:cubicBezTo>
                    <a:pt x="21167" y="17227"/>
                    <a:pt x="21382" y="17101"/>
                    <a:pt x="21482" y="16645"/>
                  </a:cubicBezTo>
                  <a:cubicBezTo>
                    <a:pt x="21672" y="15816"/>
                    <a:pt x="20842" y="15626"/>
                    <a:pt x="20306" y="15280"/>
                  </a:cubicBezTo>
                  <a:cubicBezTo>
                    <a:pt x="18129" y="13932"/>
                    <a:pt x="15502" y="14347"/>
                    <a:pt x="13204" y="13448"/>
                  </a:cubicBezTo>
                  <a:cubicBezTo>
                    <a:pt x="13103" y="13410"/>
                    <a:pt x="12986" y="13400"/>
                    <a:pt x="12863" y="13400"/>
                  </a:cubicBezTo>
                  <a:cubicBezTo>
                    <a:pt x="12726" y="13400"/>
                    <a:pt x="12582" y="13412"/>
                    <a:pt x="12448" y="13412"/>
                  </a:cubicBezTo>
                  <a:cubicBezTo>
                    <a:pt x="12162" y="13412"/>
                    <a:pt x="11919" y="13355"/>
                    <a:pt x="11873" y="12999"/>
                  </a:cubicBezTo>
                  <a:cubicBezTo>
                    <a:pt x="11769" y="12221"/>
                    <a:pt x="11614" y="11288"/>
                    <a:pt x="12409" y="10666"/>
                  </a:cubicBezTo>
                  <a:cubicBezTo>
                    <a:pt x="12979" y="10199"/>
                    <a:pt x="12806" y="9836"/>
                    <a:pt x="12478" y="9249"/>
                  </a:cubicBezTo>
                  <a:cubicBezTo>
                    <a:pt x="11908" y="8195"/>
                    <a:pt x="10352" y="8558"/>
                    <a:pt x="10076" y="7849"/>
                  </a:cubicBezTo>
                  <a:cubicBezTo>
                    <a:pt x="9542" y="6419"/>
                    <a:pt x="8354" y="5659"/>
                    <a:pt x="7491" y="4592"/>
                  </a:cubicBezTo>
                  <a:lnTo>
                    <a:pt x="7491" y="4592"/>
                  </a:lnTo>
                  <a:cubicBezTo>
                    <a:pt x="6993" y="4179"/>
                    <a:pt x="6512" y="3733"/>
                    <a:pt x="5980" y="3339"/>
                  </a:cubicBezTo>
                  <a:cubicBezTo>
                    <a:pt x="4563" y="2285"/>
                    <a:pt x="3682" y="522"/>
                    <a:pt x="1763" y="72"/>
                  </a:cubicBezTo>
                  <a:cubicBezTo>
                    <a:pt x="1567" y="28"/>
                    <a:pt x="1383" y="0"/>
                    <a:pt x="12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25"/>
            <p:cNvSpPr/>
            <p:nvPr/>
          </p:nvSpPr>
          <p:spPr>
            <a:xfrm>
              <a:off x="4388700" y="3530600"/>
              <a:ext cx="227275" cy="395425"/>
            </a:xfrm>
            <a:custGeom>
              <a:avLst/>
              <a:gdLst/>
              <a:ahLst/>
              <a:cxnLst/>
              <a:rect l="l" t="t" r="r" b="b"/>
              <a:pathLst>
                <a:path w="9091" h="15817" extrusionOk="0">
                  <a:moveTo>
                    <a:pt x="7622" y="0"/>
                  </a:moveTo>
                  <a:cubicBezTo>
                    <a:pt x="7155" y="0"/>
                    <a:pt x="6965" y="363"/>
                    <a:pt x="6740" y="761"/>
                  </a:cubicBezTo>
                  <a:cubicBezTo>
                    <a:pt x="5963" y="2212"/>
                    <a:pt x="5323" y="3802"/>
                    <a:pt x="3405" y="4200"/>
                  </a:cubicBezTo>
                  <a:cubicBezTo>
                    <a:pt x="2645" y="4338"/>
                    <a:pt x="2247" y="4891"/>
                    <a:pt x="2109" y="5738"/>
                  </a:cubicBezTo>
                  <a:cubicBezTo>
                    <a:pt x="1781" y="7587"/>
                    <a:pt x="1971" y="9471"/>
                    <a:pt x="917" y="11285"/>
                  </a:cubicBezTo>
                  <a:cubicBezTo>
                    <a:pt x="1" y="12910"/>
                    <a:pt x="1660" y="15813"/>
                    <a:pt x="3077" y="15813"/>
                  </a:cubicBezTo>
                  <a:cubicBezTo>
                    <a:pt x="3125" y="15815"/>
                    <a:pt x="3172" y="15816"/>
                    <a:pt x="3219" y="15816"/>
                  </a:cubicBezTo>
                  <a:cubicBezTo>
                    <a:pt x="4640" y="15816"/>
                    <a:pt x="5279" y="14808"/>
                    <a:pt x="5496" y="13670"/>
                  </a:cubicBezTo>
                  <a:cubicBezTo>
                    <a:pt x="6049" y="11095"/>
                    <a:pt x="7034" y="8676"/>
                    <a:pt x="8002" y="6256"/>
                  </a:cubicBezTo>
                  <a:cubicBezTo>
                    <a:pt x="8745" y="4373"/>
                    <a:pt x="9091" y="2645"/>
                    <a:pt x="8192" y="778"/>
                  </a:cubicBezTo>
                  <a:cubicBezTo>
                    <a:pt x="8054" y="467"/>
                    <a:pt x="8106" y="18"/>
                    <a:pt x="76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25"/>
            <p:cNvSpPr/>
            <p:nvPr/>
          </p:nvSpPr>
          <p:spPr>
            <a:xfrm>
              <a:off x="6438300" y="1893850"/>
              <a:ext cx="267450" cy="418275"/>
            </a:xfrm>
            <a:custGeom>
              <a:avLst/>
              <a:gdLst/>
              <a:ahLst/>
              <a:cxnLst/>
              <a:rect l="l" t="t" r="r" b="b"/>
              <a:pathLst>
                <a:path w="10698" h="16731" extrusionOk="0">
                  <a:moveTo>
                    <a:pt x="4909" y="1"/>
                  </a:moveTo>
                  <a:cubicBezTo>
                    <a:pt x="4667" y="1"/>
                    <a:pt x="4504" y="61"/>
                    <a:pt x="4562" y="216"/>
                  </a:cubicBezTo>
                  <a:cubicBezTo>
                    <a:pt x="5064" y="1633"/>
                    <a:pt x="3992" y="3465"/>
                    <a:pt x="5444" y="4502"/>
                  </a:cubicBezTo>
                  <a:cubicBezTo>
                    <a:pt x="6654" y="5366"/>
                    <a:pt x="6515" y="6627"/>
                    <a:pt x="6913" y="7647"/>
                  </a:cubicBezTo>
                  <a:cubicBezTo>
                    <a:pt x="6804" y="8207"/>
                    <a:pt x="6835" y="9062"/>
                    <a:pt x="6426" y="9062"/>
                  </a:cubicBezTo>
                  <a:cubicBezTo>
                    <a:pt x="6380" y="9062"/>
                    <a:pt x="6330" y="9052"/>
                    <a:pt x="6273" y="9029"/>
                  </a:cubicBezTo>
                  <a:cubicBezTo>
                    <a:pt x="6019" y="8928"/>
                    <a:pt x="5817" y="8884"/>
                    <a:pt x="5657" y="8884"/>
                  </a:cubicBezTo>
                  <a:cubicBezTo>
                    <a:pt x="5131" y="8884"/>
                    <a:pt x="5047" y="9360"/>
                    <a:pt x="4995" y="9876"/>
                  </a:cubicBezTo>
                  <a:cubicBezTo>
                    <a:pt x="4925" y="10533"/>
                    <a:pt x="4614" y="10757"/>
                    <a:pt x="4044" y="10896"/>
                  </a:cubicBezTo>
                  <a:cubicBezTo>
                    <a:pt x="726" y="11673"/>
                    <a:pt x="0" y="13229"/>
                    <a:pt x="1659" y="16028"/>
                  </a:cubicBezTo>
                  <a:cubicBezTo>
                    <a:pt x="1834" y="16314"/>
                    <a:pt x="1935" y="16730"/>
                    <a:pt x="2351" y="16730"/>
                  </a:cubicBezTo>
                  <a:cubicBezTo>
                    <a:pt x="2389" y="16730"/>
                    <a:pt x="2429" y="16727"/>
                    <a:pt x="2471" y="16720"/>
                  </a:cubicBezTo>
                  <a:cubicBezTo>
                    <a:pt x="3007" y="16633"/>
                    <a:pt x="3197" y="16236"/>
                    <a:pt x="3301" y="15752"/>
                  </a:cubicBezTo>
                  <a:cubicBezTo>
                    <a:pt x="3405" y="15251"/>
                    <a:pt x="3301" y="14784"/>
                    <a:pt x="4009" y="14542"/>
                  </a:cubicBezTo>
                  <a:cubicBezTo>
                    <a:pt x="5651" y="13955"/>
                    <a:pt x="7241" y="13194"/>
                    <a:pt x="8866" y="12555"/>
                  </a:cubicBezTo>
                  <a:cubicBezTo>
                    <a:pt x="9298" y="12399"/>
                    <a:pt x="9643" y="12261"/>
                    <a:pt x="9799" y="11829"/>
                  </a:cubicBezTo>
                  <a:cubicBezTo>
                    <a:pt x="10300" y="10308"/>
                    <a:pt x="8866" y="5746"/>
                    <a:pt x="7604" y="4709"/>
                  </a:cubicBezTo>
                  <a:cubicBezTo>
                    <a:pt x="7397" y="4536"/>
                    <a:pt x="6809" y="4571"/>
                    <a:pt x="7016" y="4139"/>
                  </a:cubicBezTo>
                  <a:cubicBezTo>
                    <a:pt x="7082" y="4008"/>
                    <a:pt x="7166" y="3963"/>
                    <a:pt x="7262" y="3963"/>
                  </a:cubicBezTo>
                  <a:cubicBezTo>
                    <a:pt x="7468" y="3963"/>
                    <a:pt x="7725" y="4173"/>
                    <a:pt x="7950" y="4173"/>
                  </a:cubicBezTo>
                  <a:cubicBezTo>
                    <a:pt x="7979" y="4174"/>
                    <a:pt x="8009" y="4175"/>
                    <a:pt x="8039" y="4175"/>
                  </a:cubicBezTo>
                  <a:cubicBezTo>
                    <a:pt x="9008" y="4175"/>
                    <a:pt x="9913" y="3634"/>
                    <a:pt x="10265" y="2946"/>
                  </a:cubicBezTo>
                  <a:cubicBezTo>
                    <a:pt x="10697" y="2117"/>
                    <a:pt x="9695" y="1667"/>
                    <a:pt x="8987" y="1581"/>
                  </a:cubicBezTo>
                  <a:cubicBezTo>
                    <a:pt x="7811" y="1443"/>
                    <a:pt x="6930" y="786"/>
                    <a:pt x="5962" y="250"/>
                  </a:cubicBezTo>
                  <a:cubicBezTo>
                    <a:pt x="5704" y="111"/>
                    <a:pt x="5235" y="1"/>
                    <a:pt x="49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25"/>
            <p:cNvSpPr/>
            <p:nvPr/>
          </p:nvSpPr>
          <p:spPr>
            <a:xfrm>
              <a:off x="6306100" y="2654825"/>
              <a:ext cx="232875" cy="385425"/>
            </a:xfrm>
            <a:custGeom>
              <a:avLst/>
              <a:gdLst/>
              <a:ahLst/>
              <a:cxnLst/>
              <a:rect l="l" t="t" r="r" b="b"/>
              <a:pathLst>
                <a:path w="9315" h="15417" extrusionOk="0">
                  <a:moveTo>
                    <a:pt x="6907" y="9941"/>
                  </a:moveTo>
                  <a:cubicBezTo>
                    <a:pt x="6738" y="10523"/>
                    <a:pt x="6645" y="11167"/>
                    <a:pt x="5910" y="11304"/>
                  </a:cubicBezTo>
                  <a:cubicBezTo>
                    <a:pt x="5905" y="11305"/>
                    <a:pt x="5899" y="11305"/>
                    <a:pt x="5892" y="11305"/>
                  </a:cubicBezTo>
                  <a:cubicBezTo>
                    <a:pt x="5767" y="11305"/>
                    <a:pt x="5547" y="11146"/>
                    <a:pt x="5547" y="11097"/>
                  </a:cubicBezTo>
                  <a:cubicBezTo>
                    <a:pt x="5616" y="10270"/>
                    <a:pt x="6304" y="10147"/>
                    <a:pt x="6907" y="9941"/>
                  </a:cubicBezTo>
                  <a:close/>
                  <a:moveTo>
                    <a:pt x="2345" y="1"/>
                  </a:moveTo>
                  <a:cubicBezTo>
                    <a:pt x="2049" y="1"/>
                    <a:pt x="1708" y="93"/>
                    <a:pt x="1419" y="93"/>
                  </a:cubicBezTo>
                  <a:cubicBezTo>
                    <a:pt x="1383" y="93"/>
                    <a:pt x="1348" y="92"/>
                    <a:pt x="1313" y="88"/>
                  </a:cubicBezTo>
                  <a:cubicBezTo>
                    <a:pt x="1306" y="88"/>
                    <a:pt x="1299" y="88"/>
                    <a:pt x="1292" y="88"/>
                  </a:cubicBezTo>
                  <a:cubicBezTo>
                    <a:pt x="885" y="88"/>
                    <a:pt x="504" y="561"/>
                    <a:pt x="639" y="883"/>
                  </a:cubicBezTo>
                  <a:cubicBezTo>
                    <a:pt x="1244" y="2283"/>
                    <a:pt x="0" y="3977"/>
                    <a:pt x="1348" y="5273"/>
                  </a:cubicBezTo>
                  <a:cubicBezTo>
                    <a:pt x="1538" y="5446"/>
                    <a:pt x="1383" y="5964"/>
                    <a:pt x="1538" y="6241"/>
                  </a:cubicBezTo>
                  <a:cubicBezTo>
                    <a:pt x="1851" y="6738"/>
                    <a:pt x="1941" y="7889"/>
                    <a:pt x="2501" y="7889"/>
                  </a:cubicBezTo>
                  <a:cubicBezTo>
                    <a:pt x="2623" y="7889"/>
                    <a:pt x="2766" y="7836"/>
                    <a:pt x="2938" y="7710"/>
                  </a:cubicBezTo>
                  <a:cubicBezTo>
                    <a:pt x="3345" y="7411"/>
                    <a:pt x="3664" y="7306"/>
                    <a:pt x="3951" y="7306"/>
                  </a:cubicBezTo>
                  <a:cubicBezTo>
                    <a:pt x="4345" y="7306"/>
                    <a:pt x="4678" y="7505"/>
                    <a:pt x="5098" y="7675"/>
                  </a:cubicBezTo>
                  <a:cubicBezTo>
                    <a:pt x="5375" y="7796"/>
                    <a:pt x="5651" y="7848"/>
                    <a:pt x="5668" y="8176"/>
                  </a:cubicBezTo>
                  <a:cubicBezTo>
                    <a:pt x="5668" y="8297"/>
                    <a:pt x="5547" y="8401"/>
                    <a:pt x="5478" y="8504"/>
                  </a:cubicBezTo>
                  <a:cubicBezTo>
                    <a:pt x="5288" y="8384"/>
                    <a:pt x="5098" y="8263"/>
                    <a:pt x="4908" y="8107"/>
                  </a:cubicBezTo>
                  <a:cubicBezTo>
                    <a:pt x="4670" y="7869"/>
                    <a:pt x="4349" y="7740"/>
                    <a:pt x="4020" y="7740"/>
                  </a:cubicBezTo>
                  <a:cubicBezTo>
                    <a:pt x="3895" y="7740"/>
                    <a:pt x="3770" y="7758"/>
                    <a:pt x="3646" y="7796"/>
                  </a:cubicBezTo>
                  <a:cubicBezTo>
                    <a:pt x="3059" y="7951"/>
                    <a:pt x="3284" y="8470"/>
                    <a:pt x="3249" y="8850"/>
                  </a:cubicBezTo>
                  <a:cubicBezTo>
                    <a:pt x="3180" y="10008"/>
                    <a:pt x="4701" y="11270"/>
                    <a:pt x="4580" y="11408"/>
                  </a:cubicBezTo>
                  <a:cubicBezTo>
                    <a:pt x="3042" y="13170"/>
                    <a:pt x="4251" y="13205"/>
                    <a:pt x="5599" y="13758"/>
                  </a:cubicBezTo>
                  <a:cubicBezTo>
                    <a:pt x="6014" y="13948"/>
                    <a:pt x="6429" y="15244"/>
                    <a:pt x="7379" y="15400"/>
                  </a:cubicBezTo>
                  <a:cubicBezTo>
                    <a:pt x="7454" y="15411"/>
                    <a:pt x="7523" y="15417"/>
                    <a:pt x="7586" y="15417"/>
                  </a:cubicBezTo>
                  <a:cubicBezTo>
                    <a:pt x="8462" y="15417"/>
                    <a:pt x="8316" y="14362"/>
                    <a:pt x="8606" y="13879"/>
                  </a:cubicBezTo>
                  <a:cubicBezTo>
                    <a:pt x="9315" y="12687"/>
                    <a:pt x="8554" y="11529"/>
                    <a:pt x="8105" y="10423"/>
                  </a:cubicBezTo>
                  <a:cubicBezTo>
                    <a:pt x="7967" y="10058"/>
                    <a:pt x="7709" y="9812"/>
                    <a:pt x="7353" y="9812"/>
                  </a:cubicBezTo>
                  <a:cubicBezTo>
                    <a:pt x="7222" y="9812"/>
                    <a:pt x="7078" y="9845"/>
                    <a:pt x="6922" y="9917"/>
                  </a:cubicBezTo>
                  <a:lnTo>
                    <a:pt x="6922" y="9917"/>
                  </a:lnTo>
                  <a:cubicBezTo>
                    <a:pt x="7290" y="9072"/>
                    <a:pt x="8114" y="7913"/>
                    <a:pt x="7103" y="7433"/>
                  </a:cubicBezTo>
                  <a:cubicBezTo>
                    <a:pt x="5789" y="6828"/>
                    <a:pt x="5530" y="5048"/>
                    <a:pt x="3854" y="4927"/>
                  </a:cubicBezTo>
                  <a:cubicBezTo>
                    <a:pt x="3335" y="4893"/>
                    <a:pt x="2886" y="4167"/>
                    <a:pt x="3318" y="3424"/>
                  </a:cubicBezTo>
                  <a:cubicBezTo>
                    <a:pt x="3975" y="2318"/>
                    <a:pt x="3353" y="1298"/>
                    <a:pt x="2955" y="348"/>
                  </a:cubicBezTo>
                  <a:cubicBezTo>
                    <a:pt x="2833" y="73"/>
                    <a:pt x="2607" y="1"/>
                    <a:pt x="23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25"/>
            <p:cNvSpPr/>
            <p:nvPr/>
          </p:nvSpPr>
          <p:spPr>
            <a:xfrm>
              <a:off x="6139750" y="3178550"/>
              <a:ext cx="185375" cy="227425"/>
            </a:xfrm>
            <a:custGeom>
              <a:avLst/>
              <a:gdLst/>
              <a:ahLst/>
              <a:cxnLst/>
              <a:rect l="l" t="t" r="r" b="b"/>
              <a:pathLst>
                <a:path w="7415" h="9097" extrusionOk="0">
                  <a:moveTo>
                    <a:pt x="6576" y="0"/>
                  </a:moveTo>
                  <a:cubicBezTo>
                    <a:pt x="6440" y="0"/>
                    <a:pt x="6314" y="46"/>
                    <a:pt x="6222" y="154"/>
                  </a:cubicBezTo>
                  <a:cubicBezTo>
                    <a:pt x="5928" y="483"/>
                    <a:pt x="5611" y="592"/>
                    <a:pt x="5290" y="592"/>
                  </a:cubicBezTo>
                  <a:cubicBezTo>
                    <a:pt x="4988" y="592"/>
                    <a:pt x="4683" y="496"/>
                    <a:pt x="4390" y="396"/>
                  </a:cubicBezTo>
                  <a:cubicBezTo>
                    <a:pt x="3964" y="242"/>
                    <a:pt x="3597" y="173"/>
                    <a:pt x="3279" y="173"/>
                  </a:cubicBezTo>
                  <a:cubicBezTo>
                    <a:pt x="1986" y="173"/>
                    <a:pt x="1492" y="1318"/>
                    <a:pt x="1020" y="2608"/>
                  </a:cubicBezTo>
                  <a:cubicBezTo>
                    <a:pt x="364" y="4353"/>
                    <a:pt x="1" y="6064"/>
                    <a:pt x="796" y="7360"/>
                  </a:cubicBezTo>
                  <a:cubicBezTo>
                    <a:pt x="847" y="8362"/>
                    <a:pt x="761" y="8984"/>
                    <a:pt x="1470" y="9088"/>
                  </a:cubicBezTo>
                  <a:cubicBezTo>
                    <a:pt x="1519" y="9094"/>
                    <a:pt x="1568" y="9097"/>
                    <a:pt x="1614" y="9097"/>
                  </a:cubicBezTo>
                  <a:cubicBezTo>
                    <a:pt x="2117" y="9097"/>
                    <a:pt x="2435" y="8762"/>
                    <a:pt x="2593" y="8224"/>
                  </a:cubicBezTo>
                  <a:cubicBezTo>
                    <a:pt x="2634" y="8075"/>
                    <a:pt x="2578" y="7743"/>
                    <a:pt x="2746" y="7743"/>
                  </a:cubicBezTo>
                  <a:cubicBezTo>
                    <a:pt x="2792" y="7743"/>
                    <a:pt x="2854" y="7768"/>
                    <a:pt x="2938" y="7827"/>
                  </a:cubicBezTo>
                  <a:cubicBezTo>
                    <a:pt x="3173" y="7995"/>
                    <a:pt x="3380" y="8062"/>
                    <a:pt x="3567" y="8062"/>
                  </a:cubicBezTo>
                  <a:cubicBezTo>
                    <a:pt x="4013" y="8062"/>
                    <a:pt x="4340" y="7677"/>
                    <a:pt x="4632" y="7360"/>
                  </a:cubicBezTo>
                  <a:cubicBezTo>
                    <a:pt x="5116" y="6842"/>
                    <a:pt x="4563" y="6358"/>
                    <a:pt x="4373" y="5839"/>
                  </a:cubicBezTo>
                  <a:cubicBezTo>
                    <a:pt x="4183" y="5321"/>
                    <a:pt x="3491" y="4750"/>
                    <a:pt x="4442" y="4249"/>
                  </a:cubicBezTo>
                  <a:cubicBezTo>
                    <a:pt x="4943" y="3990"/>
                    <a:pt x="5790" y="3852"/>
                    <a:pt x="5427" y="3057"/>
                  </a:cubicBezTo>
                  <a:cubicBezTo>
                    <a:pt x="5274" y="2713"/>
                    <a:pt x="5030" y="2616"/>
                    <a:pt x="4752" y="2616"/>
                  </a:cubicBezTo>
                  <a:cubicBezTo>
                    <a:pt x="4400" y="2616"/>
                    <a:pt x="3994" y="2771"/>
                    <a:pt x="3647" y="2780"/>
                  </a:cubicBezTo>
                  <a:cubicBezTo>
                    <a:pt x="3388" y="2815"/>
                    <a:pt x="3129" y="2850"/>
                    <a:pt x="2887" y="2919"/>
                  </a:cubicBezTo>
                  <a:cubicBezTo>
                    <a:pt x="2887" y="2746"/>
                    <a:pt x="2800" y="2487"/>
                    <a:pt x="2887" y="2435"/>
                  </a:cubicBezTo>
                  <a:cubicBezTo>
                    <a:pt x="3111" y="2262"/>
                    <a:pt x="3405" y="2037"/>
                    <a:pt x="3664" y="2037"/>
                  </a:cubicBezTo>
                  <a:cubicBezTo>
                    <a:pt x="4321" y="2055"/>
                    <a:pt x="4995" y="2262"/>
                    <a:pt x="5634" y="2262"/>
                  </a:cubicBezTo>
                  <a:cubicBezTo>
                    <a:pt x="6481" y="2262"/>
                    <a:pt x="6861" y="1553"/>
                    <a:pt x="7242" y="931"/>
                  </a:cubicBezTo>
                  <a:cubicBezTo>
                    <a:pt x="7414" y="689"/>
                    <a:pt x="7328" y="344"/>
                    <a:pt x="7086" y="188"/>
                  </a:cubicBezTo>
                  <a:cubicBezTo>
                    <a:pt x="6932" y="73"/>
                    <a:pt x="6746" y="0"/>
                    <a:pt x="65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25"/>
            <p:cNvSpPr/>
            <p:nvPr/>
          </p:nvSpPr>
          <p:spPr>
            <a:xfrm>
              <a:off x="4320000" y="1079225"/>
              <a:ext cx="260125" cy="163000"/>
            </a:xfrm>
            <a:custGeom>
              <a:avLst/>
              <a:gdLst/>
              <a:ahLst/>
              <a:cxnLst/>
              <a:rect l="l" t="t" r="r" b="b"/>
              <a:pathLst>
                <a:path w="10405" h="6520" extrusionOk="0">
                  <a:moveTo>
                    <a:pt x="8970" y="1"/>
                  </a:moveTo>
                  <a:cubicBezTo>
                    <a:pt x="6620" y="778"/>
                    <a:pt x="3786" y="294"/>
                    <a:pt x="1764" y="2576"/>
                  </a:cubicBezTo>
                  <a:cubicBezTo>
                    <a:pt x="502" y="3993"/>
                    <a:pt x="1" y="5410"/>
                    <a:pt x="1038" y="5876"/>
                  </a:cubicBezTo>
                  <a:cubicBezTo>
                    <a:pt x="2057" y="6274"/>
                    <a:pt x="3146" y="6499"/>
                    <a:pt x="4252" y="6516"/>
                  </a:cubicBezTo>
                  <a:cubicBezTo>
                    <a:pt x="4303" y="6518"/>
                    <a:pt x="4355" y="6520"/>
                    <a:pt x="4406" y="6520"/>
                  </a:cubicBezTo>
                  <a:cubicBezTo>
                    <a:pt x="4717" y="6520"/>
                    <a:pt x="5012" y="6455"/>
                    <a:pt x="5116" y="6084"/>
                  </a:cubicBezTo>
                  <a:cubicBezTo>
                    <a:pt x="5237" y="5652"/>
                    <a:pt x="4892" y="5479"/>
                    <a:pt x="4563" y="5323"/>
                  </a:cubicBezTo>
                  <a:cubicBezTo>
                    <a:pt x="3094" y="4598"/>
                    <a:pt x="3630" y="3924"/>
                    <a:pt x="4598" y="3198"/>
                  </a:cubicBezTo>
                  <a:cubicBezTo>
                    <a:pt x="5980" y="2144"/>
                    <a:pt x="7726" y="2126"/>
                    <a:pt x="9264" y="1487"/>
                  </a:cubicBezTo>
                  <a:cubicBezTo>
                    <a:pt x="9696" y="1331"/>
                    <a:pt x="10404" y="1556"/>
                    <a:pt x="10352" y="796"/>
                  </a:cubicBezTo>
                  <a:cubicBezTo>
                    <a:pt x="10301" y="35"/>
                    <a:pt x="9627" y="70"/>
                    <a:pt x="897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25"/>
            <p:cNvSpPr/>
            <p:nvPr/>
          </p:nvSpPr>
          <p:spPr>
            <a:xfrm>
              <a:off x="3605850" y="1017225"/>
              <a:ext cx="246275" cy="88775"/>
            </a:xfrm>
            <a:custGeom>
              <a:avLst/>
              <a:gdLst/>
              <a:ahLst/>
              <a:cxnLst/>
              <a:rect l="l" t="t" r="r" b="b"/>
              <a:pathLst>
                <a:path w="9851" h="3551" extrusionOk="0">
                  <a:moveTo>
                    <a:pt x="3896" y="1"/>
                  </a:moveTo>
                  <a:cubicBezTo>
                    <a:pt x="2951" y="1"/>
                    <a:pt x="1998" y="113"/>
                    <a:pt x="1055" y="130"/>
                  </a:cubicBezTo>
                  <a:cubicBezTo>
                    <a:pt x="674" y="130"/>
                    <a:pt x="260" y="217"/>
                    <a:pt x="121" y="649"/>
                  </a:cubicBezTo>
                  <a:cubicBezTo>
                    <a:pt x="0" y="1046"/>
                    <a:pt x="173" y="1461"/>
                    <a:pt x="536" y="1651"/>
                  </a:cubicBezTo>
                  <a:cubicBezTo>
                    <a:pt x="1487" y="2256"/>
                    <a:pt x="2489" y="2792"/>
                    <a:pt x="3474" y="3345"/>
                  </a:cubicBezTo>
                  <a:cubicBezTo>
                    <a:pt x="3715" y="3472"/>
                    <a:pt x="3939" y="3551"/>
                    <a:pt x="4149" y="3551"/>
                  </a:cubicBezTo>
                  <a:cubicBezTo>
                    <a:pt x="4450" y="3551"/>
                    <a:pt x="4723" y="3389"/>
                    <a:pt x="4978" y="2982"/>
                  </a:cubicBezTo>
                  <a:cubicBezTo>
                    <a:pt x="5203" y="2650"/>
                    <a:pt x="5511" y="2104"/>
                    <a:pt x="5931" y="2104"/>
                  </a:cubicBezTo>
                  <a:cubicBezTo>
                    <a:pt x="6058" y="2104"/>
                    <a:pt x="6195" y="2153"/>
                    <a:pt x="6343" y="2273"/>
                  </a:cubicBezTo>
                  <a:cubicBezTo>
                    <a:pt x="6982" y="2809"/>
                    <a:pt x="7673" y="2826"/>
                    <a:pt x="8365" y="2895"/>
                  </a:cubicBezTo>
                  <a:cubicBezTo>
                    <a:pt x="8588" y="2920"/>
                    <a:pt x="8869" y="3004"/>
                    <a:pt x="9118" y="3004"/>
                  </a:cubicBezTo>
                  <a:cubicBezTo>
                    <a:pt x="9390" y="3004"/>
                    <a:pt x="9623" y="2904"/>
                    <a:pt x="9695" y="2515"/>
                  </a:cubicBezTo>
                  <a:cubicBezTo>
                    <a:pt x="9851" y="1789"/>
                    <a:pt x="9142" y="1668"/>
                    <a:pt x="8641" y="1478"/>
                  </a:cubicBezTo>
                  <a:lnTo>
                    <a:pt x="6585" y="493"/>
                  </a:lnTo>
                  <a:cubicBezTo>
                    <a:pt x="5704" y="104"/>
                    <a:pt x="4803" y="1"/>
                    <a:pt x="38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25"/>
            <p:cNvSpPr/>
            <p:nvPr/>
          </p:nvSpPr>
          <p:spPr>
            <a:xfrm>
              <a:off x="3161275" y="1612775"/>
              <a:ext cx="115825" cy="115825"/>
            </a:xfrm>
            <a:custGeom>
              <a:avLst/>
              <a:gdLst/>
              <a:ahLst/>
              <a:cxnLst/>
              <a:rect l="l" t="t" r="r" b="b"/>
              <a:pathLst>
                <a:path w="4633" h="4633" extrusionOk="0">
                  <a:moveTo>
                    <a:pt x="2966" y="1"/>
                  </a:moveTo>
                  <a:cubicBezTo>
                    <a:pt x="2951" y="1"/>
                    <a:pt x="2936" y="1"/>
                    <a:pt x="2921" y="1"/>
                  </a:cubicBezTo>
                  <a:cubicBezTo>
                    <a:pt x="1729" y="36"/>
                    <a:pt x="1" y="2421"/>
                    <a:pt x="139" y="3803"/>
                  </a:cubicBezTo>
                  <a:cubicBezTo>
                    <a:pt x="139" y="4252"/>
                    <a:pt x="502" y="4615"/>
                    <a:pt x="951" y="4633"/>
                  </a:cubicBezTo>
                  <a:cubicBezTo>
                    <a:pt x="2956" y="4581"/>
                    <a:pt x="4632" y="3026"/>
                    <a:pt x="4529" y="1297"/>
                  </a:cubicBezTo>
                  <a:cubicBezTo>
                    <a:pt x="4478" y="482"/>
                    <a:pt x="3809" y="1"/>
                    <a:pt x="29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25"/>
            <p:cNvSpPr/>
            <p:nvPr/>
          </p:nvSpPr>
          <p:spPr>
            <a:xfrm>
              <a:off x="6082850" y="3458350"/>
              <a:ext cx="215350" cy="82375"/>
            </a:xfrm>
            <a:custGeom>
              <a:avLst/>
              <a:gdLst/>
              <a:ahLst/>
              <a:cxnLst/>
              <a:rect l="l" t="t" r="r" b="b"/>
              <a:pathLst>
                <a:path w="8614" h="3295" extrusionOk="0">
                  <a:moveTo>
                    <a:pt x="8412" y="834"/>
                  </a:moveTo>
                  <a:lnTo>
                    <a:pt x="8412" y="834"/>
                  </a:lnTo>
                  <a:cubicBezTo>
                    <a:pt x="8408" y="835"/>
                    <a:pt x="8404" y="836"/>
                    <a:pt x="8401" y="837"/>
                  </a:cubicBezTo>
                  <a:lnTo>
                    <a:pt x="8401" y="837"/>
                  </a:lnTo>
                  <a:cubicBezTo>
                    <a:pt x="8399" y="842"/>
                    <a:pt x="8396" y="846"/>
                    <a:pt x="8394" y="851"/>
                  </a:cubicBezTo>
                  <a:lnTo>
                    <a:pt x="8412" y="834"/>
                  </a:lnTo>
                  <a:close/>
                  <a:moveTo>
                    <a:pt x="6441" y="1"/>
                  </a:moveTo>
                  <a:cubicBezTo>
                    <a:pt x="5426" y="1"/>
                    <a:pt x="4424" y="103"/>
                    <a:pt x="3504" y="557"/>
                  </a:cubicBezTo>
                  <a:cubicBezTo>
                    <a:pt x="3268" y="683"/>
                    <a:pt x="3156" y="756"/>
                    <a:pt x="3064" y="756"/>
                  </a:cubicBezTo>
                  <a:cubicBezTo>
                    <a:pt x="2968" y="756"/>
                    <a:pt x="2895" y="675"/>
                    <a:pt x="2726" y="488"/>
                  </a:cubicBezTo>
                  <a:cubicBezTo>
                    <a:pt x="2440" y="160"/>
                    <a:pt x="2158" y="41"/>
                    <a:pt x="1882" y="41"/>
                  </a:cubicBezTo>
                  <a:cubicBezTo>
                    <a:pt x="1373" y="41"/>
                    <a:pt x="881" y="443"/>
                    <a:pt x="410" y="678"/>
                  </a:cubicBezTo>
                  <a:cubicBezTo>
                    <a:pt x="0" y="866"/>
                    <a:pt x="164" y="1612"/>
                    <a:pt x="452" y="1612"/>
                  </a:cubicBezTo>
                  <a:cubicBezTo>
                    <a:pt x="455" y="1612"/>
                    <a:pt x="459" y="1612"/>
                    <a:pt x="462" y="1612"/>
                  </a:cubicBezTo>
                  <a:cubicBezTo>
                    <a:pt x="518" y="1607"/>
                    <a:pt x="572" y="1605"/>
                    <a:pt x="625" y="1605"/>
                  </a:cubicBezTo>
                  <a:cubicBezTo>
                    <a:pt x="1895" y="1605"/>
                    <a:pt x="2508" y="2753"/>
                    <a:pt x="3504" y="3184"/>
                  </a:cubicBezTo>
                  <a:cubicBezTo>
                    <a:pt x="3665" y="3259"/>
                    <a:pt x="3818" y="3295"/>
                    <a:pt x="3955" y="3295"/>
                  </a:cubicBezTo>
                  <a:cubicBezTo>
                    <a:pt x="4389" y="3295"/>
                    <a:pt x="4667" y="2934"/>
                    <a:pt x="4575" y="2303"/>
                  </a:cubicBezTo>
                  <a:cubicBezTo>
                    <a:pt x="4523" y="1905"/>
                    <a:pt x="4541" y="1784"/>
                    <a:pt x="4973" y="1698"/>
                  </a:cubicBezTo>
                  <a:cubicBezTo>
                    <a:pt x="6127" y="1457"/>
                    <a:pt x="7264" y="1130"/>
                    <a:pt x="8401" y="837"/>
                  </a:cubicBezTo>
                  <a:lnTo>
                    <a:pt x="8401" y="837"/>
                  </a:lnTo>
                  <a:cubicBezTo>
                    <a:pt x="8535" y="525"/>
                    <a:pt x="8613" y="56"/>
                    <a:pt x="8256" y="56"/>
                  </a:cubicBezTo>
                  <a:cubicBezTo>
                    <a:pt x="7656" y="37"/>
                    <a:pt x="7046" y="1"/>
                    <a:pt x="644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25"/>
            <p:cNvSpPr/>
            <p:nvPr/>
          </p:nvSpPr>
          <p:spPr>
            <a:xfrm>
              <a:off x="5726825" y="1103850"/>
              <a:ext cx="262175" cy="54825"/>
            </a:xfrm>
            <a:custGeom>
              <a:avLst/>
              <a:gdLst/>
              <a:ahLst/>
              <a:cxnLst/>
              <a:rect l="l" t="t" r="r" b="b"/>
              <a:pathLst>
                <a:path w="10487" h="2193" extrusionOk="0">
                  <a:moveTo>
                    <a:pt x="2675" y="1"/>
                  </a:moveTo>
                  <a:cubicBezTo>
                    <a:pt x="2260" y="122"/>
                    <a:pt x="1984" y="208"/>
                    <a:pt x="1707" y="260"/>
                  </a:cubicBezTo>
                  <a:cubicBezTo>
                    <a:pt x="1625" y="276"/>
                    <a:pt x="1533" y="281"/>
                    <a:pt x="1436" y="281"/>
                  </a:cubicBezTo>
                  <a:cubicBezTo>
                    <a:pt x="1238" y="281"/>
                    <a:pt x="1018" y="259"/>
                    <a:pt x="814" y="259"/>
                  </a:cubicBezTo>
                  <a:cubicBezTo>
                    <a:pt x="370" y="259"/>
                    <a:pt x="1" y="367"/>
                    <a:pt x="83" y="1055"/>
                  </a:cubicBezTo>
                  <a:cubicBezTo>
                    <a:pt x="160" y="1671"/>
                    <a:pt x="629" y="1783"/>
                    <a:pt x="1147" y="1783"/>
                  </a:cubicBezTo>
                  <a:cubicBezTo>
                    <a:pt x="1443" y="1783"/>
                    <a:pt x="1754" y="1746"/>
                    <a:pt x="2018" y="1746"/>
                  </a:cubicBezTo>
                  <a:cubicBezTo>
                    <a:pt x="3176" y="1729"/>
                    <a:pt x="4334" y="1625"/>
                    <a:pt x="5488" y="1625"/>
                  </a:cubicBezTo>
                  <a:cubicBezTo>
                    <a:pt x="6641" y="1625"/>
                    <a:pt x="7790" y="1729"/>
                    <a:pt x="8931" y="2126"/>
                  </a:cubicBezTo>
                  <a:cubicBezTo>
                    <a:pt x="9064" y="2171"/>
                    <a:pt x="9201" y="2192"/>
                    <a:pt x="9336" y="2192"/>
                  </a:cubicBezTo>
                  <a:cubicBezTo>
                    <a:pt x="9780" y="2192"/>
                    <a:pt x="10194" y="1955"/>
                    <a:pt x="10314" y="1504"/>
                  </a:cubicBezTo>
                  <a:cubicBezTo>
                    <a:pt x="10486" y="813"/>
                    <a:pt x="9761" y="744"/>
                    <a:pt x="9294" y="606"/>
                  </a:cubicBezTo>
                  <a:cubicBezTo>
                    <a:pt x="8746" y="426"/>
                    <a:pt x="8189" y="370"/>
                    <a:pt x="7630" y="370"/>
                  </a:cubicBezTo>
                  <a:cubicBezTo>
                    <a:pt x="6715" y="370"/>
                    <a:pt x="5795" y="519"/>
                    <a:pt x="4900" y="519"/>
                  </a:cubicBezTo>
                  <a:cubicBezTo>
                    <a:pt x="4133" y="519"/>
                    <a:pt x="3384" y="409"/>
                    <a:pt x="26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25"/>
            <p:cNvSpPr/>
            <p:nvPr/>
          </p:nvSpPr>
          <p:spPr>
            <a:xfrm>
              <a:off x="6497925" y="4391525"/>
              <a:ext cx="125725" cy="97375"/>
            </a:xfrm>
            <a:custGeom>
              <a:avLst/>
              <a:gdLst/>
              <a:ahLst/>
              <a:cxnLst/>
              <a:rect l="l" t="t" r="r" b="b"/>
              <a:pathLst>
                <a:path w="5029" h="3895" extrusionOk="0">
                  <a:moveTo>
                    <a:pt x="4062" y="0"/>
                  </a:moveTo>
                  <a:cubicBezTo>
                    <a:pt x="3557" y="0"/>
                    <a:pt x="2937" y="491"/>
                    <a:pt x="2445" y="491"/>
                  </a:cubicBezTo>
                  <a:cubicBezTo>
                    <a:pt x="2234" y="491"/>
                    <a:pt x="2046" y="401"/>
                    <a:pt x="1901" y="144"/>
                  </a:cubicBezTo>
                  <a:cubicBezTo>
                    <a:pt x="0" y="403"/>
                    <a:pt x="570" y="1975"/>
                    <a:pt x="225" y="2960"/>
                  </a:cubicBezTo>
                  <a:cubicBezTo>
                    <a:pt x="38" y="3485"/>
                    <a:pt x="566" y="3894"/>
                    <a:pt x="1172" y="3894"/>
                  </a:cubicBezTo>
                  <a:cubicBezTo>
                    <a:pt x="1185" y="3894"/>
                    <a:pt x="1197" y="3894"/>
                    <a:pt x="1210" y="3894"/>
                  </a:cubicBezTo>
                  <a:cubicBezTo>
                    <a:pt x="2298" y="3876"/>
                    <a:pt x="5029" y="1630"/>
                    <a:pt x="4804" y="783"/>
                  </a:cubicBezTo>
                  <a:cubicBezTo>
                    <a:pt x="4638" y="185"/>
                    <a:pt x="4372" y="0"/>
                    <a:pt x="406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25"/>
            <p:cNvSpPr/>
            <p:nvPr/>
          </p:nvSpPr>
          <p:spPr>
            <a:xfrm>
              <a:off x="5334875" y="2906300"/>
              <a:ext cx="82100" cy="128050"/>
            </a:xfrm>
            <a:custGeom>
              <a:avLst/>
              <a:gdLst/>
              <a:ahLst/>
              <a:cxnLst/>
              <a:rect l="l" t="t" r="r" b="b"/>
              <a:pathLst>
                <a:path w="3284" h="5122" extrusionOk="0">
                  <a:moveTo>
                    <a:pt x="519" y="1"/>
                  </a:moveTo>
                  <a:lnTo>
                    <a:pt x="380" y="139"/>
                  </a:lnTo>
                  <a:cubicBezTo>
                    <a:pt x="104" y="1452"/>
                    <a:pt x="0" y="2766"/>
                    <a:pt x="380" y="4062"/>
                  </a:cubicBezTo>
                  <a:cubicBezTo>
                    <a:pt x="534" y="4660"/>
                    <a:pt x="796" y="5122"/>
                    <a:pt x="1420" y="5122"/>
                  </a:cubicBezTo>
                  <a:cubicBezTo>
                    <a:pt x="1500" y="5122"/>
                    <a:pt x="1585" y="5114"/>
                    <a:pt x="1676" y="5099"/>
                  </a:cubicBezTo>
                  <a:cubicBezTo>
                    <a:pt x="2471" y="4978"/>
                    <a:pt x="3284" y="4408"/>
                    <a:pt x="3111" y="3734"/>
                  </a:cubicBezTo>
                  <a:cubicBezTo>
                    <a:pt x="2748" y="2213"/>
                    <a:pt x="2108" y="744"/>
                    <a:pt x="5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25"/>
            <p:cNvSpPr/>
            <p:nvPr/>
          </p:nvSpPr>
          <p:spPr>
            <a:xfrm>
              <a:off x="4869125" y="997550"/>
              <a:ext cx="160750" cy="66150"/>
            </a:xfrm>
            <a:custGeom>
              <a:avLst/>
              <a:gdLst/>
              <a:ahLst/>
              <a:cxnLst/>
              <a:rect l="l" t="t" r="r" b="b"/>
              <a:pathLst>
                <a:path w="6430" h="2646" extrusionOk="0">
                  <a:moveTo>
                    <a:pt x="1040" y="1"/>
                  </a:moveTo>
                  <a:cubicBezTo>
                    <a:pt x="589" y="1"/>
                    <a:pt x="239" y="358"/>
                    <a:pt x="104" y="814"/>
                  </a:cubicBezTo>
                  <a:cubicBezTo>
                    <a:pt x="1" y="1108"/>
                    <a:pt x="191" y="1419"/>
                    <a:pt x="502" y="1470"/>
                  </a:cubicBezTo>
                  <a:cubicBezTo>
                    <a:pt x="1971" y="1885"/>
                    <a:pt x="3440" y="2283"/>
                    <a:pt x="4736" y="2646"/>
                  </a:cubicBezTo>
                  <a:cubicBezTo>
                    <a:pt x="5427" y="2611"/>
                    <a:pt x="5928" y="2611"/>
                    <a:pt x="6239" y="2127"/>
                  </a:cubicBezTo>
                  <a:cubicBezTo>
                    <a:pt x="6429" y="1851"/>
                    <a:pt x="6308" y="1470"/>
                    <a:pt x="6066" y="1419"/>
                  </a:cubicBezTo>
                  <a:cubicBezTo>
                    <a:pt x="4373" y="1021"/>
                    <a:pt x="2852" y="36"/>
                    <a:pt x="1072" y="2"/>
                  </a:cubicBezTo>
                  <a:cubicBezTo>
                    <a:pt x="1061" y="1"/>
                    <a:pt x="1051" y="1"/>
                    <a:pt x="10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25"/>
            <p:cNvSpPr/>
            <p:nvPr/>
          </p:nvSpPr>
          <p:spPr>
            <a:xfrm>
              <a:off x="3763550" y="998475"/>
              <a:ext cx="117975" cy="55725"/>
            </a:xfrm>
            <a:custGeom>
              <a:avLst/>
              <a:gdLst/>
              <a:ahLst/>
              <a:cxnLst/>
              <a:rect l="l" t="t" r="r" b="b"/>
              <a:pathLst>
                <a:path w="4719" h="2229" extrusionOk="0">
                  <a:moveTo>
                    <a:pt x="747" y="0"/>
                  </a:moveTo>
                  <a:cubicBezTo>
                    <a:pt x="407" y="0"/>
                    <a:pt x="65" y="161"/>
                    <a:pt x="18" y="690"/>
                  </a:cubicBezTo>
                  <a:cubicBezTo>
                    <a:pt x="0" y="863"/>
                    <a:pt x="190" y="1053"/>
                    <a:pt x="277" y="1243"/>
                  </a:cubicBezTo>
                  <a:lnTo>
                    <a:pt x="2333" y="2228"/>
                  </a:lnTo>
                  <a:cubicBezTo>
                    <a:pt x="2437" y="2220"/>
                    <a:pt x="2541" y="2220"/>
                    <a:pt x="2644" y="2220"/>
                  </a:cubicBezTo>
                  <a:cubicBezTo>
                    <a:pt x="2748" y="2220"/>
                    <a:pt x="2852" y="2220"/>
                    <a:pt x="2955" y="2211"/>
                  </a:cubicBezTo>
                  <a:cubicBezTo>
                    <a:pt x="3647" y="2142"/>
                    <a:pt x="4718" y="2090"/>
                    <a:pt x="4511" y="1261"/>
                  </a:cubicBezTo>
                  <a:cubicBezTo>
                    <a:pt x="4255" y="308"/>
                    <a:pt x="3582" y="187"/>
                    <a:pt x="2842" y="187"/>
                  </a:cubicBezTo>
                  <a:cubicBezTo>
                    <a:pt x="2589" y="187"/>
                    <a:pt x="2328" y="201"/>
                    <a:pt x="2074" y="201"/>
                  </a:cubicBezTo>
                  <a:cubicBezTo>
                    <a:pt x="1762" y="201"/>
                    <a:pt x="1460" y="180"/>
                    <a:pt x="1193" y="85"/>
                  </a:cubicBezTo>
                  <a:cubicBezTo>
                    <a:pt x="1066" y="36"/>
                    <a:pt x="907" y="0"/>
                    <a:pt x="7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25"/>
            <p:cNvSpPr/>
            <p:nvPr/>
          </p:nvSpPr>
          <p:spPr>
            <a:xfrm>
              <a:off x="6244750" y="3463175"/>
              <a:ext cx="127900" cy="76650"/>
            </a:xfrm>
            <a:custGeom>
              <a:avLst/>
              <a:gdLst/>
              <a:ahLst/>
              <a:cxnLst/>
              <a:rect l="l" t="t" r="r" b="b"/>
              <a:pathLst>
                <a:path w="5116" h="3066" extrusionOk="0">
                  <a:moveTo>
                    <a:pt x="4184" y="1"/>
                  </a:moveTo>
                  <a:cubicBezTo>
                    <a:pt x="4093" y="1"/>
                    <a:pt x="4000" y="13"/>
                    <a:pt x="3906" y="36"/>
                  </a:cubicBezTo>
                  <a:cubicBezTo>
                    <a:pt x="3232" y="209"/>
                    <a:pt x="2575" y="416"/>
                    <a:pt x="1918" y="641"/>
                  </a:cubicBezTo>
                  <a:lnTo>
                    <a:pt x="1936" y="641"/>
                  </a:lnTo>
                  <a:cubicBezTo>
                    <a:pt x="1659" y="848"/>
                    <a:pt x="1383" y="1038"/>
                    <a:pt x="1089" y="1194"/>
                  </a:cubicBezTo>
                  <a:cubicBezTo>
                    <a:pt x="432" y="1505"/>
                    <a:pt x="0" y="2093"/>
                    <a:pt x="311" y="2680"/>
                  </a:cubicBezTo>
                  <a:cubicBezTo>
                    <a:pt x="460" y="2964"/>
                    <a:pt x="650" y="3065"/>
                    <a:pt x="856" y="3065"/>
                  </a:cubicBezTo>
                  <a:cubicBezTo>
                    <a:pt x="1178" y="3065"/>
                    <a:pt x="1537" y="2818"/>
                    <a:pt x="1832" y="2628"/>
                  </a:cubicBezTo>
                  <a:cubicBezTo>
                    <a:pt x="2558" y="2093"/>
                    <a:pt x="3370" y="1695"/>
                    <a:pt x="4234" y="1436"/>
                  </a:cubicBezTo>
                  <a:cubicBezTo>
                    <a:pt x="4631" y="1332"/>
                    <a:pt x="5115" y="1108"/>
                    <a:pt x="4994" y="606"/>
                  </a:cubicBezTo>
                  <a:cubicBezTo>
                    <a:pt x="4883" y="203"/>
                    <a:pt x="4559" y="1"/>
                    <a:pt x="41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25"/>
            <p:cNvSpPr/>
            <p:nvPr/>
          </p:nvSpPr>
          <p:spPr>
            <a:xfrm>
              <a:off x="6286725" y="2464325"/>
              <a:ext cx="67775" cy="93850"/>
            </a:xfrm>
            <a:custGeom>
              <a:avLst/>
              <a:gdLst/>
              <a:ahLst/>
              <a:cxnLst/>
              <a:rect l="l" t="t" r="r" b="b"/>
              <a:pathLst>
                <a:path w="2711" h="3754" extrusionOk="0">
                  <a:moveTo>
                    <a:pt x="1532" y="0"/>
                  </a:moveTo>
                  <a:cubicBezTo>
                    <a:pt x="1516" y="0"/>
                    <a:pt x="1500" y="0"/>
                    <a:pt x="1484" y="1"/>
                  </a:cubicBezTo>
                  <a:cubicBezTo>
                    <a:pt x="187" y="53"/>
                    <a:pt x="239" y="1332"/>
                    <a:pt x="101" y="2265"/>
                  </a:cubicBezTo>
                  <a:cubicBezTo>
                    <a:pt x="1" y="3066"/>
                    <a:pt x="465" y="3754"/>
                    <a:pt x="1243" y="3754"/>
                  </a:cubicBezTo>
                  <a:cubicBezTo>
                    <a:pt x="1271" y="3754"/>
                    <a:pt x="1299" y="3753"/>
                    <a:pt x="1328" y="3751"/>
                  </a:cubicBezTo>
                  <a:cubicBezTo>
                    <a:pt x="2711" y="3682"/>
                    <a:pt x="1967" y="2403"/>
                    <a:pt x="2313" y="1815"/>
                  </a:cubicBezTo>
                  <a:cubicBezTo>
                    <a:pt x="2228" y="1050"/>
                    <a:pt x="2528" y="0"/>
                    <a:pt x="15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25"/>
            <p:cNvSpPr/>
            <p:nvPr/>
          </p:nvSpPr>
          <p:spPr>
            <a:xfrm>
              <a:off x="6279300" y="2861375"/>
              <a:ext cx="75625" cy="97275"/>
            </a:xfrm>
            <a:custGeom>
              <a:avLst/>
              <a:gdLst/>
              <a:ahLst/>
              <a:cxnLst/>
              <a:rect l="l" t="t" r="r" b="b"/>
              <a:pathLst>
                <a:path w="3025" h="3891" extrusionOk="0">
                  <a:moveTo>
                    <a:pt x="2403" y="1"/>
                  </a:moveTo>
                  <a:cubicBezTo>
                    <a:pt x="2178" y="1"/>
                    <a:pt x="1971" y="104"/>
                    <a:pt x="1850" y="277"/>
                  </a:cubicBezTo>
                  <a:cubicBezTo>
                    <a:pt x="1504" y="1193"/>
                    <a:pt x="882" y="1884"/>
                    <a:pt x="277" y="2610"/>
                  </a:cubicBezTo>
                  <a:cubicBezTo>
                    <a:pt x="35" y="2869"/>
                    <a:pt x="1" y="3284"/>
                    <a:pt x="208" y="3578"/>
                  </a:cubicBezTo>
                  <a:cubicBezTo>
                    <a:pt x="326" y="3766"/>
                    <a:pt x="507" y="3890"/>
                    <a:pt x="682" y="3890"/>
                  </a:cubicBezTo>
                  <a:cubicBezTo>
                    <a:pt x="764" y="3890"/>
                    <a:pt x="845" y="3863"/>
                    <a:pt x="916" y="3802"/>
                  </a:cubicBezTo>
                  <a:cubicBezTo>
                    <a:pt x="1815" y="3128"/>
                    <a:pt x="2731" y="2420"/>
                    <a:pt x="3025" y="1452"/>
                  </a:cubicBezTo>
                  <a:cubicBezTo>
                    <a:pt x="2973" y="744"/>
                    <a:pt x="2921" y="225"/>
                    <a:pt x="24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25"/>
            <p:cNvSpPr/>
            <p:nvPr/>
          </p:nvSpPr>
          <p:spPr>
            <a:xfrm>
              <a:off x="4145025" y="994975"/>
              <a:ext cx="111500" cy="47325"/>
            </a:xfrm>
            <a:custGeom>
              <a:avLst/>
              <a:gdLst/>
              <a:ahLst/>
              <a:cxnLst/>
              <a:rect l="l" t="t" r="r" b="b"/>
              <a:pathLst>
                <a:path w="4460" h="1893" extrusionOk="0">
                  <a:moveTo>
                    <a:pt x="1539" y="105"/>
                  </a:moveTo>
                  <a:cubicBezTo>
                    <a:pt x="969" y="243"/>
                    <a:pt x="139" y="1"/>
                    <a:pt x="70" y="744"/>
                  </a:cubicBezTo>
                  <a:cubicBezTo>
                    <a:pt x="1" y="1418"/>
                    <a:pt x="813" y="1418"/>
                    <a:pt x="1332" y="1556"/>
                  </a:cubicBezTo>
                  <a:cubicBezTo>
                    <a:pt x="1764" y="1677"/>
                    <a:pt x="2213" y="1764"/>
                    <a:pt x="2645" y="1815"/>
                  </a:cubicBezTo>
                  <a:cubicBezTo>
                    <a:pt x="2898" y="1847"/>
                    <a:pt x="3179" y="1893"/>
                    <a:pt x="3440" y="1893"/>
                  </a:cubicBezTo>
                  <a:cubicBezTo>
                    <a:pt x="3890" y="1893"/>
                    <a:pt x="4279" y="1756"/>
                    <a:pt x="4356" y="1176"/>
                  </a:cubicBezTo>
                  <a:cubicBezTo>
                    <a:pt x="4459" y="346"/>
                    <a:pt x="3561" y="416"/>
                    <a:pt x="2956" y="329"/>
                  </a:cubicBezTo>
                  <a:lnTo>
                    <a:pt x="1539" y="105"/>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25"/>
            <p:cNvSpPr/>
            <p:nvPr/>
          </p:nvSpPr>
          <p:spPr>
            <a:xfrm>
              <a:off x="6542025" y="3118350"/>
              <a:ext cx="66075" cy="79800"/>
            </a:xfrm>
            <a:custGeom>
              <a:avLst/>
              <a:gdLst/>
              <a:ahLst/>
              <a:cxnLst/>
              <a:rect l="l" t="t" r="r" b="b"/>
              <a:pathLst>
                <a:path w="2643" h="3192" extrusionOk="0">
                  <a:moveTo>
                    <a:pt x="1295" y="1"/>
                  </a:moveTo>
                  <a:cubicBezTo>
                    <a:pt x="1273" y="1"/>
                    <a:pt x="1250" y="2"/>
                    <a:pt x="1226" y="4"/>
                  </a:cubicBezTo>
                  <a:cubicBezTo>
                    <a:pt x="275" y="108"/>
                    <a:pt x="51" y="954"/>
                    <a:pt x="33" y="1732"/>
                  </a:cubicBezTo>
                  <a:cubicBezTo>
                    <a:pt x="1" y="2354"/>
                    <a:pt x="200" y="3192"/>
                    <a:pt x="910" y="3192"/>
                  </a:cubicBezTo>
                  <a:cubicBezTo>
                    <a:pt x="950" y="3192"/>
                    <a:pt x="992" y="3189"/>
                    <a:pt x="1036" y="3184"/>
                  </a:cubicBezTo>
                  <a:cubicBezTo>
                    <a:pt x="2643" y="2959"/>
                    <a:pt x="1640" y="1767"/>
                    <a:pt x="1640" y="1110"/>
                  </a:cubicBezTo>
                  <a:cubicBezTo>
                    <a:pt x="1740" y="547"/>
                    <a:pt x="1792" y="1"/>
                    <a:pt x="129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25"/>
            <p:cNvSpPr/>
            <p:nvPr/>
          </p:nvSpPr>
          <p:spPr>
            <a:xfrm>
              <a:off x="4278100" y="987200"/>
              <a:ext cx="87225" cy="50150"/>
            </a:xfrm>
            <a:custGeom>
              <a:avLst/>
              <a:gdLst/>
              <a:ahLst/>
              <a:cxnLst/>
              <a:rect l="l" t="t" r="r" b="b"/>
              <a:pathLst>
                <a:path w="3489" h="2006" extrusionOk="0">
                  <a:moveTo>
                    <a:pt x="2519" y="46"/>
                  </a:moveTo>
                  <a:cubicBezTo>
                    <a:pt x="2407" y="46"/>
                    <a:pt x="2296" y="60"/>
                    <a:pt x="2195" y="87"/>
                  </a:cubicBezTo>
                  <a:cubicBezTo>
                    <a:pt x="1435" y="312"/>
                    <a:pt x="191" y="1"/>
                    <a:pt x="87" y="1107"/>
                  </a:cubicBezTo>
                  <a:cubicBezTo>
                    <a:pt x="1" y="1798"/>
                    <a:pt x="986" y="1746"/>
                    <a:pt x="1642" y="1781"/>
                  </a:cubicBezTo>
                  <a:cubicBezTo>
                    <a:pt x="2299" y="1556"/>
                    <a:pt x="3422" y="2005"/>
                    <a:pt x="3474" y="813"/>
                  </a:cubicBezTo>
                  <a:cubicBezTo>
                    <a:pt x="3488" y="284"/>
                    <a:pt x="2986" y="46"/>
                    <a:pt x="2519" y="46"/>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25"/>
            <p:cNvSpPr/>
            <p:nvPr/>
          </p:nvSpPr>
          <p:spPr>
            <a:xfrm>
              <a:off x="6595650" y="1204100"/>
              <a:ext cx="81075" cy="41800"/>
            </a:xfrm>
            <a:custGeom>
              <a:avLst/>
              <a:gdLst/>
              <a:ahLst/>
              <a:cxnLst/>
              <a:rect l="l" t="t" r="r" b="b"/>
              <a:pathLst>
                <a:path w="3243" h="1672" extrusionOk="0">
                  <a:moveTo>
                    <a:pt x="1466" y="121"/>
                  </a:moveTo>
                  <a:cubicBezTo>
                    <a:pt x="1366" y="163"/>
                    <a:pt x="1241" y="173"/>
                    <a:pt x="1106" y="173"/>
                  </a:cubicBezTo>
                  <a:cubicBezTo>
                    <a:pt x="987" y="173"/>
                    <a:pt x="861" y="165"/>
                    <a:pt x="738" y="165"/>
                  </a:cubicBezTo>
                  <a:cubicBezTo>
                    <a:pt x="371" y="165"/>
                    <a:pt x="34" y="234"/>
                    <a:pt x="14" y="778"/>
                  </a:cubicBezTo>
                  <a:cubicBezTo>
                    <a:pt x="0" y="1593"/>
                    <a:pt x="628" y="1660"/>
                    <a:pt x="1232" y="1660"/>
                  </a:cubicBezTo>
                  <a:cubicBezTo>
                    <a:pt x="1352" y="1660"/>
                    <a:pt x="1472" y="1658"/>
                    <a:pt x="1585" y="1658"/>
                  </a:cubicBezTo>
                  <a:cubicBezTo>
                    <a:pt x="1627" y="1658"/>
                    <a:pt x="1668" y="1658"/>
                    <a:pt x="1708" y="1659"/>
                  </a:cubicBezTo>
                  <a:cubicBezTo>
                    <a:pt x="1826" y="1666"/>
                    <a:pt x="1954" y="1672"/>
                    <a:pt x="2085" y="1672"/>
                  </a:cubicBezTo>
                  <a:cubicBezTo>
                    <a:pt x="2644" y="1672"/>
                    <a:pt x="3242" y="1563"/>
                    <a:pt x="3228" y="933"/>
                  </a:cubicBezTo>
                  <a:cubicBezTo>
                    <a:pt x="3194" y="0"/>
                    <a:pt x="2209" y="207"/>
                    <a:pt x="1466" y="12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25"/>
            <p:cNvSpPr/>
            <p:nvPr/>
          </p:nvSpPr>
          <p:spPr>
            <a:xfrm>
              <a:off x="5040350" y="1034625"/>
              <a:ext cx="81550" cy="46975"/>
            </a:xfrm>
            <a:custGeom>
              <a:avLst/>
              <a:gdLst/>
              <a:ahLst/>
              <a:cxnLst/>
              <a:rect l="l" t="t" r="r" b="b"/>
              <a:pathLst>
                <a:path w="3262" h="1879" extrusionOk="0">
                  <a:moveTo>
                    <a:pt x="1625" y="1"/>
                  </a:moveTo>
                  <a:cubicBezTo>
                    <a:pt x="803" y="1"/>
                    <a:pt x="279" y="461"/>
                    <a:pt x="99" y="1249"/>
                  </a:cubicBezTo>
                  <a:cubicBezTo>
                    <a:pt x="0" y="1616"/>
                    <a:pt x="339" y="1879"/>
                    <a:pt x="645" y="1879"/>
                  </a:cubicBezTo>
                  <a:cubicBezTo>
                    <a:pt x="714" y="1879"/>
                    <a:pt x="781" y="1865"/>
                    <a:pt x="842" y="1837"/>
                  </a:cubicBezTo>
                  <a:cubicBezTo>
                    <a:pt x="1620" y="1474"/>
                    <a:pt x="2829" y="1750"/>
                    <a:pt x="3106" y="800"/>
                  </a:cubicBezTo>
                  <a:cubicBezTo>
                    <a:pt x="3261" y="229"/>
                    <a:pt x="2363" y="22"/>
                    <a:pt x="1758" y="5"/>
                  </a:cubicBezTo>
                  <a:cubicBezTo>
                    <a:pt x="1713" y="2"/>
                    <a:pt x="1668" y="1"/>
                    <a:pt x="16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25"/>
            <p:cNvSpPr/>
            <p:nvPr/>
          </p:nvSpPr>
          <p:spPr>
            <a:xfrm>
              <a:off x="6380950" y="3302475"/>
              <a:ext cx="77800" cy="40225"/>
            </a:xfrm>
            <a:custGeom>
              <a:avLst/>
              <a:gdLst/>
              <a:ahLst/>
              <a:cxnLst/>
              <a:rect l="l" t="t" r="r" b="b"/>
              <a:pathLst>
                <a:path w="3112" h="1609" extrusionOk="0">
                  <a:moveTo>
                    <a:pt x="843" y="80"/>
                  </a:moveTo>
                  <a:cubicBezTo>
                    <a:pt x="352" y="80"/>
                    <a:pt x="1" y="466"/>
                    <a:pt x="65" y="882"/>
                  </a:cubicBezTo>
                  <a:cubicBezTo>
                    <a:pt x="161" y="1545"/>
                    <a:pt x="602" y="1578"/>
                    <a:pt x="1054" y="1578"/>
                  </a:cubicBezTo>
                  <a:cubicBezTo>
                    <a:pt x="1103" y="1578"/>
                    <a:pt x="1152" y="1577"/>
                    <a:pt x="1201" y="1577"/>
                  </a:cubicBezTo>
                  <a:cubicBezTo>
                    <a:pt x="1347" y="1577"/>
                    <a:pt x="1491" y="1581"/>
                    <a:pt x="1620" y="1608"/>
                  </a:cubicBezTo>
                  <a:cubicBezTo>
                    <a:pt x="1746" y="1549"/>
                    <a:pt x="1903" y="1535"/>
                    <a:pt x="2065" y="1535"/>
                  </a:cubicBezTo>
                  <a:cubicBezTo>
                    <a:pt x="2212" y="1535"/>
                    <a:pt x="2363" y="1547"/>
                    <a:pt x="2502" y="1547"/>
                  </a:cubicBezTo>
                  <a:cubicBezTo>
                    <a:pt x="2845" y="1547"/>
                    <a:pt x="3112" y="1478"/>
                    <a:pt x="3037" y="1003"/>
                  </a:cubicBezTo>
                  <a:cubicBezTo>
                    <a:pt x="2882" y="1"/>
                    <a:pt x="1741" y="191"/>
                    <a:pt x="963" y="87"/>
                  </a:cubicBezTo>
                  <a:cubicBezTo>
                    <a:pt x="923" y="82"/>
                    <a:pt x="882" y="80"/>
                    <a:pt x="843" y="8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25"/>
            <p:cNvSpPr/>
            <p:nvPr/>
          </p:nvSpPr>
          <p:spPr>
            <a:xfrm>
              <a:off x="4384825" y="996700"/>
              <a:ext cx="62025" cy="39775"/>
            </a:xfrm>
            <a:custGeom>
              <a:avLst/>
              <a:gdLst/>
              <a:ahLst/>
              <a:cxnLst/>
              <a:rect l="l" t="t" r="r" b="b"/>
              <a:pathLst>
                <a:path w="2481" h="1591" extrusionOk="0">
                  <a:moveTo>
                    <a:pt x="1811" y="155"/>
                  </a:moveTo>
                  <a:cubicBezTo>
                    <a:pt x="1713" y="155"/>
                    <a:pt x="1613" y="168"/>
                    <a:pt x="1521" y="191"/>
                  </a:cubicBezTo>
                  <a:cubicBezTo>
                    <a:pt x="985" y="312"/>
                    <a:pt x="121" y="1"/>
                    <a:pt x="52" y="917"/>
                  </a:cubicBezTo>
                  <a:cubicBezTo>
                    <a:pt x="0" y="1487"/>
                    <a:pt x="536" y="1574"/>
                    <a:pt x="1054" y="1591"/>
                  </a:cubicBezTo>
                  <a:cubicBezTo>
                    <a:pt x="1573" y="1418"/>
                    <a:pt x="2385" y="1556"/>
                    <a:pt x="2454" y="727"/>
                  </a:cubicBezTo>
                  <a:cubicBezTo>
                    <a:pt x="2481" y="311"/>
                    <a:pt x="2153" y="155"/>
                    <a:pt x="1811" y="155"/>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25"/>
            <p:cNvSpPr/>
            <p:nvPr/>
          </p:nvSpPr>
          <p:spPr>
            <a:xfrm>
              <a:off x="2100625" y="1004500"/>
              <a:ext cx="520200" cy="95050"/>
            </a:xfrm>
            <a:custGeom>
              <a:avLst/>
              <a:gdLst/>
              <a:ahLst/>
              <a:cxnLst/>
              <a:rect l="l" t="t" r="r" b="b"/>
              <a:pathLst>
                <a:path w="20808" h="3802" extrusionOk="0">
                  <a:moveTo>
                    <a:pt x="20756" y="0"/>
                  </a:moveTo>
                  <a:lnTo>
                    <a:pt x="20738" y="17"/>
                  </a:lnTo>
                  <a:lnTo>
                    <a:pt x="20773" y="17"/>
                  </a:lnTo>
                  <a:lnTo>
                    <a:pt x="20808" y="0"/>
                  </a:lnTo>
                  <a:close/>
                  <a:moveTo>
                    <a:pt x="1" y="3785"/>
                  </a:moveTo>
                  <a:lnTo>
                    <a:pt x="1" y="3802"/>
                  </a:lnTo>
                  <a:lnTo>
                    <a:pt x="18" y="3802"/>
                  </a:lnTo>
                  <a:lnTo>
                    <a:pt x="18" y="3785"/>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25"/>
            <p:cNvSpPr/>
            <p:nvPr/>
          </p:nvSpPr>
          <p:spPr>
            <a:xfrm>
              <a:off x="233350" y="949250"/>
              <a:ext cx="3232550" cy="3802300"/>
            </a:xfrm>
            <a:custGeom>
              <a:avLst/>
              <a:gdLst/>
              <a:ahLst/>
              <a:cxnLst/>
              <a:rect l="l" t="t" r="r" b="b"/>
              <a:pathLst>
                <a:path w="129302" h="152092" extrusionOk="0">
                  <a:moveTo>
                    <a:pt x="97270" y="1644"/>
                  </a:moveTo>
                  <a:cubicBezTo>
                    <a:pt x="97347" y="1644"/>
                    <a:pt x="97424" y="1648"/>
                    <a:pt x="97503" y="1657"/>
                  </a:cubicBezTo>
                  <a:cubicBezTo>
                    <a:pt x="97555" y="1674"/>
                    <a:pt x="97607" y="1692"/>
                    <a:pt x="97642" y="1709"/>
                  </a:cubicBezTo>
                  <a:lnTo>
                    <a:pt x="95601" y="2170"/>
                  </a:lnTo>
                  <a:lnTo>
                    <a:pt x="95601" y="2170"/>
                  </a:lnTo>
                  <a:cubicBezTo>
                    <a:pt x="96129" y="1917"/>
                    <a:pt x="96661" y="1644"/>
                    <a:pt x="97270" y="1644"/>
                  </a:cubicBezTo>
                  <a:close/>
                  <a:moveTo>
                    <a:pt x="95473" y="2210"/>
                  </a:moveTo>
                  <a:lnTo>
                    <a:pt x="95447" y="2227"/>
                  </a:lnTo>
                  <a:lnTo>
                    <a:pt x="95429" y="2227"/>
                  </a:lnTo>
                  <a:lnTo>
                    <a:pt x="95464" y="2210"/>
                  </a:lnTo>
                  <a:close/>
                  <a:moveTo>
                    <a:pt x="68358" y="8951"/>
                  </a:moveTo>
                  <a:cubicBezTo>
                    <a:pt x="68553" y="8951"/>
                    <a:pt x="68761" y="9049"/>
                    <a:pt x="68989" y="9313"/>
                  </a:cubicBezTo>
                  <a:cubicBezTo>
                    <a:pt x="69208" y="9280"/>
                    <a:pt x="69420" y="9268"/>
                    <a:pt x="69634" y="9268"/>
                  </a:cubicBezTo>
                  <a:cubicBezTo>
                    <a:pt x="69758" y="9268"/>
                    <a:pt x="69882" y="9272"/>
                    <a:pt x="70008" y="9278"/>
                  </a:cubicBezTo>
                  <a:cubicBezTo>
                    <a:pt x="70061" y="9286"/>
                    <a:pt x="70117" y="9289"/>
                    <a:pt x="70177" y="9289"/>
                  </a:cubicBezTo>
                  <a:cubicBezTo>
                    <a:pt x="70522" y="9289"/>
                    <a:pt x="70965" y="9176"/>
                    <a:pt x="71318" y="9176"/>
                  </a:cubicBezTo>
                  <a:cubicBezTo>
                    <a:pt x="71841" y="9176"/>
                    <a:pt x="72167" y="9425"/>
                    <a:pt x="71685" y="10661"/>
                  </a:cubicBezTo>
                  <a:cubicBezTo>
                    <a:pt x="71581" y="10937"/>
                    <a:pt x="71823" y="11265"/>
                    <a:pt x="72151" y="11386"/>
                  </a:cubicBezTo>
                  <a:cubicBezTo>
                    <a:pt x="72428" y="11438"/>
                    <a:pt x="72722" y="11490"/>
                    <a:pt x="72998" y="11507"/>
                  </a:cubicBezTo>
                  <a:cubicBezTo>
                    <a:pt x="72652" y="11922"/>
                    <a:pt x="72359" y="12406"/>
                    <a:pt x="71927" y="12717"/>
                  </a:cubicBezTo>
                  <a:cubicBezTo>
                    <a:pt x="71831" y="12786"/>
                    <a:pt x="71741" y="12813"/>
                    <a:pt x="71654" y="12813"/>
                  </a:cubicBezTo>
                  <a:cubicBezTo>
                    <a:pt x="71349" y="12813"/>
                    <a:pt x="71090" y="12473"/>
                    <a:pt x="70821" y="12406"/>
                  </a:cubicBezTo>
                  <a:cubicBezTo>
                    <a:pt x="69127" y="11939"/>
                    <a:pt x="69334" y="10488"/>
                    <a:pt x="68989" y="9313"/>
                  </a:cubicBezTo>
                  <a:lnTo>
                    <a:pt x="67330" y="9520"/>
                  </a:lnTo>
                  <a:cubicBezTo>
                    <a:pt x="67668" y="9295"/>
                    <a:pt x="67992" y="8951"/>
                    <a:pt x="68358" y="8951"/>
                  </a:cubicBezTo>
                  <a:close/>
                  <a:moveTo>
                    <a:pt x="51546" y="12467"/>
                  </a:moveTo>
                  <a:cubicBezTo>
                    <a:pt x="51593" y="12467"/>
                    <a:pt x="51647" y="12470"/>
                    <a:pt x="51707" y="12475"/>
                  </a:cubicBezTo>
                  <a:cubicBezTo>
                    <a:pt x="51897" y="12648"/>
                    <a:pt x="52157" y="12890"/>
                    <a:pt x="52433" y="13115"/>
                  </a:cubicBezTo>
                  <a:cubicBezTo>
                    <a:pt x="52260" y="13270"/>
                    <a:pt x="52053" y="13374"/>
                    <a:pt x="51845" y="13460"/>
                  </a:cubicBezTo>
                  <a:cubicBezTo>
                    <a:pt x="51802" y="13467"/>
                    <a:pt x="51764" y="13470"/>
                    <a:pt x="51729" y="13470"/>
                  </a:cubicBezTo>
                  <a:cubicBezTo>
                    <a:pt x="51300" y="13470"/>
                    <a:pt x="51439" y="13007"/>
                    <a:pt x="51327" y="12752"/>
                  </a:cubicBezTo>
                  <a:cubicBezTo>
                    <a:pt x="51225" y="12548"/>
                    <a:pt x="51295" y="12467"/>
                    <a:pt x="51546" y="12467"/>
                  </a:cubicBezTo>
                  <a:close/>
                  <a:moveTo>
                    <a:pt x="55481" y="12549"/>
                  </a:moveTo>
                  <a:cubicBezTo>
                    <a:pt x="55526" y="12549"/>
                    <a:pt x="55570" y="12553"/>
                    <a:pt x="55613" y="12562"/>
                  </a:cubicBezTo>
                  <a:lnTo>
                    <a:pt x="54576" y="13789"/>
                  </a:lnTo>
                  <a:lnTo>
                    <a:pt x="53954" y="13184"/>
                  </a:lnTo>
                  <a:cubicBezTo>
                    <a:pt x="54420" y="12976"/>
                    <a:pt x="54870" y="12752"/>
                    <a:pt x="55336" y="12562"/>
                  </a:cubicBezTo>
                  <a:cubicBezTo>
                    <a:pt x="55388" y="12553"/>
                    <a:pt x="55436" y="12549"/>
                    <a:pt x="55481" y="12549"/>
                  </a:cubicBezTo>
                  <a:close/>
                  <a:moveTo>
                    <a:pt x="116966" y="0"/>
                  </a:moveTo>
                  <a:cubicBezTo>
                    <a:pt x="112339" y="0"/>
                    <a:pt x="107712" y="747"/>
                    <a:pt x="103085" y="1035"/>
                  </a:cubicBezTo>
                  <a:cubicBezTo>
                    <a:pt x="101910" y="1104"/>
                    <a:pt x="100735" y="983"/>
                    <a:pt x="99542" y="1260"/>
                  </a:cubicBezTo>
                  <a:cubicBezTo>
                    <a:pt x="99533" y="1262"/>
                    <a:pt x="99523" y="1263"/>
                    <a:pt x="99512" y="1263"/>
                  </a:cubicBezTo>
                  <a:cubicBezTo>
                    <a:pt x="99194" y="1263"/>
                    <a:pt x="98389" y="307"/>
                    <a:pt x="97503" y="240"/>
                  </a:cubicBezTo>
                  <a:cubicBezTo>
                    <a:pt x="96554" y="172"/>
                    <a:pt x="95607" y="143"/>
                    <a:pt x="94661" y="143"/>
                  </a:cubicBezTo>
                  <a:cubicBezTo>
                    <a:pt x="91541" y="143"/>
                    <a:pt x="88432" y="459"/>
                    <a:pt x="85303" y="724"/>
                  </a:cubicBezTo>
                  <a:cubicBezTo>
                    <a:pt x="83379" y="875"/>
                    <a:pt x="81549" y="1637"/>
                    <a:pt x="79578" y="1637"/>
                  </a:cubicBezTo>
                  <a:cubicBezTo>
                    <a:pt x="79300" y="1637"/>
                    <a:pt x="79020" y="1622"/>
                    <a:pt x="78736" y="1588"/>
                  </a:cubicBezTo>
                  <a:cubicBezTo>
                    <a:pt x="78573" y="1568"/>
                    <a:pt x="78403" y="1557"/>
                    <a:pt x="78229" y="1557"/>
                  </a:cubicBezTo>
                  <a:cubicBezTo>
                    <a:pt x="77349" y="1557"/>
                    <a:pt x="76386" y="1840"/>
                    <a:pt x="75953" y="2677"/>
                  </a:cubicBezTo>
                  <a:cubicBezTo>
                    <a:pt x="75538" y="3489"/>
                    <a:pt x="76333" y="4163"/>
                    <a:pt x="76956" y="4750"/>
                  </a:cubicBezTo>
                  <a:cubicBezTo>
                    <a:pt x="77215" y="4992"/>
                    <a:pt x="77232" y="5511"/>
                    <a:pt x="77370" y="5891"/>
                  </a:cubicBezTo>
                  <a:cubicBezTo>
                    <a:pt x="77348" y="5890"/>
                    <a:pt x="77325" y="5889"/>
                    <a:pt x="77301" y="5889"/>
                  </a:cubicBezTo>
                  <a:cubicBezTo>
                    <a:pt x="77154" y="5889"/>
                    <a:pt x="76988" y="5912"/>
                    <a:pt x="76844" y="5912"/>
                  </a:cubicBezTo>
                  <a:cubicBezTo>
                    <a:pt x="76726" y="5912"/>
                    <a:pt x="76623" y="5896"/>
                    <a:pt x="76558" y="5839"/>
                  </a:cubicBezTo>
                  <a:cubicBezTo>
                    <a:pt x="76285" y="5586"/>
                    <a:pt x="76034" y="5489"/>
                    <a:pt x="75796" y="5489"/>
                  </a:cubicBezTo>
                  <a:cubicBezTo>
                    <a:pt x="75417" y="5489"/>
                    <a:pt x="75070" y="5733"/>
                    <a:pt x="74709" y="5977"/>
                  </a:cubicBezTo>
                  <a:lnTo>
                    <a:pt x="74709" y="5995"/>
                  </a:lnTo>
                  <a:lnTo>
                    <a:pt x="74692" y="5995"/>
                  </a:lnTo>
                  <a:cubicBezTo>
                    <a:pt x="74415" y="6358"/>
                    <a:pt x="73707" y="6479"/>
                    <a:pt x="73897" y="7066"/>
                  </a:cubicBezTo>
                  <a:cubicBezTo>
                    <a:pt x="74104" y="7654"/>
                    <a:pt x="74761" y="7671"/>
                    <a:pt x="75331" y="7723"/>
                  </a:cubicBezTo>
                  <a:lnTo>
                    <a:pt x="75625" y="7723"/>
                  </a:lnTo>
                  <a:lnTo>
                    <a:pt x="77146" y="7982"/>
                  </a:lnTo>
                  <a:cubicBezTo>
                    <a:pt x="76904" y="8068"/>
                    <a:pt x="76662" y="8120"/>
                    <a:pt x="76403" y="8120"/>
                  </a:cubicBezTo>
                  <a:cubicBezTo>
                    <a:pt x="76178" y="8103"/>
                    <a:pt x="75970" y="7930"/>
                    <a:pt x="75729" y="7861"/>
                  </a:cubicBezTo>
                  <a:cubicBezTo>
                    <a:pt x="75594" y="7823"/>
                    <a:pt x="75464" y="7807"/>
                    <a:pt x="75337" y="7807"/>
                  </a:cubicBezTo>
                  <a:cubicBezTo>
                    <a:pt x="74777" y="7807"/>
                    <a:pt x="74273" y="8116"/>
                    <a:pt x="73724" y="8172"/>
                  </a:cubicBezTo>
                  <a:cubicBezTo>
                    <a:pt x="73717" y="8173"/>
                    <a:pt x="73710" y="8174"/>
                    <a:pt x="73702" y="8174"/>
                  </a:cubicBezTo>
                  <a:cubicBezTo>
                    <a:pt x="73450" y="8174"/>
                    <a:pt x="72913" y="7613"/>
                    <a:pt x="72946" y="7394"/>
                  </a:cubicBezTo>
                  <a:cubicBezTo>
                    <a:pt x="73102" y="6479"/>
                    <a:pt x="73810" y="6098"/>
                    <a:pt x="74674" y="5995"/>
                  </a:cubicBezTo>
                  <a:lnTo>
                    <a:pt x="74674" y="5977"/>
                  </a:lnTo>
                  <a:cubicBezTo>
                    <a:pt x="74726" y="5545"/>
                    <a:pt x="74830" y="5113"/>
                    <a:pt x="74951" y="4681"/>
                  </a:cubicBezTo>
                  <a:cubicBezTo>
                    <a:pt x="75072" y="4370"/>
                    <a:pt x="75435" y="4076"/>
                    <a:pt x="75124" y="3748"/>
                  </a:cubicBezTo>
                  <a:cubicBezTo>
                    <a:pt x="74832" y="3467"/>
                    <a:pt x="74483" y="3396"/>
                    <a:pt x="74119" y="3396"/>
                  </a:cubicBezTo>
                  <a:cubicBezTo>
                    <a:pt x="73856" y="3396"/>
                    <a:pt x="73587" y="3433"/>
                    <a:pt x="73326" y="3454"/>
                  </a:cubicBezTo>
                  <a:cubicBezTo>
                    <a:pt x="72946" y="3506"/>
                    <a:pt x="72756" y="3748"/>
                    <a:pt x="72704" y="4180"/>
                  </a:cubicBezTo>
                  <a:cubicBezTo>
                    <a:pt x="72601" y="5252"/>
                    <a:pt x="72134" y="6098"/>
                    <a:pt x="70959" y="6340"/>
                  </a:cubicBezTo>
                  <a:cubicBezTo>
                    <a:pt x="70855" y="6427"/>
                    <a:pt x="70769" y="6513"/>
                    <a:pt x="70665" y="6617"/>
                  </a:cubicBezTo>
                  <a:cubicBezTo>
                    <a:pt x="70786" y="6859"/>
                    <a:pt x="70924" y="7083"/>
                    <a:pt x="71097" y="7291"/>
                  </a:cubicBezTo>
                  <a:cubicBezTo>
                    <a:pt x="71304" y="7412"/>
                    <a:pt x="71546" y="7515"/>
                    <a:pt x="71788" y="7567"/>
                  </a:cubicBezTo>
                  <a:cubicBezTo>
                    <a:pt x="71650" y="7550"/>
                    <a:pt x="71512" y="7541"/>
                    <a:pt x="71374" y="7541"/>
                  </a:cubicBezTo>
                  <a:cubicBezTo>
                    <a:pt x="71235" y="7541"/>
                    <a:pt x="71097" y="7550"/>
                    <a:pt x="70959" y="7567"/>
                  </a:cubicBezTo>
                  <a:cubicBezTo>
                    <a:pt x="70569" y="7671"/>
                    <a:pt x="70173" y="7708"/>
                    <a:pt x="69775" y="7708"/>
                  </a:cubicBezTo>
                  <a:cubicBezTo>
                    <a:pt x="68812" y="7708"/>
                    <a:pt x="67832" y="7494"/>
                    <a:pt x="66868" y="7494"/>
                  </a:cubicBezTo>
                  <a:cubicBezTo>
                    <a:pt x="66108" y="7494"/>
                    <a:pt x="65357" y="7627"/>
                    <a:pt x="64634" y="8103"/>
                  </a:cubicBezTo>
                  <a:cubicBezTo>
                    <a:pt x="64271" y="8345"/>
                    <a:pt x="63580" y="8379"/>
                    <a:pt x="63666" y="8863"/>
                  </a:cubicBezTo>
                  <a:cubicBezTo>
                    <a:pt x="63752" y="9382"/>
                    <a:pt x="64167" y="9900"/>
                    <a:pt x="64547" y="10315"/>
                  </a:cubicBezTo>
                  <a:cubicBezTo>
                    <a:pt x="64666" y="10447"/>
                    <a:pt x="64798" y="10498"/>
                    <a:pt x="64939" y="10498"/>
                  </a:cubicBezTo>
                  <a:cubicBezTo>
                    <a:pt x="65148" y="10498"/>
                    <a:pt x="65375" y="10387"/>
                    <a:pt x="65602" y="10263"/>
                  </a:cubicBezTo>
                  <a:cubicBezTo>
                    <a:pt x="66124" y="9977"/>
                    <a:pt x="66711" y="9789"/>
                    <a:pt x="67269" y="9556"/>
                  </a:cubicBezTo>
                  <a:lnTo>
                    <a:pt x="67269" y="9556"/>
                  </a:lnTo>
                  <a:cubicBezTo>
                    <a:pt x="66173" y="11022"/>
                    <a:pt x="64072" y="10911"/>
                    <a:pt x="62975" y="11974"/>
                  </a:cubicBezTo>
                  <a:cubicBezTo>
                    <a:pt x="62086" y="12850"/>
                    <a:pt x="61268" y="13162"/>
                    <a:pt x="60357" y="13162"/>
                  </a:cubicBezTo>
                  <a:cubicBezTo>
                    <a:pt x="59993" y="13162"/>
                    <a:pt x="59613" y="13112"/>
                    <a:pt x="59207" y="13028"/>
                  </a:cubicBezTo>
                  <a:cubicBezTo>
                    <a:pt x="58430" y="12873"/>
                    <a:pt x="57687" y="12510"/>
                    <a:pt x="56926" y="12233"/>
                  </a:cubicBezTo>
                  <a:cubicBezTo>
                    <a:pt x="57173" y="12050"/>
                    <a:pt x="57402" y="11981"/>
                    <a:pt x="57619" y="11981"/>
                  </a:cubicBezTo>
                  <a:cubicBezTo>
                    <a:pt x="58162" y="11981"/>
                    <a:pt x="58632" y="12416"/>
                    <a:pt x="59138" y="12613"/>
                  </a:cubicBezTo>
                  <a:cubicBezTo>
                    <a:pt x="59332" y="12687"/>
                    <a:pt x="59512" y="12718"/>
                    <a:pt x="59680" y="12718"/>
                  </a:cubicBezTo>
                  <a:cubicBezTo>
                    <a:pt x="60502" y="12718"/>
                    <a:pt x="61062" y="11967"/>
                    <a:pt x="61765" y="11680"/>
                  </a:cubicBezTo>
                  <a:cubicBezTo>
                    <a:pt x="62404" y="11421"/>
                    <a:pt x="61903" y="10851"/>
                    <a:pt x="61661" y="10384"/>
                  </a:cubicBezTo>
                  <a:cubicBezTo>
                    <a:pt x="61454" y="9987"/>
                    <a:pt x="61921" y="9745"/>
                    <a:pt x="62249" y="9537"/>
                  </a:cubicBezTo>
                  <a:cubicBezTo>
                    <a:pt x="62664" y="9295"/>
                    <a:pt x="63441" y="9226"/>
                    <a:pt x="63182" y="8518"/>
                  </a:cubicBezTo>
                  <a:cubicBezTo>
                    <a:pt x="63018" y="8098"/>
                    <a:pt x="62703" y="8030"/>
                    <a:pt x="62354" y="8030"/>
                  </a:cubicBezTo>
                  <a:cubicBezTo>
                    <a:pt x="62187" y="8030"/>
                    <a:pt x="62013" y="8045"/>
                    <a:pt x="61845" y="8045"/>
                  </a:cubicBezTo>
                  <a:cubicBezTo>
                    <a:pt x="61771" y="8045"/>
                    <a:pt x="61698" y="8042"/>
                    <a:pt x="61627" y="8034"/>
                  </a:cubicBezTo>
                  <a:cubicBezTo>
                    <a:pt x="61564" y="8027"/>
                    <a:pt x="61502" y="8024"/>
                    <a:pt x="61440" y="8024"/>
                  </a:cubicBezTo>
                  <a:cubicBezTo>
                    <a:pt x="60620" y="8024"/>
                    <a:pt x="59973" y="8583"/>
                    <a:pt x="59080" y="8583"/>
                  </a:cubicBezTo>
                  <a:cubicBezTo>
                    <a:pt x="59004" y="8583"/>
                    <a:pt x="58925" y="8579"/>
                    <a:pt x="58844" y="8570"/>
                  </a:cubicBezTo>
                  <a:cubicBezTo>
                    <a:pt x="57410" y="8414"/>
                    <a:pt x="56391" y="7671"/>
                    <a:pt x="55181" y="7187"/>
                  </a:cubicBezTo>
                  <a:cubicBezTo>
                    <a:pt x="54440" y="6892"/>
                    <a:pt x="53723" y="6767"/>
                    <a:pt x="53025" y="6767"/>
                  </a:cubicBezTo>
                  <a:cubicBezTo>
                    <a:pt x="51022" y="6767"/>
                    <a:pt x="49177" y="7799"/>
                    <a:pt x="47370" y="8812"/>
                  </a:cubicBezTo>
                  <a:cubicBezTo>
                    <a:pt x="46903" y="9071"/>
                    <a:pt x="46765" y="9434"/>
                    <a:pt x="46972" y="9969"/>
                  </a:cubicBezTo>
                  <a:cubicBezTo>
                    <a:pt x="47155" y="10426"/>
                    <a:pt x="47351" y="10748"/>
                    <a:pt x="47819" y="10748"/>
                  </a:cubicBezTo>
                  <a:cubicBezTo>
                    <a:pt x="47883" y="10748"/>
                    <a:pt x="47952" y="10742"/>
                    <a:pt x="48026" y="10730"/>
                  </a:cubicBezTo>
                  <a:lnTo>
                    <a:pt x="50498" y="10280"/>
                  </a:lnTo>
                  <a:cubicBezTo>
                    <a:pt x="50618" y="10263"/>
                    <a:pt x="50739" y="10229"/>
                    <a:pt x="50878" y="10194"/>
                  </a:cubicBezTo>
                  <a:lnTo>
                    <a:pt x="50878" y="10194"/>
                  </a:lnTo>
                  <a:cubicBezTo>
                    <a:pt x="50878" y="10298"/>
                    <a:pt x="50860" y="10401"/>
                    <a:pt x="50860" y="10505"/>
                  </a:cubicBezTo>
                  <a:cubicBezTo>
                    <a:pt x="50614" y="11663"/>
                    <a:pt x="50148" y="12321"/>
                    <a:pt x="49280" y="12321"/>
                  </a:cubicBezTo>
                  <a:cubicBezTo>
                    <a:pt x="48931" y="12321"/>
                    <a:pt x="48517" y="12214"/>
                    <a:pt x="48026" y="11991"/>
                  </a:cubicBezTo>
                  <a:cubicBezTo>
                    <a:pt x="46374" y="11254"/>
                    <a:pt x="44693" y="10979"/>
                    <a:pt x="42955" y="10979"/>
                  </a:cubicBezTo>
                  <a:cubicBezTo>
                    <a:pt x="42002" y="10979"/>
                    <a:pt x="41033" y="11062"/>
                    <a:pt x="40042" y="11196"/>
                  </a:cubicBezTo>
                  <a:cubicBezTo>
                    <a:pt x="38536" y="11404"/>
                    <a:pt x="37062" y="12285"/>
                    <a:pt x="35569" y="12285"/>
                  </a:cubicBezTo>
                  <a:cubicBezTo>
                    <a:pt x="35195" y="12285"/>
                    <a:pt x="34820" y="12230"/>
                    <a:pt x="34443" y="12095"/>
                  </a:cubicBezTo>
                  <a:cubicBezTo>
                    <a:pt x="32698" y="11490"/>
                    <a:pt x="30900" y="11110"/>
                    <a:pt x="29068" y="10920"/>
                  </a:cubicBezTo>
                  <a:cubicBezTo>
                    <a:pt x="27080" y="10698"/>
                    <a:pt x="25171" y="10202"/>
                    <a:pt x="23146" y="10202"/>
                  </a:cubicBezTo>
                  <a:cubicBezTo>
                    <a:pt x="22337" y="10202"/>
                    <a:pt x="21510" y="10281"/>
                    <a:pt x="20652" y="10488"/>
                  </a:cubicBezTo>
                  <a:cubicBezTo>
                    <a:pt x="18383" y="11055"/>
                    <a:pt x="16215" y="12269"/>
                    <a:pt x="13793" y="12269"/>
                  </a:cubicBezTo>
                  <a:cubicBezTo>
                    <a:pt x="13559" y="12269"/>
                    <a:pt x="13322" y="12258"/>
                    <a:pt x="13083" y="12233"/>
                  </a:cubicBezTo>
                  <a:cubicBezTo>
                    <a:pt x="13049" y="12230"/>
                    <a:pt x="13015" y="12229"/>
                    <a:pt x="12982" y="12229"/>
                  </a:cubicBezTo>
                  <a:cubicBezTo>
                    <a:pt x="12473" y="12229"/>
                    <a:pt x="12176" y="12605"/>
                    <a:pt x="12323" y="13287"/>
                  </a:cubicBezTo>
                  <a:cubicBezTo>
                    <a:pt x="12498" y="14071"/>
                    <a:pt x="12325" y="14707"/>
                    <a:pt x="11687" y="14707"/>
                  </a:cubicBezTo>
                  <a:cubicBezTo>
                    <a:pt x="11510" y="14707"/>
                    <a:pt x="11296" y="14658"/>
                    <a:pt x="11044" y="14549"/>
                  </a:cubicBezTo>
                  <a:cubicBezTo>
                    <a:pt x="10655" y="14378"/>
                    <a:pt x="10292" y="14308"/>
                    <a:pt x="9947" y="14308"/>
                  </a:cubicBezTo>
                  <a:cubicBezTo>
                    <a:pt x="9034" y="14308"/>
                    <a:pt x="8242" y="14801"/>
                    <a:pt x="7415" y="15240"/>
                  </a:cubicBezTo>
                  <a:cubicBezTo>
                    <a:pt x="6965" y="15482"/>
                    <a:pt x="6672" y="15914"/>
                    <a:pt x="6879" y="16467"/>
                  </a:cubicBezTo>
                  <a:cubicBezTo>
                    <a:pt x="7027" y="16886"/>
                    <a:pt x="7334" y="16988"/>
                    <a:pt x="7700" y="16988"/>
                  </a:cubicBezTo>
                  <a:cubicBezTo>
                    <a:pt x="7802" y="16988"/>
                    <a:pt x="7910" y="16980"/>
                    <a:pt x="8020" y="16968"/>
                  </a:cubicBezTo>
                  <a:cubicBezTo>
                    <a:pt x="8305" y="16929"/>
                    <a:pt x="8590" y="16910"/>
                    <a:pt x="8875" y="16910"/>
                  </a:cubicBezTo>
                  <a:cubicBezTo>
                    <a:pt x="8970" y="16910"/>
                    <a:pt x="9065" y="16912"/>
                    <a:pt x="9160" y="16917"/>
                  </a:cubicBezTo>
                  <a:cubicBezTo>
                    <a:pt x="9186" y="16919"/>
                    <a:pt x="9214" y="16920"/>
                    <a:pt x="9242" y="16920"/>
                  </a:cubicBezTo>
                  <a:cubicBezTo>
                    <a:pt x="9458" y="16920"/>
                    <a:pt x="9735" y="16862"/>
                    <a:pt x="9947" y="16862"/>
                  </a:cubicBezTo>
                  <a:cubicBezTo>
                    <a:pt x="10131" y="16862"/>
                    <a:pt x="10266" y="16906"/>
                    <a:pt x="10266" y="17072"/>
                  </a:cubicBezTo>
                  <a:cubicBezTo>
                    <a:pt x="10266" y="17498"/>
                    <a:pt x="9728" y="17637"/>
                    <a:pt x="9291" y="17637"/>
                  </a:cubicBezTo>
                  <a:cubicBezTo>
                    <a:pt x="9214" y="17637"/>
                    <a:pt x="9141" y="17633"/>
                    <a:pt x="9074" y="17625"/>
                  </a:cubicBezTo>
                  <a:cubicBezTo>
                    <a:pt x="8873" y="17604"/>
                    <a:pt x="8677" y="17594"/>
                    <a:pt x="8484" y="17594"/>
                  </a:cubicBezTo>
                  <a:cubicBezTo>
                    <a:pt x="6314" y="17594"/>
                    <a:pt x="4587" y="18859"/>
                    <a:pt x="2714" y="19716"/>
                  </a:cubicBezTo>
                  <a:cubicBezTo>
                    <a:pt x="1193" y="20407"/>
                    <a:pt x="2351" y="21548"/>
                    <a:pt x="2282" y="22429"/>
                  </a:cubicBezTo>
                  <a:cubicBezTo>
                    <a:pt x="2264" y="22814"/>
                    <a:pt x="2455" y="22907"/>
                    <a:pt x="2706" y="22907"/>
                  </a:cubicBezTo>
                  <a:cubicBezTo>
                    <a:pt x="2939" y="22907"/>
                    <a:pt x="3223" y="22827"/>
                    <a:pt x="3440" y="22827"/>
                  </a:cubicBezTo>
                  <a:cubicBezTo>
                    <a:pt x="3665" y="22827"/>
                    <a:pt x="3872" y="22982"/>
                    <a:pt x="4079" y="23069"/>
                  </a:cubicBezTo>
                  <a:cubicBezTo>
                    <a:pt x="3924" y="23242"/>
                    <a:pt x="3751" y="23380"/>
                    <a:pt x="3544" y="23501"/>
                  </a:cubicBezTo>
                  <a:cubicBezTo>
                    <a:pt x="2610" y="23881"/>
                    <a:pt x="1643" y="24192"/>
                    <a:pt x="709" y="24589"/>
                  </a:cubicBezTo>
                  <a:cubicBezTo>
                    <a:pt x="329" y="24745"/>
                    <a:pt x="1" y="25142"/>
                    <a:pt x="226" y="25609"/>
                  </a:cubicBezTo>
                  <a:cubicBezTo>
                    <a:pt x="325" y="25816"/>
                    <a:pt x="462" y="25880"/>
                    <a:pt x="615" y="25880"/>
                  </a:cubicBezTo>
                  <a:cubicBezTo>
                    <a:pt x="807" y="25880"/>
                    <a:pt x="1026" y="25778"/>
                    <a:pt x="1228" y="25730"/>
                  </a:cubicBezTo>
                  <a:cubicBezTo>
                    <a:pt x="2248" y="25454"/>
                    <a:pt x="3354" y="25350"/>
                    <a:pt x="4252" y="24866"/>
                  </a:cubicBezTo>
                  <a:cubicBezTo>
                    <a:pt x="4601" y="24679"/>
                    <a:pt x="4965" y="24620"/>
                    <a:pt x="5336" y="24620"/>
                  </a:cubicBezTo>
                  <a:cubicBezTo>
                    <a:pt x="5952" y="24620"/>
                    <a:pt x="6585" y="24782"/>
                    <a:pt x="7191" y="24782"/>
                  </a:cubicBezTo>
                  <a:cubicBezTo>
                    <a:pt x="7702" y="24782"/>
                    <a:pt x="8195" y="24667"/>
                    <a:pt x="8642" y="24244"/>
                  </a:cubicBezTo>
                  <a:cubicBezTo>
                    <a:pt x="9143" y="23760"/>
                    <a:pt x="9627" y="23276"/>
                    <a:pt x="10128" y="22809"/>
                  </a:cubicBezTo>
                  <a:cubicBezTo>
                    <a:pt x="10518" y="22438"/>
                    <a:pt x="10935" y="22335"/>
                    <a:pt x="11366" y="22335"/>
                  </a:cubicBezTo>
                  <a:cubicBezTo>
                    <a:pt x="11904" y="22335"/>
                    <a:pt x="12465" y="22495"/>
                    <a:pt x="13026" y="22495"/>
                  </a:cubicBezTo>
                  <a:cubicBezTo>
                    <a:pt x="13270" y="22495"/>
                    <a:pt x="13515" y="22465"/>
                    <a:pt x="13757" y="22377"/>
                  </a:cubicBezTo>
                  <a:cubicBezTo>
                    <a:pt x="14876" y="21972"/>
                    <a:pt x="15968" y="21278"/>
                    <a:pt x="17215" y="21278"/>
                  </a:cubicBezTo>
                  <a:cubicBezTo>
                    <a:pt x="17721" y="21278"/>
                    <a:pt x="18252" y="21392"/>
                    <a:pt x="18820" y="21686"/>
                  </a:cubicBezTo>
                  <a:cubicBezTo>
                    <a:pt x="20272" y="22429"/>
                    <a:pt x="22242" y="22343"/>
                    <a:pt x="21966" y="24780"/>
                  </a:cubicBezTo>
                  <a:cubicBezTo>
                    <a:pt x="21914" y="25212"/>
                    <a:pt x="22104" y="25868"/>
                    <a:pt x="22415" y="26127"/>
                  </a:cubicBezTo>
                  <a:cubicBezTo>
                    <a:pt x="23746" y="27251"/>
                    <a:pt x="23659" y="29411"/>
                    <a:pt x="23210" y="29981"/>
                  </a:cubicBezTo>
                  <a:cubicBezTo>
                    <a:pt x="22052" y="31485"/>
                    <a:pt x="22484" y="32573"/>
                    <a:pt x="22985" y="33973"/>
                  </a:cubicBezTo>
                  <a:cubicBezTo>
                    <a:pt x="23124" y="34405"/>
                    <a:pt x="22795" y="35045"/>
                    <a:pt x="22553" y="35529"/>
                  </a:cubicBezTo>
                  <a:cubicBezTo>
                    <a:pt x="21447" y="37844"/>
                    <a:pt x="19356" y="39469"/>
                    <a:pt x="18233" y="41802"/>
                  </a:cubicBezTo>
                  <a:cubicBezTo>
                    <a:pt x="17455" y="43409"/>
                    <a:pt x="17058" y="48783"/>
                    <a:pt x="18354" y="49734"/>
                  </a:cubicBezTo>
                  <a:cubicBezTo>
                    <a:pt x="20220" y="51116"/>
                    <a:pt x="19927" y="52862"/>
                    <a:pt x="20238" y="54659"/>
                  </a:cubicBezTo>
                  <a:cubicBezTo>
                    <a:pt x="20428" y="55748"/>
                    <a:pt x="20410" y="57528"/>
                    <a:pt x="20687" y="57752"/>
                  </a:cubicBezTo>
                  <a:cubicBezTo>
                    <a:pt x="22380" y="59083"/>
                    <a:pt x="22242" y="61364"/>
                    <a:pt x="23625" y="62764"/>
                  </a:cubicBezTo>
                  <a:cubicBezTo>
                    <a:pt x="23915" y="63066"/>
                    <a:pt x="24197" y="63258"/>
                    <a:pt x="24508" y="63258"/>
                  </a:cubicBezTo>
                  <a:cubicBezTo>
                    <a:pt x="24660" y="63258"/>
                    <a:pt x="24820" y="63212"/>
                    <a:pt x="24990" y="63110"/>
                  </a:cubicBezTo>
                  <a:cubicBezTo>
                    <a:pt x="25508" y="62816"/>
                    <a:pt x="25526" y="62246"/>
                    <a:pt x="25197" y="61831"/>
                  </a:cubicBezTo>
                  <a:cubicBezTo>
                    <a:pt x="23607" y="59671"/>
                    <a:pt x="23746" y="56888"/>
                    <a:pt x="22536" y="54590"/>
                  </a:cubicBezTo>
                  <a:cubicBezTo>
                    <a:pt x="22415" y="54348"/>
                    <a:pt x="22605" y="53933"/>
                    <a:pt x="22692" y="53605"/>
                  </a:cubicBezTo>
                  <a:cubicBezTo>
                    <a:pt x="22704" y="53568"/>
                    <a:pt x="22878" y="53539"/>
                    <a:pt x="22981" y="53539"/>
                  </a:cubicBezTo>
                  <a:cubicBezTo>
                    <a:pt x="23021" y="53539"/>
                    <a:pt x="23050" y="53543"/>
                    <a:pt x="23054" y="53553"/>
                  </a:cubicBezTo>
                  <a:cubicBezTo>
                    <a:pt x="23175" y="53812"/>
                    <a:pt x="23366" y="54106"/>
                    <a:pt x="23366" y="54400"/>
                  </a:cubicBezTo>
                  <a:cubicBezTo>
                    <a:pt x="23383" y="56819"/>
                    <a:pt x="24973" y="58617"/>
                    <a:pt x="26027" y="60569"/>
                  </a:cubicBezTo>
                  <a:cubicBezTo>
                    <a:pt x="26977" y="62297"/>
                    <a:pt x="28654" y="63663"/>
                    <a:pt x="27720" y="65978"/>
                  </a:cubicBezTo>
                  <a:cubicBezTo>
                    <a:pt x="27530" y="66445"/>
                    <a:pt x="27928" y="66791"/>
                    <a:pt x="28273" y="67136"/>
                  </a:cubicBezTo>
                  <a:cubicBezTo>
                    <a:pt x="29138" y="68000"/>
                    <a:pt x="30226" y="68536"/>
                    <a:pt x="31246" y="69193"/>
                  </a:cubicBezTo>
                  <a:cubicBezTo>
                    <a:pt x="32910" y="70222"/>
                    <a:pt x="34447" y="71516"/>
                    <a:pt x="36422" y="71516"/>
                  </a:cubicBezTo>
                  <a:cubicBezTo>
                    <a:pt x="36867" y="71516"/>
                    <a:pt x="37334" y="71451"/>
                    <a:pt x="37830" y="71301"/>
                  </a:cubicBezTo>
                  <a:cubicBezTo>
                    <a:pt x="37930" y="71272"/>
                    <a:pt x="38022" y="71258"/>
                    <a:pt x="38107" y="71258"/>
                  </a:cubicBezTo>
                  <a:cubicBezTo>
                    <a:pt x="38527" y="71258"/>
                    <a:pt x="38793" y="71582"/>
                    <a:pt x="39023" y="71941"/>
                  </a:cubicBezTo>
                  <a:cubicBezTo>
                    <a:pt x="39748" y="73098"/>
                    <a:pt x="40768" y="73721"/>
                    <a:pt x="42116" y="74032"/>
                  </a:cubicBezTo>
                  <a:cubicBezTo>
                    <a:pt x="43585" y="74360"/>
                    <a:pt x="45296" y="74775"/>
                    <a:pt x="45745" y="76399"/>
                  </a:cubicBezTo>
                  <a:cubicBezTo>
                    <a:pt x="46194" y="78110"/>
                    <a:pt x="47439" y="79112"/>
                    <a:pt x="48648" y="79907"/>
                  </a:cubicBezTo>
                  <a:cubicBezTo>
                    <a:pt x="49237" y="80296"/>
                    <a:pt x="50039" y="81326"/>
                    <a:pt x="50895" y="81326"/>
                  </a:cubicBezTo>
                  <a:cubicBezTo>
                    <a:pt x="51372" y="81326"/>
                    <a:pt x="51865" y="81007"/>
                    <a:pt x="52347" y="80080"/>
                  </a:cubicBezTo>
                  <a:cubicBezTo>
                    <a:pt x="52462" y="79850"/>
                    <a:pt x="52631" y="79714"/>
                    <a:pt x="52813" y="79714"/>
                  </a:cubicBezTo>
                  <a:cubicBezTo>
                    <a:pt x="53013" y="79714"/>
                    <a:pt x="53228" y="79880"/>
                    <a:pt x="53401" y="80270"/>
                  </a:cubicBezTo>
                  <a:cubicBezTo>
                    <a:pt x="54593" y="83156"/>
                    <a:pt x="53919" y="85697"/>
                    <a:pt x="51621" y="87943"/>
                  </a:cubicBezTo>
                  <a:cubicBezTo>
                    <a:pt x="50498" y="89049"/>
                    <a:pt x="49806" y="90604"/>
                    <a:pt x="50774" y="92194"/>
                  </a:cubicBezTo>
                  <a:cubicBezTo>
                    <a:pt x="51085" y="92730"/>
                    <a:pt x="51068" y="92886"/>
                    <a:pt x="50688" y="93283"/>
                  </a:cubicBezTo>
                  <a:cubicBezTo>
                    <a:pt x="49685" y="94337"/>
                    <a:pt x="49703" y="95875"/>
                    <a:pt x="50567" y="96636"/>
                  </a:cubicBezTo>
                  <a:cubicBezTo>
                    <a:pt x="52208" y="98087"/>
                    <a:pt x="52986" y="99971"/>
                    <a:pt x="53971" y="101803"/>
                  </a:cubicBezTo>
                  <a:cubicBezTo>
                    <a:pt x="55440" y="104516"/>
                    <a:pt x="56771" y="107281"/>
                    <a:pt x="59933" y="108629"/>
                  </a:cubicBezTo>
                  <a:cubicBezTo>
                    <a:pt x="61661" y="109372"/>
                    <a:pt x="62629" y="111014"/>
                    <a:pt x="62664" y="113122"/>
                  </a:cubicBezTo>
                  <a:cubicBezTo>
                    <a:pt x="62716" y="116319"/>
                    <a:pt x="62871" y="119516"/>
                    <a:pt x="63096" y="122713"/>
                  </a:cubicBezTo>
                  <a:cubicBezTo>
                    <a:pt x="63251" y="125115"/>
                    <a:pt x="64426" y="127431"/>
                    <a:pt x="63631" y="129920"/>
                  </a:cubicBezTo>
                  <a:cubicBezTo>
                    <a:pt x="63303" y="130922"/>
                    <a:pt x="63459" y="131907"/>
                    <a:pt x="63839" y="132875"/>
                  </a:cubicBezTo>
                  <a:cubicBezTo>
                    <a:pt x="64323" y="134067"/>
                    <a:pt x="64461" y="135363"/>
                    <a:pt x="64288" y="136642"/>
                  </a:cubicBezTo>
                  <a:cubicBezTo>
                    <a:pt x="64184" y="137593"/>
                    <a:pt x="64582" y="138664"/>
                    <a:pt x="65653" y="139148"/>
                  </a:cubicBezTo>
                  <a:cubicBezTo>
                    <a:pt x="65680" y="139159"/>
                    <a:pt x="65711" y="139163"/>
                    <a:pt x="65743" y="139163"/>
                  </a:cubicBezTo>
                  <a:cubicBezTo>
                    <a:pt x="65886" y="139163"/>
                    <a:pt x="66069" y="139076"/>
                    <a:pt x="66205" y="139076"/>
                  </a:cubicBezTo>
                  <a:cubicBezTo>
                    <a:pt x="66332" y="139076"/>
                    <a:pt x="66419" y="139151"/>
                    <a:pt x="66397" y="139442"/>
                  </a:cubicBezTo>
                  <a:cubicBezTo>
                    <a:pt x="66362" y="139995"/>
                    <a:pt x="67071" y="140565"/>
                    <a:pt x="66293" y="141135"/>
                  </a:cubicBezTo>
                  <a:cubicBezTo>
                    <a:pt x="65895" y="141412"/>
                    <a:pt x="65360" y="142259"/>
                    <a:pt x="65774" y="142414"/>
                  </a:cubicBezTo>
                  <a:cubicBezTo>
                    <a:pt x="66898" y="142846"/>
                    <a:pt x="66500" y="143797"/>
                    <a:pt x="66777" y="144488"/>
                  </a:cubicBezTo>
                  <a:cubicBezTo>
                    <a:pt x="67468" y="146164"/>
                    <a:pt x="68505" y="147668"/>
                    <a:pt x="69801" y="148929"/>
                  </a:cubicBezTo>
                  <a:cubicBezTo>
                    <a:pt x="71823" y="150906"/>
                    <a:pt x="74091" y="152091"/>
                    <a:pt x="76808" y="152091"/>
                  </a:cubicBezTo>
                  <a:cubicBezTo>
                    <a:pt x="77226" y="152091"/>
                    <a:pt x="77656" y="152063"/>
                    <a:pt x="78096" y="152005"/>
                  </a:cubicBezTo>
                  <a:cubicBezTo>
                    <a:pt x="78355" y="151953"/>
                    <a:pt x="78580" y="151781"/>
                    <a:pt x="78718" y="151556"/>
                  </a:cubicBezTo>
                  <a:cubicBezTo>
                    <a:pt x="78874" y="151262"/>
                    <a:pt x="78615" y="151038"/>
                    <a:pt x="78355" y="150882"/>
                  </a:cubicBezTo>
                  <a:cubicBezTo>
                    <a:pt x="77595" y="150415"/>
                    <a:pt x="76835" y="149914"/>
                    <a:pt x="76040" y="149482"/>
                  </a:cubicBezTo>
                  <a:cubicBezTo>
                    <a:pt x="73914" y="148342"/>
                    <a:pt x="73551" y="146648"/>
                    <a:pt x="74899" y="144695"/>
                  </a:cubicBezTo>
                  <a:cubicBezTo>
                    <a:pt x="75608" y="143658"/>
                    <a:pt x="75694" y="142570"/>
                    <a:pt x="74173" y="142017"/>
                  </a:cubicBezTo>
                  <a:cubicBezTo>
                    <a:pt x="73707" y="141861"/>
                    <a:pt x="72929" y="141550"/>
                    <a:pt x="73551" y="140997"/>
                  </a:cubicBezTo>
                  <a:cubicBezTo>
                    <a:pt x="74260" y="140340"/>
                    <a:pt x="74260" y="139597"/>
                    <a:pt x="74415" y="138837"/>
                  </a:cubicBezTo>
                  <a:cubicBezTo>
                    <a:pt x="74605" y="137783"/>
                    <a:pt x="73534" y="136193"/>
                    <a:pt x="75677" y="135985"/>
                  </a:cubicBezTo>
                  <a:cubicBezTo>
                    <a:pt x="75746" y="135985"/>
                    <a:pt x="75850" y="135588"/>
                    <a:pt x="75798" y="135432"/>
                  </a:cubicBezTo>
                  <a:cubicBezTo>
                    <a:pt x="75444" y="134260"/>
                    <a:pt x="75867" y="133923"/>
                    <a:pt x="76900" y="133923"/>
                  </a:cubicBezTo>
                  <a:cubicBezTo>
                    <a:pt x="76978" y="133923"/>
                    <a:pt x="77060" y="133925"/>
                    <a:pt x="77146" y="133929"/>
                  </a:cubicBezTo>
                  <a:cubicBezTo>
                    <a:pt x="77188" y="133931"/>
                    <a:pt x="77231" y="133932"/>
                    <a:pt x="77272" y="133932"/>
                  </a:cubicBezTo>
                  <a:cubicBezTo>
                    <a:pt x="78202" y="133932"/>
                    <a:pt x="78980" y="133388"/>
                    <a:pt x="79427" y="132512"/>
                  </a:cubicBezTo>
                  <a:cubicBezTo>
                    <a:pt x="79859" y="131648"/>
                    <a:pt x="79738" y="130836"/>
                    <a:pt x="79047" y="130110"/>
                  </a:cubicBezTo>
                  <a:cubicBezTo>
                    <a:pt x="78857" y="129902"/>
                    <a:pt x="78822" y="129557"/>
                    <a:pt x="78701" y="129280"/>
                  </a:cubicBezTo>
                  <a:lnTo>
                    <a:pt x="78701" y="129280"/>
                  </a:lnTo>
                  <a:cubicBezTo>
                    <a:pt x="78977" y="129298"/>
                    <a:pt x="79237" y="129332"/>
                    <a:pt x="79513" y="129384"/>
                  </a:cubicBezTo>
                  <a:cubicBezTo>
                    <a:pt x="79669" y="129427"/>
                    <a:pt x="79830" y="129448"/>
                    <a:pt x="79991" y="129448"/>
                  </a:cubicBezTo>
                  <a:cubicBezTo>
                    <a:pt x="80347" y="129448"/>
                    <a:pt x="80702" y="129344"/>
                    <a:pt x="80999" y="129142"/>
                  </a:cubicBezTo>
                  <a:cubicBezTo>
                    <a:pt x="82900" y="128001"/>
                    <a:pt x="83350" y="125841"/>
                    <a:pt x="84473" y="124148"/>
                  </a:cubicBezTo>
                  <a:cubicBezTo>
                    <a:pt x="85216" y="123024"/>
                    <a:pt x="86149" y="121815"/>
                    <a:pt x="85544" y="120225"/>
                  </a:cubicBezTo>
                  <a:cubicBezTo>
                    <a:pt x="85026" y="118808"/>
                    <a:pt x="85959" y="118186"/>
                    <a:pt x="86927" y="117356"/>
                  </a:cubicBezTo>
                  <a:cubicBezTo>
                    <a:pt x="88258" y="116233"/>
                    <a:pt x="90314" y="116371"/>
                    <a:pt x="91230" y="115213"/>
                  </a:cubicBezTo>
                  <a:cubicBezTo>
                    <a:pt x="93096" y="112846"/>
                    <a:pt x="93788" y="109908"/>
                    <a:pt x="93874" y="106866"/>
                  </a:cubicBezTo>
                  <a:cubicBezTo>
                    <a:pt x="93909" y="105743"/>
                    <a:pt x="93563" y="104637"/>
                    <a:pt x="94635" y="103635"/>
                  </a:cubicBezTo>
                  <a:cubicBezTo>
                    <a:pt x="95637" y="102650"/>
                    <a:pt x="96432" y="101492"/>
                    <a:pt x="97002" y="100213"/>
                  </a:cubicBezTo>
                  <a:cubicBezTo>
                    <a:pt x="98350" y="97189"/>
                    <a:pt x="97555" y="95668"/>
                    <a:pt x="93770" y="93404"/>
                  </a:cubicBezTo>
                  <a:cubicBezTo>
                    <a:pt x="92864" y="92866"/>
                    <a:pt x="92012" y="92178"/>
                    <a:pt x="90923" y="92178"/>
                  </a:cubicBezTo>
                  <a:cubicBezTo>
                    <a:pt x="90787" y="92178"/>
                    <a:pt x="90648" y="92189"/>
                    <a:pt x="90504" y="92212"/>
                  </a:cubicBezTo>
                  <a:cubicBezTo>
                    <a:pt x="90375" y="92232"/>
                    <a:pt x="90250" y="92241"/>
                    <a:pt x="90128" y="92241"/>
                  </a:cubicBezTo>
                  <a:cubicBezTo>
                    <a:pt x="89316" y="92241"/>
                    <a:pt x="88640" y="91827"/>
                    <a:pt x="87964" y="91451"/>
                  </a:cubicBezTo>
                  <a:cubicBezTo>
                    <a:pt x="86720" y="90760"/>
                    <a:pt x="85423" y="90190"/>
                    <a:pt x="84076" y="89740"/>
                  </a:cubicBezTo>
                  <a:cubicBezTo>
                    <a:pt x="83419" y="89533"/>
                    <a:pt x="82365" y="89412"/>
                    <a:pt x="82226" y="88306"/>
                  </a:cubicBezTo>
                  <a:cubicBezTo>
                    <a:pt x="81898" y="85511"/>
                    <a:pt x="80349" y="82231"/>
                    <a:pt x="77208" y="82231"/>
                  </a:cubicBezTo>
                  <a:cubicBezTo>
                    <a:pt x="77047" y="82231"/>
                    <a:pt x="76883" y="82240"/>
                    <a:pt x="76714" y="82258"/>
                  </a:cubicBezTo>
                  <a:cubicBezTo>
                    <a:pt x="76610" y="82274"/>
                    <a:pt x="76507" y="82282"/>
                    <a:pt x="76405" y="82282"/>
                  </a:cubicBezTo>
                  <a:cubicBezTo>
                    <a:pt x="75873" y="82282"/>
                    <a:pt x="75365" y="82061"/>
                    <a:pt x="75003" y="81670"/>
                  </a:cubicBezTo>
                  <a:cubicBezTo>
                    <a:pt x="73810" y="80478"/>
                    <a:pt x="72722" y="79147"/>
                    <a:pt x="71356" y="78179"/>
                  </a:cubicBezTo>
                  <a:cubicBezTo>
                    <a:pt x="70652" y="77672"/>
                    <a:pt x="69937" y="76844"/>
                    <a:pt x="68958" y="76844"/>
                  </a:cubicBezTo>
                  <a:cubicBezTo>
                    <a:pt x="68735" y="76844"/>
                    <a:pt x="68499" y="76887"/>
                    <a:pt x="68246" y="76987"/>
                  </a:cubicBezTo>
                  <a:cubicBezTo>
                    <a:pt x="68013" y="77081"/>
                    <a:pt x="67785" y="77113"/>
                    <a:pt x="67562" y="77113"/>
                  </a:cubicBezTo>
                  <a:cubicBezTo>
                    <a:pt x="67089" y="77113"/>
                    <a:pt x="66635" y="76969"/>
                    <a:pt x="66189" y="76969"/>
                  </a:cubicBezTo>
                  <a:cubicBezTo>
                    <a:pt x="64783" y="76969"/>
                    <a:pt x="63941" y="75706"/>
                    <a:pt x="62605" y="75706"/>
                  </a:cubicBezTo>
                  <a:cubicBezTo>
                    <a:pt x="62579" y="75706"/>
                    <a:pt x="62552" y="75707"/>
                    <a:pt x="62525" y="75708"/>
                  </a:cubicBezTo>
                  <a:cubicBezTo>
                    <a:pt x="62280" y="75708"/>
                    <a:pt x="61828" y="76012"/>
                    <a:pt x="61511" y="76012"/>
                  </a:cubicBezTo>
                  <a:cubicBezTo>
                    <a:pt x="61248" y="76012"/>
                    <a:pt x="61077" y="75802"/>
                    <a:pt x="61195" y="75034"/>
                  </a:cubicBezTo>
                  <a:cubicBezTo>
                    <a:pt x="61232" y="74788"/>
                    <a:pt x="60883" y="74612"/>
                    <a:pt x="60617" y="74612"/>
                  </a:cubicBezTo>
                  <a:cubicBezTo>
                    <a:pt x="60509" y="74612"/>
                    <a:pt x="60415" y="74641"/>
                    <a:pt x="60365" y="74706"/>
                  </a:cubicBezTo>
                  <a:cubicBezTo>
                    <a:pt x="59225" y="76088"/>
                    <a:pt x="57099" y="76071"/>
                    <a:pt x="56166" y="77747"/>
                  </a:cubicBezTo>
                  <a:cubicBezTo>
                    <a:pt x="55842" y="78325"/>
                    <a:pt x="55457" y="78771"/>
                    <a:pt x="54917" y="78771"/>
                  </a:cubicBezTo>
                  <a:cubicBezTo>
                    <a:pt x="54649" y="78771"/>
                    <a:pt x="54343" y="78661"/>
                    <a:pt x="53988" y="78404"/>
                  </a:cubicBezTo>
                  <a:cubicBezTo>
                    <a:pt x="53637" y="78125"/>
                    <a:pt x="53206" y="77982"/>
                    <a:pt x="52772" y="77982"/>
                  </a:cubicBezTo>
                  <a:cubicBezTo>
                    <a:pt x="52480" y="77982"/>
                    <a:pt x="52186" y="78047"/>
                    <a:pt x="51915" y="78179"/>
                  </a:cubicBezTo>
                  <a:cubicBezTo>
                    <a:pt x="51373" y="78410"/>
                    <a:pt x="50918" y="78527"/>
                    <a:pt x="50541" y="78527"/>
                  </a:cubicBezTo>
                  <a:cubicBezTo>
                    <a:pt x="49618" y="78527"/>
                    <a:pt x="49166" y="77825"/>
                    <a:pt x="49080" y="76365"/>
                  </a:cubicBezTo>
                  <a:cubicBezTo>
                    <a:pt x="49046" y="75397"/>
                    <a:pt x="49184" y="74446"/>
                    <a:pt x="49478" y="73530"/>
                  </a:cubicBezTo>
                  <a:cubicBezTo>
                    <a:pt x="50012" y="71861"/>
                    <a:pt x="49095" y="70692"/>
                    <a:pt x="47366" y="70692"/>
                  </a:cubicBezTo>
                  <a:cubicBezTo>
                    <a:pt x="47305" y="70692"/>
                    <a:pt x="47243" y="70693"/>
                    <a:pt x="47179" y="70696"/>
                  </a:cubicBezTo>
                  <a:cubicBezTo>
                    <a:pt x="46730" y="70714"/>
                    <a:pt x="46281" y="70765"/>
                    <a:pt x="45814" y="70783"/>
                  </a:cubicBezTo>
                  <a:cubicBezTo>
                    <a:pt x="45755" y="70784"/>
                    <a:pt x="45699" y="70786"/>
                    <a:pt x="45645" y="70786"/>
                  </a:cubicBezTo>
                  <a:cubicBezTo>
                    <a:pt x="45148" y="70786"/>
                    <a:pt x="44886" y="70683"/>
                    <a:pt x="45088" y="69919"/>
                  </a:cubicBezTo>
                  <a:cubicBezTo>
                    <a:pt x="45469" y="68484"/>
                    <a:pt x="46143" y="67240"/>
                    <a:pt x="46886" y="65996"/>
                  </a:cubicBezTo>
                  <a:cubicBezTo>
                    <a:pt x="47214" y="65443"/>
                    <a:pt x="47231" y="64993"/>
                    <a:pt x="46747" y="64613"/>
                  </a:cubicBezTo>
                  <a:cubicBezTo>
                    <a:pt x="46406" y="64334"/>
                    <a:pt x="45929" y="64209"/>
                    <a:pt x="45417" y="64209"/>
                  </a:cubicBezTo>
                  <a:cubicBezTo>
                    <a:pt x="44221" y="64209"/>
                    <a:pt x="42833" y="64889"/>
                    <a:pt x="42531" y="65857"/>
                  </a:cubicBezTo>
                  <a:cubicBezTo>
                    <a:pt x="42161" y="67044"/>
                    <a:pt x="40793" y="67929"/>
                    <a:pt x="39553" y="67929"/>
                  </a:cubicBezTo>
                  <a:cubicBezTo>
                    <a:pt x="39113" y="67929"/>
                    <a:pt x="38689" y="67817"/>
                    <a:pt x="38331" y="67568"/>
                  </a:cubicBezTo>
                  <a:cubicBezTo>
                    <a:pt x="36966" y="66601"/>
                    <a:pt x="35998" y="64872"/>
                    <a:pt x="36517" y="63455"/>
                  </a:cubicBezTo>
                  <a:cubicBezTo>
                    <a:pt x="37571" y="60569"/>
                    <a:pt x="37986" y="56802"/>
                    <a:pt x="41822" y="56093"/>
                  </a:cubicBezTo>
                  <a:cubicBezTo>
                    <a:pt x="44259" y="55627"/>
                    <a:pt x="46696" y="55299"/>
                    <a:pt x="49167" y="55126"/>
                  </a:cubicBezTo>
                  <a:cubicBezTo>
                    <a:pt x="49252" y="55120"/>
                    <a:pt x="49338" y="55117"/>
                    <a:pt x="49425" y="55117"/>
                  </a:cubicBezTo>
                  <a:cubicBezTo>
                    <a:pt x="50819" y="55117"/>
                    <a:pt x="52364" y="55920"/>
                    <a:pt x="51811" y="58133"/>
                  </a:cubicBezTo>
                  <a:cubicBezTo>
                    <a:pt x="51707" y="58582"/>
                    <a:pt x="52087" y="59204"/>
                    <a:pt x="52329" y="59688"/>
                  </a:cubicBezTo>
                  <a:cubicBezTo>
                    <a:pt x="52602" y="60250"/>
                    <a:pt x="52992" y="60846"/>
                    <a:pt x="53666" y="60846"/>
                  </a:cubicBezTo>
                  <a:cubicBezTo>
                    <a:pt x="53675" y="60846"/>
                    <a:pt x="53685" y="60846"/>
                    <a:pt x="53695" y="60846"/>
                  </a:cubicBezTo>
                  <a:cubicBezTo>
                    <a:pt x="54455" y="60811"/>
                    <a:pt x="54628" y="60085"/>
                    <a:pt x="54852" y="59498"/>
                  </a:cubicBezTo>
                  <a:cubicBezTo>
                    <a:pt x="55146" y="58703"/>
                    <a:pt x="55146" y="57822"/>
                    <a:pt x="54887" y="57027"/>
                  </a:cubicBezTo>
                  <a:cubicBezTo>
                    <a:pt x="54127" y="54642"/>
                    <a:pt x="54922" y="53017"/>
                    <a:pt x="57116" y="51894"/>
                  </a:cubicBezTo>
                  <a:cubicBezTo>
                    <a:pt x="58291" y="51307"/>
                    <a:pt x="59328" y="50442"/>
                    <a:pt x="60469" y="49786"/>
                  </a:cubicBezTo>
                  <a:cubicBezTo>
                    <a:pt x="62128" y="48818"/>
                    <a:pt x="61575" y="46641"/>
                    <a:pt x="63096" y="45448"/>
                  </a:cubicBezTo>
                  <a:cubicBezTo>
                    <a:pt x="64720" y="44169"/>
                    <a:pt x="65757" y="42113"/>
                    <a:pt x="68194" y="42061"/>
                  </a:cubicBezTo>
                  <a:cubicBezTo>
                    <a:pt x="68574" y="42044"/>
                    <a:pt x="69006" y="41888"/>
                    <a:pt x="69075" y="41456"/>
                  </a:cubicBezTo>
                  <a:cubicBezTo>
                    <a:pt x="69369" y="39711"/>
                    <a:pt x="70924" y="39417"/>
                    <a:pt x="72151" y="38760"/>
                  </a:cubicBezTo>
                  <a:cubicBezTo>
                    <a:pt x="72321" y="38667"/>
                    <a:pt x="72565" y="38512"/>
                    <a:pt x="72753" y="38512"/>
                  </a:cubicBezTo>
                  <a:cubicBezTo>
                    <a:pt x="72950" y="38512"/>
                    <a:pt x="73086" y="38680"/>
                    <a:pt x="73015" y="39261"/>
                  </a:cubicBezTo>
                  <a:cubicBezTo>
                    <a:pt x="72956" y="39796"/>
                    <a:pt x="73330" y="40078"/>
                    <a:pt x="73743" y="40078"/>
                  </a:cubicBezTo>
                  <a:cubicBezTo>
                    <a:pt x="73931" y="40078"/>
                    <a:pt x="74127" y="40020"/>
                    <a:pt x="74294" y="39901"/>
                  </a:cubicBezTo>
                  <a:cubicBezTo>
                    <a:pt x="75746" y="38898"/>
                    <a:pt x="77457" y="38501"/>
                    <a:pt x="78995" y="37723"/>
                  </a:cubicBezTo>
                  <a:cubicBezTo>
                    <a:pt x="79738" y="37326"/>
                    <a:pt x="80291" y="36773"/>
                    <a:pt x="79790" y="35995"/>
                  </a:cubicBezTo>
                  <a:cubicBezTo>
                    <a:pt x="79597" y="35708"/>
                    <a:pt x="79414" y="35603"/>
                    <a:pt x="79239" y="35603"/>
                  </a:cubicBezTo>
                  <a:cubicBezTo>
                    <a:pt x="78865" y="35603"/>
                    <a:pt x="78524" y="36083"/>
                    <a:pt x="78183" y="36306"/>
                  </a:cubicBezTo>
                  <a:cubicBezTo>
                    <a:pt x="77820" y="36545"/>
                    <a:pt x="77447" y="36741"/>
                    <a:pt x="77083" y="36741"/>
                  </a:cubicBezTo>
                  <a:cubicBezTo>
                    <a:pt x="76789" y="36741"/>
                    <a:pt x="76501" y="36612"/>
                    <a:pt x="76230" y="36272"/>
                  </a:cubicBezTo>
                  <a:cubicBezTo>
                    <a:pt x="75677" y="35563"/>
                    <a:pt x="76126" y="35148"/>
                    <a:pt x="76731" y="34751"/>
                  </a:cubicBezTo>
                  <a:cubicBezTo>
                    <a:pt x="77318" y="34371"/>
                    <a:pt x="77284" y="33818"/>
                    <a:pt x="77025" y="33196"/>
                  </a:cubicBezTo>
                  <a:cubicBezTo>
                    <a:pt x="76921" y="32919"/>
                    <a:pt x="76161" y="33023"/>
                    <a:pt x="76593" y="32643"/>
                  </a:cubicBezTo>
                  <a:cubicBezTo>
                    <a:pt x="76708" y="32536"/>
                    <a:pt x="76805" y="32492"/>
                    <a:pt x="76888" y="32492"/>
                  </a:cubicBezTo>
                  <a:cubicBezTo>
                    <a:pt x="77143" y="32492"/>
                    <a:pt x="77279" y="32892"/>
                    <a:pt x="77474" y="33126"/>
                  </a:cubicBezTo>
                  <a:cubicBezTo>
                    <a:pt x="77830" y="33563"/>
                    <a:pt x="78559" y="33892"/>
                    <a:pt x="79019" y="33892"/>
                  </a:cubicBezTo>
                  <a:cubicBezTo>
                    <a:pt x="79251" y="33892"/>
                    <a:pt x="79415" y="33808"/>
                    <a:pt x="79427" y="33610"/>
                  </a:cubicBezTo>
                  <a:cubicBezTo>
                    <a:pt x="79485" y="32639"/>
                    <a:pt x="79866" y="32465"/>
                    <a:pt x="80317" y="32465"/>
                  </a:cubicBezTo>
                  <a:cubicBezTo>
                    <a:pt x="80569" y="32465"/>
                    <a:pt x="80843" y="32519"/>
                    <a:pt x="81095" y="32519"/>
                  </a:cubicBezTo>
                  <a:cubicBezTo>
                    <a:pt x="81194" y="32519"/>
                    <a:pt x="81290" y="32511"/>
                    <a:pt x="81380" y="32487"/>
                  </a:cubicBezTo>
                  <a:cubicBezTo>
                    <a:pt x="81894" y="32340"/>
                    <a:pt x="82271" y="31830"/>
                    <a:pt x="82830" y="31830"/>
                  </a:cubicBezTo>
                  <a:cubicBezTo>
                    <a:pt x="82928" y="31830"/>
                    <a:pt x="83031" y="31846"/>
                    <a:pt x="83142" y="31882"/>
                  </a:cubicBezTo>
                  <a:cubicBezTo>
                    <a:pt x="82658" y="32470"/>
                    <a:pt x="82192" y="33075"/>
                    <a:pt x="81708" y="33679"/>
                  </a:cubicBezTo>
                  <a:cubicBezTo>
                    <a:pt x="81604" y="33766"/>
                    <a:pt x="81483" y="33835"/>
                    <a:pt x="81362" y="33904"/>
                  </a:cubicBezTo>
                  <a:cubicBezTo>
                    <a:pt x="81034" y="34129"/>
                    <a:pt x="80775" y="34423"/>
                    <a:pt x="80878" y="34872"/>
                  </a:cubicBezTo>
                  <a:cubicBezTo>
                    <a:pt x="80999" y="35304"/>
                    <a:pt x="81380" y="35252"/>
                    <a:pt x="81673" y="35425"/>
                  </a:cubicBezTo>
                  <a:cubicBezTo>
                    <a:pt x="81973" y="35596"/>
                    <a:pt x="82292" y="35648"/>
                    <a:pt x="82615" y="35648"/>
                  </a:cubicBezTo>
                  <a:cubicBezTo>
                    <a:pt x="83130" y="35648"/>
                    <a:pt x="83658" y="35514"/>
                    <a:pt x="84141" y="35514"/>
                  </a:cubicBezTo>
                  <a:cubicBezTo>
                    <a:pt x="84489" y="35514"/>
                    <a:pt x="84814" y="35584"/>
                    <a:pt x="85095" y="35822"/>
                  </a:cubicBezTo>
                  <a:cubicBezTo>
                    <a:pt x="85535" y="36187"/>
                    <a:pt x="85875" y="36332"/>
                    <a:pt x="86134" y="36332"/>
                  </a:cubicBezTo>
                  <a:cubicBezTo>
                    <a:pt x="86710" y="36332"/>
                    <a:pt x="86887" y="35618"/>
                    <a:pt x="86875" y="35010"/>
                  </a:cubicBezTo>
                  <a:cubicBezTo>
                    <a:pt x="86858" y="34215"/>
                    <a:pt x="87601" y="32729"/>
                    <a:pt x="85665" y="32625"/>
                  </a:cubicBezTo>
                  <a:cubicBezTo>
                    <a:pt x="84991" y="32591"/>
                    <a:pt x="85130" y="31986"/>
                    <a:pt x="85596" y="31485"/>
                  </a:cubicBezTo>
                  <a:cubicBezTo>
                    <a:pt x="87186" y="29791"/>
                    <a:pt x="86650" y="27527"/>
                    <a:pt x="84508" y="26767"/>
                  </a:cubicBezTo>
                  <a:cubicBezTo>
                    <a:pt x="84006" y="26594"/>
                    <a:pt x="83557" y="26214"/>
                    <a:pt x="83661" y="25834"/>
                  </a:cubicBezTo>
                  <a:cubicBezTo>
                    <a:pt x="83972" y="24503"/>
                    <a:pt x="83039" y="23432"/>
                    <a:pt x="83090" y="22170"/>
                  </a:cubicBezTo>
                  <a:cubicBezTo>
                    <a:pt x="83108" y="21773"/>
                    <a:pt x="83073" y="21375"/>
                    <a:pt x="82624" y="21220"/>
                  </a:cubicBezTo>
                  <a:cubicBezTo>
                    <a:pt x="82529" y="21188"/>
                    <a:pt x="82437" y="21174"/>
                    <a:pt x="82348" y="21174"/>
                  </a:cubicBezTo>
                  <a:cubicBezTo>
                    <a:pt x="82049" y="21174"/>
                    <a:pt x="81787" y="21339"/>
                    <a:pt x="81587" y="21565"/>
                  </a:cubicBezTo>
                  <a:cubicBezTo>
                    <a:pt x="81086" y="22135"/>
                    <a:pt x="80464" y="22602"/>
                    <a:pt x="79755" y="22913"/>
                  </a:cubicBezTo>
                  <a:cubicBezTo>
                    <a:pt x="79583" y="22995"/>
                    <a:pt x="79411" y="23071"/>
                    <a:pt x="79247" y="23071"/>
                  </a:cubicBezTo>
                  <a:cubicBezTo>
                    <a:pt x="79097" y="23071"/>
                    <a:pt x="78954" y="23008"/>
                    <a:pt x="78822" y="22827"/>
                  </a:cubicBezTo>
                  <a:cubicBezTo>
                    <a:pt x="78563" y="22498"/>
                    <a:pt x="78753" y="22274"/>
                    <a:pt x="78960" y="22015"/>
                  </a:cubicBezTo>
                  <a:cubicBezTo>
                    <a:pt x="79496" y="21254"/>
                    <a:pt x="79254" y="20736"/>
                    <a:pt x="78459" y="20338"/>
                  </a:cubicBezTo>
                  <a:cubicBezTo>
                    <a:pt x="78131" y="20165"/>
                    <a:pt x="77837" y="19941"/>
                    <a:pt x="77578" y="19664"/>
                  </a:cubicBezTo>
                  <a:cubicBezTo>
                    <a:pt x="77168" y="19146"/>
                    <a:pt x="76356" y="18913"/>
                    <a:pt x="75491" y="18913"/>
                  </a:cubicBezTo>
                  <a:cubicBezTo>
                    <a:pt x="74278" y="18913"/>
                    <a:pt x="72961" y="19371"/>
                    <a:pt x="72497" y="20148"/>
                  </a:cubicBezTo>
                  <a:cubicBezTo>
                    <a:pt x="72065" y="20874"/>
                    <a:pt x="71788" y="21824"/>
                    <a:pt x="70803" y="22170"/>
                  </a:cubicBezTo>
                  <a:cubicBezTo>
                    <a:pt x="70354" y="22326"/>
                    <a:pt x="70043" y="22792"/>
                    <a:pt x="70337" y="23276"/>
                  </a:cubicBezTo>
                  <a:cubicBezTo>
                    <a:pt x="71356" y="25004"/>
                    <a:pt x="70043" y="25488"/>
                    <a:pt x="68902" y="26024"/>
                  </a:cubicBezTo>
                  <a:cubicBezTo>
                    <a:pt x="67693" y="26577"/>
                    <a:pt x="66241" y="26801"/>
                    <a:pt x="66345" y="28685"/>
                  </a:cubicBezTo>
                  <a:cubicBezTo>
                    <a:pt x="66379" y="29117"/>
                    <a:pt x="65895" y="29601"/>
                    <a:pt x="65584" y="30016"/>
                  </a:cubicBezTo>
                  <a:cubicBezTo>
                    <a:pt x="65442" y="30197"/>
                    <a:pt x="65232" y="30465"/>
                    <a:pt x="64983" y="30465"/>
                  </a:cubicBezTo>
                  <a:cubicBezTo>
                    <a:pt x="64899" y="30465"/>
                    <a:pt x="64811" y="30435"/>
                    <a:pt x="64720" y="30361"/>
                  </a:cubicBezTo>
                  <a:cubicBezTo>
                    <a:pt x="64409" y="30120"/>
                    <a:pt x="64288" y="29705"/>
                    <a:pt x="64409" y="29342"/>
                  </a:cubicBezTo>
                  <a:cubicBezTo>
                    <a:pt x="64893" y="27596"/>
                    <a:pt x="65083" y="25989"/>
                    <a:pt x="62508" y="25903"/>
                  </a:cubicBezTo>
                  <a:cubicBezTo>
                    <a:pt x="62249" y="25903"/>
                    <a:pt x="61938" y="25644"/>
                    <a:pt x="61748" y="25436"/>
                  </a:cubicBezTo>
                  <a:cubicBezTo>
                    <a:pt x="61084" y="24759"/>
                    <a:pt x="60400" y="24243"/>
                    <a:pt x="59552" y="24243"/>
                  </a:cubicBezTo>
                  <a:cubicBezTo>
                    <a:pt x="59252" y="24243"/>
                    <a:pt x="58932" y="24307"/>
                    <a:pt x="58585" y="24451"/>
                  </a:cubicBezTo>
                  <a:cubicBezTo>
                    <a:pt x="58566" y="24457"/>
                    <a:pt x="58545" y="24459"/>
                    <a:pt x="58523" y="24459"/>
                  </a:cubicBezTo>
                  <a:cubicBezTo>
                    <a:pt x="58409" y="24459"/>
                    <a:pt x="58269" y="24394"/>
                    <a:pt x="58153" y="24365"/>
                  </a:cubicBezTo>
                  <a:cubicBezTo>
                    <a:pt x="58758" y="23501"/>
                    <a:pt x="57687" y="22429"/>
                    <a:pt x="58827" y="21462"/>
                  </a:cubicBezTo>
                  <a:cubicBezTo>
                    <a:pt x="61800" y="18990"/>
                    <a:pt x="65757" y="18558"/>
                    <a:pt x="68781" y="16294"/>
                  </a:cubicBezTo>
                  <a:lnTo>
                    <a:pt x="69455" y="15828"/>
                  </a:lnTo>
                  <a:cubicBezTo>
                    <a:pt x="70337" y="15586"/>
                    <a:pt x="71218" y="15206"/>
                    <a:pt x="72117" y="15119"/>
                  </a:cubicBezTo>
                  <a:cubicBezTo>
                    <a:pt x="74346" y="14912"/>
                    <a:pt x="75331" y="13910"/>
                    <a:pt x="75262" y="11767"/>
                  </a:cubicBezTo>
                  <a:cubicBezTo>
                    <a:pt x="75262" y="11596"/>
                    <a:pt x="75299" y="11543"/>
                    <a:pt x="75353" y="11543"/>
                  </a:cubicBezTo>
                  <a:cubicBezTo>
                    <a:pt x="75441" y="11543"/>
                    <a:pt x="75574" y="11687"/>
                    <a:pt x="75659" y="11698"/>
                  </a:cubicBezTo>
                  <a:cubicBezTo>
                    <a:pt x="76835" y="11749"/>
                    <a:pt x="77733" y="12683"/>
                    <a:pt x="78943" y="12752"/>
                  </a:cubicBezTo>
                  <a:cubicBezTo>
                    <a:pt x="79461" y="12769"/>
                    <a:pt x="79945" y="13391"/>
                    <a:pt x="80412" y="13789"/>
                  </a:cubicBezTo>
                  <a:cubicBezTo>
                    <a:pt x="80395" y="13944"/>
                    <a:pt x="80325" y="14082"/>
                    <a:pt x="80204" y="14203"/>
                  </a:cubicBezTo>
                  <a:cubicBezTo>
                    <a:pt x="79099" y="14649"/>
                    <a:pt x="78211" y="15599"/>
                    <a:pt x="76924" y="15599"/>
                  </a:cubicBezTo>
                  <a:cubicBezTo>
                    <a:pt x="76763" y="15599"/>
                    <a:pt x="76595" y="15584"/>
                    <a:pt x="76420" y="15551"/>
                  </a:cubicBezTo>
                  <a:cubicBezTo>
                    <a:pt x="76325" y="15534"/>
                    <a:pt x="76229" y="15525"/>
                    <a:pt x="76135" y="15525"/>
                  </a:cubicBezTo>
                  <a:cubicBezTo>
                    <a:pt x="75478" y="15525"/>
                    <a:pt x="74895" y="15947"/>
                    <a:pt x="74985" y="16778"/>
                  </a:cubicBezTo>
                  <a:cubicBezTo>
                    <a:pt x="75041" y="17437"/>
                    <a:pt x="75422" y="17620"/>
                    <a:pt x="75866" y="17620"/>
                  </a:cubicBezTo>
                  <a:cubicBezTo>
                    <a:pt x="76109" y="17620"/>
                    <a:pt x="76372" y="17565"/>
                    <a:pt x="76610" y="17504"/>
                  </a:cubicBezTo>
                  <a:cubicBezTo>
                    <a:pt x="76822" y="17451"/>
                    <a:pt x="77015" y="17425"/>
                    <a:pt x="77193" y="17425"/>
                  </a:cubicBezTo>
                  <a:cubicBezTo>
                    <a:pt x="77828" y="17425"/>
                    <a:pt x="78286" y="17750"/>
                    <a:pt x="78839" y="18316"/>
                  </a:cubicBezTo>
                  <a:cubicBezTo>
                    <a:pt x="79617" y="19094"/>
                    <a:pt x="80723" y="19612"/>
                    <a:pt x="81794" y="19993"/>
                  </a:cubicBezTo>
                  <a:cubicBezTo>
                    <a:pt x="81906" y="20034"/>
                    <a:pt x="82005" y="20053"/>
                    <a:pt x="82094" y="20053"/>
                  </a:cubicBezTo>
                  <a:cubicBezTo>
                    <a:pt x="82595" y="20053"/>
                    <a:pt x="82747" y="19445"/>
                    <a:pt x="82762" y="18887"/>
                  </a:cubicBezTo>
                  <a:cubicBezTo>
                    <a:pt x="82805" y="18878"/>
                    <a:pt x="82849" y="18874"/>
                    <a:pt x="82892" y="18874"/>
                  </a:cubicBezTo>
                  <a:cubicBezTo>
                    <a:pt x="82935" y="18874"/>
                    <a:pt x="82978" y="18878"/>
                    <a:pt x="83021" y="18887"/>
                  </a:cubicBezTo>
                  <a:cubicBezTo>
                    <a:pt x="83375" y="18985"/>
                    <a:pt x="83662" y="19030"/>
                    <a:pt x="83892" y="19030"/>
                  </a:cubicBezTo>
                  <a:cubicBezTo>
                    <a:pt x="85038" y="19030"/>
                    <a:pt x="84816" y="17932"/>
                    <a:pt x="84629" y="16882"/>
                  </a:cubicBezTo>
                  <a:cubicBezTo>
                    <a:pt x="84577" y="16588"/>
                    <a:pt x="84404" y="16122"/>
                    <a:pt x="84525" y="16018"/>
                  </a:cubicBezTo>
                  <a:cubicBezTo>
                    <a:pt x="84606" y="15948"/>
                    <a:pt x="84680" y="15920"/>
                    <a:pt x="84749" y="15920"/>
                  </a:cubicBezTo>
                  <a:cubicBezTo>
                    <a:pt x="84985" y="15920"/>
                    <a:pt x="85161" y="16252"/>
                    <a:pt x="85389" y="16346"/>
                  </a:cubicBezTo>
                  <a:cubicBezTo>
                    <a:pt x="85637" y="16436"/>
                    <a:pt x="85876" y="16474"/>
                    <a:pt x="86110" y="16474"/>
                  </a:cubicBezTo>
                  <a:cubicBezTo>
                    <a:pt x="86771" y="16474"/>
                    <a:pt x="87381" y="16174"/>
                    <a:pt x="87981" y="15931"/>
                  </a:cubicBezTo>
                  <a:cubicBezTo>
                    <a:pt x="88344" y="15793"/>
                    <a:pt x="88500" y="15275"/>
                    <a:pt x="88258" y="15033"/>
                  </a:cubicBezTo>
                  <a:cubicBezTo>
                    <a:pt x="87065" y="13754"/>
                    <a:pt x="85976" y="12406"/>
                    <a:pt x="84819" y="11110"/>
                  </a:cubicBezTo>
                  <a:cubicBezTo>
                    <a:pt x="84162" y="10350"/>
                    <a:pt x="83160" y="9779"/>
                    <a:pt x="82537" y="8915"/>
                  </a:cubicBezTo>
                  <a:cubicBezTo>
                    <a:pt x="82209" y="8379"/>
                    <a:pt x="81639" y="8034"/>
                    <a:pt x="81017" y="7999"/>
                  </a:cubicBezTo>
                  <a:cubicBezTo>
                    <a:pt x="80983" y="7995"/>
                    <a:pt x="80950" y="7994"/>
                    <a:pt x="80916" y="7994"/>
                  </a:cubicBezTo>
                  <a:cubicBezTo>
                    <a:pt x="80688" y="7994"/>
                    <a:pt x="80453" y="8074"/>
                    <a:pt x="80228" y="8074"/>
                  </a:cubicBezTo>
                  <a:cubicBezTo>
                    <a:pt x="80056" y="8074"/>
                    <a:pt x="79890" y="8027"/>
                    <a:pt x="79738" y="7861"/>
                  </a:cubicBezTo>
                  <a:cubicBezTo>
                    <a:pt x="80170" y="7757"/>
                    <a:pt x="80602" y="7654"/>
                    <a:pt x="81017" y="7585"/>
                  </a:cubicBezTo>
                  <a:cubicBezTo>
                    <a:pt x="81518" y="7481"/>
                    <a:pt x="82192" y="7567"/>
                    <a:pt x="82226" y="6859"/>
                  </a:cubicBezTo>
                  <a:cubicBezTo>
                    <a:pt x="82278" y="6202"/>
                    <a:pt x="81673" y="6167"/>
                    <a:pt x="81207" y="6046"/>
                  </a:cubicBezTo>
                  <a:cubicBezTo>
                    <a:pt x="81086" y="6012"/>
                    <a:pt x="80948" y="5960"/>
                    <a:pt x="80844" y="5891"/>
                  </a:cubicBezTo>
                  <a:cubicBezTo>
                    <a:pt x="80958" y="5878"/>
                    <a:pt x="81101" y="5837"/>
                    <a:pt x="81223" y="5837"/>
                  </a:cubicBezTo>
                  <a:cubicBezTo>
                    <a:pt x="81267" y="5837"/>
                    <a:pt x="81309" y="5843"/>
                    <a:pt x="81345" y="5856"/>
                  </a:cubicBezTo>
                  <a:cubicBezTo>
                    <a:pt x="81816" y="6065"/>
                    <a:pt x="82272" y="6151"/>
                    <a:pt x="82714" y="6151"/>
                  </a:cubicBezTo>
                  <a:cubicBezTo>
                    <a:pt x="83993" y="6151"/>
                    <a:pt x="85157" y="5437"/>
                    <a:pt x="86236" y="4923"/>
                  </a:cubicBezTo>
                  <a:cubicBezTo>
                    <a:pt x="89182" y="3528"/>
                    <a:pt x="92334" y="3094"/>
                    <a:pt x="95401" y="2235"/>
                  </a:cubicBezTo>
                  <a:lnTo>
                    <a:pt x="95401" y="2235"/>
                  </a:lnTo>
                  <a:cubicBezTo>
                    <a:pt x="93986" y="3267"/>
                    <a:pt x="92263" y="3834"/>
                    <a:pt x="90504" y="3834"/>
                  </a:cubicBezTo>
                  <a:cubicBezTo>
                    <a:pt x="90401" y="3834"/>
                    <a:pt x="90295" y="3831"/>
                    <a:pt x="90191" y="3831"/>
                  </a:cubicBezTo>
                  <a:cubicBezTo>
                    <a:pt x="89827" y="3831"/>
                    <a:pt x="89479" y="3873"/>
                    <a:pt x="89277" y="4249"/>
                  </a:cubicBezTo>
                  <a:cubicBezTo>
                    <a:pt x="89018" y="4802"/>
                    <a:pt x="89467" y="5113"/>
                    <a:pt x="89744" y="5528"/>
                  </a:cubicBezTo>
                  <a:cubicBezTo>
                    <a:pt x="90251" y="6307"/>
                    <a:pt x="90887" y="6586"/>
                    <a:pt x="91608" y="6586"/>
                  </a:cubicBezTo>
                  <a:cubicBezTo>
                    <a:pt x="91943" y="6586"/>
                    <a:pt x="92297" y="6525"/>
                    <a:pt x="92664" y="6427"/>
                  </a:cubicBezTo>
                  <a:cubicBezTo>
                    <a:pt x="93037" y="6322"/>
                    <a:pt x="93404" y="6272"/>
                    <a:pt x="93755" y="6272"/>
                  </a:cubicBezTo>
                  <a:cubicBezTo>
                    <a:pt x="95314" y="6272"/>
                    <a:pt x="96561" y="7243"/>
                    <a:pt x="96518" y="8639"/>
                  </a:cubicBezTo>
                  <a:cubicBezTo>
                    <a:pt x="96501" y="9123"/>
                    <a:pt x="96000" y="9710"/>
                    <a:pt x="96155" y="10073"/>
                  </a:cubicBezTo>
                  <a:cubicBezTo>
                    <a:pt x="96656" y="11300"/>
                    <a:pt x="95758" y="12302"/>
                    <a:pt x="95378" y="13045"/>
                  </a:cubicBezTo>
                  <a:cubicBezTo>
                    <a:pt x="94393" y="15016"/>
                    <a:pt x="93649" y="16709"/>
                    <a:pt x="95412" y="18541"/>
                  </a:cubicBezTo>
                  <a:cubicBezTo>
                    <a:pt x="95602" y="18714"/>
                    <a:pt x="95723" y="18938"/>
                    <a:pt x="95758" y="19180"/>
                  </a:cubicBezTo>
                  <a:cubicBezTo>
                    <a:pt x="95810" y="21358"/>
                    <a:pt x="97901" y="20788"/>
                    <a:pt x="99007" y="21479"/>
                  </a:cubicBezTo>
                  <a:cubicBezTo>
                    <a:pt x="99192" y="21597"/>
                    <a:pt x="99367" y="21648"/>
                    <a:pt x="99531" y="21648"/>
                  </a:cubicBezTo>
                  <a:cubicBezTo>
                    <a:pt x="100207" y="21648"/>
                    <a:pt x="100708" y="20784"/>
                    <a:pt x="101098" y="20200"/>
                  </a:cubicBezTo>
                  <a:cubicBezTo>
                    <a:pt x="102256" y="18472"/>
                    <a:pt x="104088" y="17055"/>
                    <a:pt x="105729" y="16536"/>
                  </a:cubicBezTo>
                  <a:cubicBezTo>
                    <a:pt x="109220" y="15396"/>
                    <a:pt x="112486" y="13547"/>
                    <a:pt x="116254" y="13115"/>
                  </a:cubicBezTo>
                  <a:cubicBezTo>
                    <a:pt x="117965" y="12907"/>
                    <a:pt x="119935" y="12320"/>
                    <a:pt x="120021" y="9883"/>
                  </a:cubicBezTo>
                  <a:cubicBezTo>
                    <a:pt x="120021" y="9693"/>
                    <a:pt x="120349" y="9485"/>
                    <a:pt x="120557" y="9330"/>
                  </a:cubicBezTo>
                  <a:cubicBezTo>
                    <a:pt x="121663" y="8552"/>
                    <a:pt x="123132" y="8034"/>
                    <a:pt x="122631" y="6202"/>
                  </a:cubicBezTo>
                  <a:cubicBezTo>
                    <a:pt x="122594" y="6055"/>
                    <a:pt x="122626" y="6020"/>
                    <a:pt x="122682" y="6020"/>
                  </a:cubicBezTo>
                  <a:cubicBezTo>
                    <a:pt x="122731" y="6020"/>
                    <a:pt x="122799" y="6046"/>
                    <a:pt x="122855" y="6046"/>
                  </a:cubicBezTo>
                  <a:cubicBezTo>
                    <a:pt x="122928" y="6051"/>
                    <a:pt x="122998" y="6053"/>
                    <a:pt x="123064" y="6053"/>
                  </a:cubicBezTo>
                  <a:cubicBezTo>
                    <a:pt x="124269" y="6053"/>
                    <a:pt x="124381" y="5321"/>
                    <a:pt x="123840" y="4387"/>
                  </a:cubicBezTo>
                  <a:cubicBezTo>
                    <a:pt x="123581" y="3921"/>
                    <a:pt x="123875" y="3955"/>
                    <a:pt x="124048" y="3817"/>
                  </a:cubicBezTo>
                  <a:cubicBezTo>
                    <a:pt x="125240" y="2867"/>
                    <a:pt x="126640" y="2728"/>
                    <a:pt x="128092" y="2659"/>
                  </a:cubicBezTo>
                  <a:cubicBezTo>
                    <a:pt x="128575" y="2625"/>
                    <a:pt x="129180" y="2521"/>
                    <a:pt x="129249" y="1934"/>
                  </a:cubicBezTo>
                  <a:cubicBezTo>
                    <a:pt x="129301" y="1363"/>
                    <a:pt x="128714" y="1242"/>
                    <a:pt x="128299" y="1190"/>
                  </a:cubicBezTo>
                  <a:cubicBezTo>
                    <a:pt x="125707" y="948"/>
                    <a:pt x="123132" y="430"/>
                    <a:pt x="120557" y="171"/>
                  </a:cubicBezTo>
                  <a:cubicBezTo>
                    <a:pt x="119360" y="50"/>
                    <a:pt x="118163" y="0"/>
                    <a:pt x="1169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25"/>
            <p:cNvSpPr/>
            <p:nvPr/>
          </p:nvSpPr>
          <p:spPr>
            <a:xfrm>
              <a:off x="1581325" y="1051125"/>
              <a:ext cx="283000" cy="91675"/>
            </a:xfrm>
            <a:custGeom>
              <a:avLst/>
              <a:gdLst/>
              <a:ahLst/>
              <a:cxnLst/>
              <a:rect l="l" t="t" r="r" b="b"/>
              <a:pathLst>
                <a:path w="11320" h="3667" extrusionOk="0">
                  <a:moveTo>
                    <a:pt x="6214" y="0"/>
                  </a:moveTo>
                  <a:cubicBezTo>
                    <a:pt x="5926" y="0"/>
                    <a:pt x="5584" y="48"/>
                    <a:pt x="5219" y="71"/>
                  </a:cubicBezTo>
                  <a:cubicBezTo>
                    <a:pt x="5082" y="56"/>
                    <a:pt x="4943" y="49"/>
                    <a:pt x="4804" y="49"/>
                  </a:cubicBezTo>
                  <a:cubicBezTo>
                    <a:pt x="3493" y="49"/>
                    <a:pt x="2115" y="667"/>
                    <a:pt x="709" y="1073"/>
                  </a:cubicBezTo>
                  <a:cubicBezTo>
                    <a:pt x="432" y="1177"/>
                    <a:pt x="208" y="1401"/>
                    <a:pt x="69" y="1678"/>
                  </a:cubicBezTo>
                  <a:cubicBezTo>
                    <a:pt x="0" y="1781"/>
                    <a:pt x="242" y="2213"/>
                    <a:pt x="363" y="2231"/>
                  </a:cubicBezTo>
                  <a:cubicBezTo>
                    <a:pt x="2163" y="2438"/>
                    <a:pt x="3786" y="3667"/>
                    <a:pt x="5640" y="3667"/>
                  </a:cubicBezTo>
                  <a:cubicBezTo>
                    <a:pt x="6100" y="3667"/>
                    <a:pt x="6574" y="3591"/>
                    <a:pt x="7068" y="3406"/>
                  </a:cubicBezTo>
                  <a:cubicBezTo>
                    <a:pt x="7396" y="3281"/>
                    <a:pt x="7767" y="3236"/>
                    <a:pt x="8142" y="3236"/>
                  </a:cubicBezTo>
                  <a:cubicBezTo>
                    <a:pt x="8439" y="3236"/>
                    <a:pt x="8738" y="3264"/>
                    <a:pt x="9021" y="3302"/>
                  </a:cubicBezTo>
                  <a:cubicBezTo>
                    <a:pt x="9277" y="3340"/>
                    <a:pt x="9523" y="3370"/>
                    <a:pt x="9759" y="3370"/>
                  </a:cubicBezTo>
                  <a:cubicBezTo>
                    <a:pt x="10271" y="3370"/>
                    <a:pt x="10728" y="3229"/>
                    <a:pt x="11095" y="2732"/>
                  </a:cubicBezTo>
                  <a:cubicBezTo>
                    <a:pt x="11320" y="2473"/>
                    <a:pt x="11268" y="2075"/>
                    <a:pt x="10991" y="1885"/>
                  </a:cubicBezTo>
                  <a:cubicBezTo>
                    <a:pt x="10479" y="1524"/>
                    <a:pt x="10006" y="1077"/>
                    <a:pt x="9430" y="1077"/>
                  </a:cubicBezTo>
                  <a:cubicBezTo>
                    <a:pt x="9151" y="1077"/>
                    <a:pt x="8847" y="1182"/>
                    <a:pt x="8503" y="1453"/>
                  </a:cubicBezTo>
                  <a:cubicBezTo>
                    <a:pt x="8280" y="1626"/>
                    <a:pt x="7919" y="1737"/>
                    <a:pt x="7612" y="1737"/>
                  </a:cubicBezTo>
                  <a:cubicBezTo>
                    <a:pt x="7277" y="1737"/>
                    <a:pt x="7006" y="1605"/>
                    <a:pt x="7051" y="1280"/>
                  </a:cubicBezTo>
                  <a:cubicBezTo>
                    <a:pt x="7179" y="207"/>
                    <a:pt x="6812" y="0"/>
                    <a:pt x="62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25"/>
            <p:cNvSpPr/>
            <p:nvPr/>
          </p:nvSpPr>
          <p:spPr>
            <a:xfrm>
              <a:off x="3144425" y="1319375"/>
              <a:ext cx="213450" cy="95575"/>
            </a:xfrm>
            <a:custGeom>
              <a:avLst/>
              <a:gdLst/>
              <a:ahLst/>
              <a:cxnLst/>
              <a:rect l="l" t="t" r="r" b="b"/>
              <a:pathLst>
                <a:path w="8538" h="3823" extrusionOk="0">
                  <a:moveTo>
                    <a:pt x="6155" y="1"/>
                  </a:moveTo>
                  <a:cubicBezTo>
                    <a:pt x="6054" y="1"/>
                    <a:pt x="5950" y="7"/>
                    <a:pt x="5842" y="20"/>
                  </a:cubicBezTo>
                  <a:cubicBezTo>
                    <a:pt x="4846" y="139"/>
                    <a:pt x="3874" y="469"/>
                    <a:pt x="2859" y="469"/>
                  </a:cubicBezTo>
                  <a:cubicBezTo>
                    <a:pt x="2396" y="469"/>
                    <a:pt x="1923" y="400"/>
                    <a:pt x="1435" y="211"/>
                  </a:cubicBezTo>
                  <a:cubicBezTo>
                    <a:pt x="1292" y="150"/>
                    <a:pt x="1133" y="113"/>
                    <a:pt x="974" y="113"/>
                  </a:cubicBezTo>
                  <a:cubicBezTo>
                    <a:pt x="501" y="113"/>
                    <a:pt x="35" y="441"/>
                    <a:pt x="35" y="1438"/>
                  </a:cubicBezTo>
                  <a:cubicBezTo>
                    <a:pt x="1" y="3771"/>
                    <a:pt x="1573" y="3580"/>
                    <a:pt x="3025" y="3822"/>
                  </a:cubicBezTo>
                  <a:cubicBezTo>
                    <a:pt x="4338" y="3753"/>
                    <a:pt x="5617" y="3408"/>
                    <a:pt x="6792" y="2837"/>
                  </a:cubicBezTo>
                  <a:cubicBezTo>
                    <a:pt x="7415" y="2526"/>
                    <a:pt x="8538" y="2474"/>
                    <a:pt x="8192" y="1541"/>
                  </a:cubicBezTo>
                  <a:cubicBezTo>
                    <a:pt x="7892" y="720"/>
                    <a:pt x="7218" y="1"/>
                    <a:pt x="61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25"/>
            <p:cNvSpPr/>
            <p:nvPr/>
          </p:nvSpPr>
          <p:spPr>
            <a:xfrm>
              <a:off x="1453000" y="2509000"/>
              <a:ext cx="263575" cy="113100"/>
            </a:xfrm>
            <a:custGeom>
              <a:avLst/>
              <a:gdLst/>
              <a:ahLst/>
              <a:cxnLst/>
              <a:rect l="l" t="t" r="r" b="b"/>
              <a:pathLst>
                <a:path w="10543" h="4524" extrusionOk="0">
                  <a:moveTo>
                    <a:pt x="3451" y="1"/>
                  </a:moveTo>
                  <a:cubicBezTo>
                    <a:pt x="2445" y="1"/>
                    <a:pt x="1486" y="228"/>
                    <a:pt x="761" y="702"/>
                  </a:cubicBezTo>
                  <a:cubicBezTo>
                    <a:pt x="398" y="927"/>
                    <a:pt x="1" y="1186"/>
                    <a:pt x="243" y="1687"/>
                  </a:cubicBezTo>
                  <a:cubicBezTo>
                    <a:pt x="390" y="1972"/>
                    <a:pt x="609" y="2083"/>
                    <a:pt x="855" y="2083"/>
                  </a:cubicBezTo>
                  <a:cubicBezTo>
                    <a:pt x="1012" y="2083"/>
                    <a:pt x="1180" y="2038"/>
                    <a:pt x="1349" y="1964"/>
                  </a:cubicBezTo>
                  <a:cubicBezTo>
                    <a:pt x="1677" y="1828"/>
                    <a:pt x="1990" y="1776"/>
                    <a:pt x="2298" y="1776"/>
                  </a:cubicBezTo>
                  <a:cubicBezTo>
                    <a:pt x="2932" y="1776"/>
                    <a:pt x="3543" y="1997"/>
                    <a:pt x="4217" y="2171"/>
                  </a:cubicBezTo>
                  <a:cubicBezTo>
                    <a:pt x="5708" y="2540"/>
                    <a:pt x="6405" y="4523"/>
                    <a:pt x="7868" y="4523"/>
                  </a:cubicBezTo>
                  <a:cubicBezTo>
                    <a:pt x="8118" y="4523"/>
                    <a:pt x="8391" y="4465"/>
                    <a:pt x="8693" y="4332"/>
                  </a:cubicBezTo>
                  <a:cubicBezTo>
                    <a:pt x="8824" y="4337"/>
                    <a:pt x="8947" y="4340"/>
                    <a:pt x="9062" y="4340"/>
                  </a:cubicBezTo>
                  <a:cubicBezTo>
                    <a:pt x="10032" y="4340"/>
                    <a:pt x="10475" y="4144"/>
                    <a:pt x="10491" y="3727"/>
                  </a:cubicBezTo>
                  <a:cubicBezTo>
                    <a:pt x="10542" y="2897"/>
                    <a:pt x="9817" y="2724"/>
                    <a:pt x="9264" y="2517"/>
                  </a:cubicBezTo>
                  <a:cubicBezTo>
                    <a:pt x="8711" y="2292"/>
                    <a:pt x="8209" y="1964"/>
                    <a:pt x="7777" y="1567"/>
                  </a:cubicBezTo>
                  <a:cubicBezTo>
                    <a:pt x="6685" y="547"/>
                    <a:pt x="5011" y="1"/>
                    <a:pt x="345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25"/>
            <p:cNvSpPr/>
            <p:nvPr/>
          </p:nvSpPr>
          <p:spPr>
            <a:xfrm>
              <a:off x="1880725" y="1020350"/>
              <a:ext cx="162025" cy="112025"/>
            </a:xfrm>
            <a:custGeom>
              <a:avLst/>
              <a:gdLst/>
              <a:ahLst/>
              <a:cxnLst/>
              <a:rect l="l" t="t" r="r" b="b"/>
              <a:pathLst>
                <a:path w="6481" h="4481" extrusionOk="0">
                  <a:moveTo>
                    <a:pt x="4294" y="0"/>
                  </a:moveTo>
                  <a:cubicBezTo>
                    <a:pt x="4062" y="0"/>
                    <a:pt x="3818" y="44"/>
                    <a:pt x="3560" y="144"/>
                  </a:cubicBezTo>
                  <a:cubicBezTo>
                    <a:pt x="3094" y="317"/>
                    <a:pt x="2593" y="541"/>
                    <a:pt x="2886" y="1198"/>
                  </a:cubicBezTo>
                  <a:cubicBezTo>
                    <a:pt x="3042" y="1509"/>
                    <a:pt x="3232" y="1820"/>
                    <a:pt x="3457" y="2114"/>
                  </a:cubicBezTo>
                  <a:cubicBezTo>
                    <a:pt x="3147" y="2260"/>
                    <a:pt x="2851" y="2348"/>
                    <a:pt x="2545" y="2348"/>
                  </a:cubicBezTo>
                  <a:cubicBezTo>
                    <a:pt x="2270" y="2348"/>
                    <a:pt x="1987" y="2277"/>
                    <a:pt x="1677" y="2114"/>
                  </a:cubicBezTo>
                  <a:cubicBezTo>
                    <a:pt x="1531" y="2037"/>
                    <a:pt x="1393" y="2002"/>
                    <a:pt x="1262" y="2002"/>
                  </a:cubicBezTo>
                  <a:cubicBezTo>
                    <a:pt x="867" y="2002"/>
                    <a:pt x="545" y="2320"/>
                    <a:pt x="311" y="2736"/>
                  </a:cubicBezTo>
                  <a:cubicBezTo>
                    <a:pt x="0" y="3289"/>
                    <a:pt x="467" y="3479"/>
                    <a:pt x="813" y="3807"/>
                  </a:cubicBezTo>
                  <a:cubicBezTo>
                    <a:pt x="1327" y="4309"/>
                    <a:pt x="1837" y="4480"/>
                    <a:pt x="2344" y="4480"/>
                  </a:cubicBezTo>
                  <a:cubicBezTo>
                    <a:pt x="3164" y="4480"/>
                    <a:pt x="3976" y="4032"/>
                    <a:pt x="4787" y="3807"/>
                  </a:cubicBezTo>
                  <a:lnTo>
                    <a:pt x="5081" y="3514"/>
                  </a:lnTo>
                  <a:cubicBezTo>
                    <a:pt x="5237" y="2788"/>
                    <a:pt x="5098" y="1924"/>
                    <a:pt x="6204" y="1734"/>
                  </a:cubicBezTo>
                  <a:cubicBezTo>
                    <a:pt x="6464" y="1699"/>
                    <a:pt x="6481" y="1129"/>
                    <a:pt x="6222" y="921"/>
                  </a:cubicBezTo>
                  <a:cubicBezTo>
                    <a:pt x="5644" y="436"/>
                    <a:pt x="5027" y="0"/>
                    <a:pt x="429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25"/>
            <p:cNvSpPr/>
            <p:nvPr/>
          </p:nvSpPr>
          <p:spPr>
            <a:xfrm>
              <a:off x="1688900" y="2603450"/>
              <a:ext cx="165050" cy="73950"/>
            </a:xfrm>
            <a:custGeom>
              <a:avLst/>
              <a:gdLst/>
              <a:ahLst/>
              <a:cxnLst/>
              <a:rect l="l" t="t" r="r" b="b"/>
              <a:pathLst>
                <a:path w="6602" h="2958" extrusionOk="0">
                  <a:moveTo>
                    <a:pt x="2842" y="0"/>
                  </a:moveTo>
                  <a:cubicBezTo>
                    <a:pt x="2588" y="0"/>
                    <a:pt x="2332" y="28"/>
                    <a:pt x="2074" y="87"/>
                  </a:cubicBezTo>
                  <a:cubicBezTo>
                    <a:pt x="1452" y="225"/>
                    <a:pt x="1055" y="1331"/>
                    <a:pt x="225" y="1694"/>
                  </a:cubicBezTo>
                  <a:cubicBezTo>
                    <a:pt x="0" y="1798"/>
                    <a:pt x="277" y="2247"/>
                    <a:pt x="536" y="2454"/>
                  </a:cubicBezTo>
                  <a:cubicBezTo>
                    <a:pt x="957" y="2789"/>
                    <a:pt x="2162" y="2958"/>
                    <a:pt x="3373" y="2958"/>
                  </a:cubicBezTo>
                  <a:cubicBezTo>
                    <a:pt x="4599" y="2958"/>
                    <a:pt x="5830" y="2785"/>
                    <a:pt x="6256" y="2437"/>
                  </a:cubicBezTo>
                  <a:cubicBezTo>
                    <a:pt x="6395" y="2282"/>
                    <a:pt x="6515" y="2109"/>
                    <a:pt x="6602" y="1919"/>
                  </a:cubicBezTo>
                  <a:cubicBezTo>
                    <a:pt x="6481" y="1711"/>
                    <a:pt x="6429" y="1469"/>
                    <a:pt x="6291" y="1366"/>
                  </a:cubicBezTo>
                  <a:cubicBezTo>
                    <a:pt x="5231" y="636"/>
                    <a:pt x="4065" y="0"/>
                    <a:pt x="284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25"/>
            <p:cNvSpPr/>
            <p:nvPr/>
          </p:nvSpPr>
          <p:spPr>
            <a:xfrm>
              <a:off x="1922200" y="1344925"/>
              <a:ext cx="129625" cy="64525"/>
            </a:xfrm>
            <a:custGeom>
              <a:avLst/>
              <a:gdLst/>
              <a:ahLst/>
              <a:cxnLst/>
              <a:rect l="l" t="t" r="r" b="b"/>
              <a:pathLst>
                <a:path w="5185" h="2581" extrusionOk="0">
                  <a:moveTo>
                    <a:pt x="1901" y="1"/>
                  </a:moveTo>
                  <a:lnTo>
                    <a:pt x="1227" y="467"/>
                  </a:lnTo>
                  <a:cubicBezTo>
                    <a:pt x="934" y="1020"/>
                    <a:pt x="0" y="1383"/>
                    <a:pt x="415" y="2144"/>
                  </a:cubicBezTo>
                  <a:cubicBezTo>
                    <a:pt x="602" y="2475"/>
                    <a:pt x="838" y="2581"/>
                    <a:pt x="1096" y="2581"/>
                  </a:cubicBezTo>
                  <a:cubicBezTo>
                    <a:pt x="1482" y="2581"/>
                    <a:pt x="1915" y="2344"/>
                    <a:pt x="2299" y="2282"/>
                  </a:cubicBezTo>
                  <a:cubicBezTo>
                    <a:pt x="2552" y="2236"/>
                    <a:pt x="2806" y="2213"/>
                    <a:pt x="3064" y="2213"/>
                  </a:cubicBezTo>
                  <a:cubicBezTo>
                    <a:pt x="3194" y="2213"/>
                    <a:pt x="3324" y="2219"/>
                    <a:pt x="3457" y="2230"/>
                  </a:cubicBezTo>
                  <a:cubicBezTo>
                    <a:pt x="3730" y="2245"/>
                    <a:pt x="4039" y="2324"/>
                    <a:pt x="4314" y="2324"/>
                  </a:cubicBezTo>
                  <a:cubicBezTo>
                    <a:pt x="4665" y="2324"/>
                    <a:pt x="4959" y="2195"/>
                    <a:pt x="5047" y="1643"/>
                  </a:cubicBezTo>
                  <a:cubicBezTo>
                    <a:pt x="5185" y="744"/>
                    <a:pt x="4563" y="277"/>
                    <a:pt x="3768" y="122"/>
                  </a:cubicBezTo>
                  <a:cubicBezTo>
                    <a:pt x="3146" y="35"/>
                    <a:pt x="2523" y="1"/>
                    <a:pt x="19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25"/>
            <p:cNvSpPr/>
            <p:nvPr/>
          </p:nvSpPr>
          <p:spPr>
            <a:xfrm>
              <a:off x="1787825" y="1030550"/>
              <a:ext cx="94250" cy="44825"/>
            </a:xfrm>
            <a:custGeom>
              <a:avLst/>
              <a:gdLst/>
              <a:ahLst/>
              <a:cxnLst/>
              <a:rect l="l" t="t" r="r" b="b"/>
              <a:pathLst>
                <a:path w="3770" h="1793" extrusionOk="0">
                  <a:moveTo>
                    <a:pt x="2929" y="0"/>
                  </a:moveTo>
                  <a:cubicBezTo>
                    <a:pt x="2800" y="0"/>
                    <a:pt x="2676" y="17"/>
                    <a:pt x="2576" y="47"/>
                  </a:cubicBezTo>
                  <a:cubicBezTo>
                    <a:pt x="2412" y="93"/>
                    <a:pt x="2229" y="105"/>
                    <a:pt x="2039" y="105"/>
                  </a:cubicBezTo>
                  <a:cubicBezTo>
                    <a:pt x="1817" y="105"/>
                    <a:pt x="1584" y="88"/>
                    <a:pt x="1360" y="88"/>
                  </a:cubicBezTo>
                  <a:cubicBezTo>
                    <a:pt x="763" y="88"/>
                    <a:pt x="227" y="208"/>
                    <a:pt x="105" y="1084"/>
                  </a:cubicBezTo>
                  <a:cubicBezTo>
                    <a:pt x="1" y="1792"/>
                    <a:pt x="865" y="1688"/>
                    <a:pt x="1504" y="1740"/>
                  </a:cubicBezTo>
                  <a:cubicBezTo>
                    <a:pt x="2265" y="1568"/>
                    <a:pt x="3405" y="1792"/>
                    <a:pt x="3665" y="652"/>
                  </a:cubicBezTo>
                  <a:cubicBezTo>
                    <a:pt x="3769" y="167"/>
                    <a:pt x="3329" y="0"/>
                    <a:pt x="29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25"/>
            <p:cNvSpPr/>
            <p:nvPr/>
          </p:nvSpPr>
          <p:spPr>
            <a:xfrm>
              <a:off x="1870350" y="2639275"/>
              <a:ext cx="59225" cy="44325"/>
            </a:xfrm>
            <a:custGeom>
              <a:avLst/>
              <a:gdLst/>
              <a:ahLst/>
              <a:cxnLst/>
              <a:rect l="l" t="t" r="r" b="b"/>
              <a:pathLst>
                <a:path w="2369" h="1773" extrusionOk="0">
                  <a:moveTo>
                    <a:pt x="922" y="1"/>
                  </a:moveTo>
                  <a:cubicBezTo>
                    <a:pt x="435" y="1"/>
                    <a:pt x="1" y="156"/>
                    <a:pt x="1" y="762"/>
                  </a:cubicBezTo>
                  <a:cubicBezTo>
                    <a:pt x="1" y="1414"/>
                    <a:pt x="337" y="1773"/>
                    <a:pt x="982" y="1773"/>
                  </a:cubicBezTo>
                  <a:cubicBezTo>
                    <a:pt x="1038" y="1773"/>
                    <a:pt x="1097" y="1770"/>
                    <a:pt x="1158" y="1765"/>
                  </a:cubicBezTo>
                  <a:cubicBezTo>
                    <a:pt x="1711" y="1730"/>
                    <a:pt x="2368" y="1678"/>
                    <a:pt x="2299" y="901"/>
                  </a:cubicBezTo>
                  <a:cubicBezTo>
                    <a:pt x="2264" y="175"/>
                    <a:pt x="1642" y="2"/>
                    <a:pt x="1003" y="2"/>
                  </a:cubicBezTo>
                  <a:cubicBezTo>
                    <a:pt x="976" y="1"/>
                    <a:pt x="949" y="1"/>
                    <a:pt x="92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25"/>
            <p:cNvSpPr/>
            <p:nvPr/>
          </p:nvSpPr>
          <p:spPr>
            <a:xfrm>
              <a:off x="2264800" y="4630125"/>
              <a:ext cx="62675" cy="39225"/>
            </a:xfrm>
            <a:custGeom>
              <a:avLst/>
              <a:gdLst/>
              <a:ahLst/>
              <a:cxnLst/>
              <a:rect l="l" t="t" r="r" b="b"/>
              <a:pathLst>
                <a:path w="2507" h="1569" extrusionOk="0">
                  <a:moveTo>
                    <a:pt x="1176" y="52"/>
                  </a:moveTo>
                  <a:cubicBezTo>
                    <a:pt x="675" y="87"/>
                    <a:pt x="1" y="1"/>
                    <a:pt x="1" y="813"/>
                  </a:cubicBezTo>
                  <a:cubicBezTo>
                    <a:pt x="1" y="1241"/>
                    <a:pt x="341" y="1568"/>
                    <a:pt x="742" y="1568"/>
                  </a:cubicBezTo>
                  <a:cubicBezTo>
                    <a:pt x="811" y="1568"/>
                    <a:pt x="881" y="1559"/>
                    <a:pt x="951" y="1539"/>
                  </a:cubicBezTo>
                  <a:cubicBezTo>
                    <a:pt x="1077" y="1515"/>
                    <a:pt x="1221" y="1513"/>
                    <a:pt x="1369" y="1513"/>
                  </a:cubicBezTo>
                  <a:cubicBezTo>
                    <a:pt x="1403" y="1513"/>
                    <a:pt x="1437" y="1513"/>
                    <a:pt x="1471" y="1513"/>
                  </a:cubicBezTo>
                  <a:cubicBezTo>
                    <a:pt x="1947" y="1513"/>
                    <a:pt x="2434" y="1491"/>
                    <a:pt x="2472" y="830"/>
                  </a:cubicBezTo>
                  <a:cubicBezTo>
                    <a:pt x="2506" y="52"/>
                    <a:pt x="1781" y="87"/>
                    <a:pt x="1176" y="5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25"/>
            <p:cNvSpPr/>
            <p:nvPr/>
          </p:nvSpPr>
          <p:spPr>
            <a:xfrm>
              <a:off x="1604225" y="2645350"/>
              <a:ext cx="56175" cy="38275"/>
            </a:xfrm>
            <a:custGeom>
              <a:avLst/>
              <a:gdLst/>
              <a:ahLst/>
              <a:cxnLst/>
              <a:rect l="l" t="t" r="r" b="b"/>
              <a:pathLst>
                <a:path w="2247" h="1531" extrusionOk="0">
                  <a:moveTo>
                    <a:pt x="1003" y="1"/>
                  </a:moveTo>
                  <a:cubicBezTo>
                    <a:pt x="536" y="35"/>
                    <a:pt x="0" y="1"/>
                    <a:pt x="17" y="554"/>
                  </a:cubicBezTo>
                  <a:cubicBezTo>
                    <a:pt x="17" y="1297"/>
                    <a:pt x="640" y="1452"/>
                    <a:pt x="1262" y="1522"/>
                  </a:cubicBezTo>
                  <a:cubicBezTo>
                    <a:pt x="1319" y="1528"/>
                    <a:pt x="1377" y="1531"/>
                    <a:pt x="1434" y="1531"/>
                  </a:cubicBezTo>
                  <a:cubicBezTo>
                    <a:pt x="1857" y="1531"/>
                    <a:pt x="2247" y="1352"/>
                    <a:pt x="2247" y="865"/>
                  </a:cubicBezTo>
                  <a:cubicBezTo>
                    <a:pt x="2247" y="18"/>
                    <a:pt x="1504" y="139"/>
                    <a:pt x="10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25"/>
            <p:cNvSpPr/>
            <p:nvPr/>
          </p:nvSpPr>
          <p:spPr>
            <a:xfrm>
              <a:off x="7045475" y="3384250"/>
              <a:ext cx="47375" cy="53550"/>
            </a:xfrm>
            <a:custGeom>
              <a:avLst/>
              <a:gdLst/>
              <a:ahLst/>
              <a:cxnLst/>
              <a:rect l="l" t="t" r="r" b="b"/>
              <a:pathLst>
                <a:path w="1895" h="2142" extrusionOk="0">
                  <a:moveTo>
                    <a:pt x="416" y="1"/>
                  </a:moveTo>
                  <a:cubicBezTo>
                    <a:pt x="93" y="1"/>
                    <a:pt x="0" y="338"/>
                    <a:pt x="63" y="618"/>
                  </a:cubicBezTo>
                  <a:cubicBezTo>
                    <a:pt x="201" y="1292"/>
                    <a:pt x="339" y="2035"/>
                    <a:pt x="1203" y="2139"/>
                  </a:cubicBezTo>
                  <a:cubicBezTo>
                    <a:pt x="1224" y="2141"/>
                    <a:pt x="1245" y="2142"/>
                    <a:pt x="1265" y="2142"/>
                  </a:cubicBezTo>
                  <a:cubicBezTo>
                    <a:pt x="1645" y="2142"/>
                    <a:pt x="1895" y="1835"/>
                    <a:pt x="1895" y="1327"/>
                  </a:cubicBezTo>
                  <a:cubicBezTo>
                    <a:pt x="1670" y="705"/>
                    <a:pt x="1273" y="169"/>
                    <a:pt x="529" y="13"/>
                  </a:cubicBezTo>
                  <a:cubicBezTo>
                    <a:pt x="489" y="5"/>
                    <a:pt x="451" y="1"/>
                    <a:pt x="41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25"/>
            <p:cNvSpPr/>
            <p:nvPr/>
          </p:nvSpPr>
          <p:spPr>
            <a:xfrm>
              <a:off x="4291500" y="1250400"/>
              <a:ext cx="54900" cy="37900"/>
            </a:xfrm>
            <a:custGeom>
              <a:avLst/>
              <a:gdLst/>
              <a:ahLst/>
              <a:cxnLst/>
              <a:rect l="l" t="t" r="r" b="b"/>
              <a:pathLst>
                <a:path w="2196" h="1516" extrusionOk="0">
                  <a:moveTo>
                    <a:pt x="1013" y="0"/>
                  </a:moveTo>
                  <a:cubicBezTo>
                    <a:pt x="676" y="0"/>
                    <a:pt x="369" y="181"/>
                    <a:pt x="190" y="464"/>
                  </a:cubicBezTo>
                  <a:cubicBezTo>
                    <a:pt x="0" y="706"/>
                    <a:pt x="35" y="1034"/>
                    <a:pt x="259" y="1224"/>
                  </a:cubicBezTo>
                  <a:cubicBezTo>
                    <a:pt x="466" y="1444"/>
                    <a:pt x="678" y="1515"/>
                    <a:pt x="892" y="1515"/>
                  </a:cubicBezTo>
                  <a:cubicBezTo>
                    <a:pt x="1233" y="1515"/>
                    <a:pt x="1579" y="1336"/>
                    <a:pt x="1919" y="1293"/>
                  </a:cubicBezTo>
                  <a:cubicBezTo>
                    <a:pt x="2195" y="567"/>
                    <a:pt x="1901" y="153"/>
                    <a:pt x="1175" y="14"/>
                  </a:cubicBezTo>
                  <a:cubicBezTo>
                    <a:pt x="1121" y="5"/>
                    <a:pt x="1066" y="0"/>
                    <a:pt x="10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25"/>
            <p:cNvSpPr/>
            <p:nvPr/>
          </p:nvSpPr>
          <p:spPr>
            <a:xfrm>
              <a:off x="6323375" y="3314875"/>
              <a:ext cx="50125" cy="37325"/>
            </a:xfrm>
            <a:custGeom>
              <a:avLst/>
              <a:gdLst/>
              <a:ahLst/>
              <a:cxnLst/>
              <a:rect l="l" t="t" r="r" b="b"/>
              <a:pathLst>
                <a:path w="2005" h="1493" extrusionOk="0">
                  <a:moveTo>
                    <a:pt x="754" y="1"/>
                  </a:moveTo>
                  <a:cubicBezTo>
                    <a:pt x="409" y="1"/>
                    <a:pt x="93" y="129"/>
                    <a:pt x="52" y="542"/>
                  </a:cubicBezTo>
                  <a:cubicBezTo>
                    <a:pt x="0" y="1198"/>
                    <a:pt x="536" y="1371"/>
                    <a:pt x="1106" y="1492"/>
                  </a:cubicBezTo>
                  <a:cubicBezTo>
                    <a:pt x="1504" y="1475"/>
                    <a:pt x="1988" y="1440"/>
                    <a:pt x="1988" y="905"/>
                  </a:cubicBezTo>
                  <a:cubicBezTo>
                    <a:pt x="2005" y="317"/>
                    <a:pt x="1504" y="110"/>
                    <a:pt x="1020" y="23"/>
                  </a:cubicBezTo>
                  <a:cubicBezTo>
                    <a:pt x="932" y="9"/>
                    <a:pt x="842" y="1"/>
                    <a:pt x="75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25"/>
            <p:cNvSpPr/>
            <p:nvPr/>
          </p:nvSpPr>
          <p:spPr>
            <a:xfrm>
              <a:off x="6680225" y="1890750"/>
              <a:ext cx="46075" cy="42200"/>
            </a:xfrm>
            <a:custGeom>
              <a:avLst/>
              <a:gdLst/>
              <a:ahLst/>
              <a:cxnLst/>
              <a:rect l="l" t="t" r="r" b="b"/>
              <a:pathLst>
                <a:path w="1843" h="1688" extrusionOk="0">
                  <a:moveTo>
                    <a:pt x="1376" y="1"/>
                  </a:moveTo>
                  <a:cubicBezTo>
                    <a:pt x="1345" y="1"/>
                    <a:pt x="1312" y="4"/>
                    <a:pt x="1280" y="11"/>
                  </a:cubicBezTo>
                  <a:cubicBezTo>
                    <a:pt x="675" y="29"/>
                    <a:pt x="156" y="478"/>
                    <a:pt x="70" y="1083"/>
                  </a:cubicBezTo>
                  <a:cubicBezTo>
                    <a:pt x="1" y="1446"/>
                    <a:pt x="208" y="1670"/>
                    <a:pt x="675" y="1688"/>
                  </a:cubicBezTo>
                  <a:cubicBezTo>
                    <a:pt x="1193" y="1480"/>
                    <a:pt x="1643" y="1135"/>
                    <a:pt x="1781" y="513"/>
                  </a:cubicBezTo>
                  <a:cubicBezTo>
                    <a:pt x="1843" y="250"/>
                    <a:pt x="1642" y="1"/>
                    <a:pt x="13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25"/>
            <p:cNvSpPr/>
            <p:nvPr/>
          </p:nvSpPr>
          <p:spPr>
            <a:xfrm>
              <a:off x="3550975" y="1955400"/>
              <a:ext cx="53600" cy="126175"/>
            </a:xfrm>
            <a:custGeom>
              <a:avLst/>
              <a:gdLst/>
              <a:ahLst/>
              <a:cxnLst/>
              <a:rect l="l" t="t" r="r" b="b"/>
              <a:pathLst>
                <a:path w="2144" h="5047" extrusionOk="0">
                  <a:moveTo>
                    <a:pt x="1297" y="0"/>
                  </a:moveTo>
                  <a:cubicBezTo>
                    <a:pt x="778" y="0"/>
                    <a:pt x="260" y="363"/>
                    <a:pt x="364" y="795"/>
                  </a:cubicBezTo>
                  <a:cubicBezTo>
                    <a:pt x="640" y="1850"/>
                    <a:pt x="122" y="2731"/>
                    <a:pt x="1" y="3491"/>
                  </a:cubicBezTo>
                  <a:cubicBezTo>
                    <a:pt x="70" y="4338"/>
                    <a:pt x="1" y="5047"/>
                    <a:pt x="951" y="5047"/>
                  </a:cubicBezTo>
                  <a:cubicBezTo>
                    <a:pt x="1781" y="5047"/>
                    <a:pt x="1971" y="4476"/>
                    <a:pt x="2040" y="3785"/>
                  </a:cubicBezTo>
                  <a:cubicBezTo>
                    <a:pt x="2144" y="2748"/>
                    <a:pt x="1642" y="1746"/>
                    <a:pt x="1936" y="692"/>
                  </a:cubicBezTo>
                  <a:cubicBezTo>
                    <a:pt x="2023" y="381"/>
                    <a:pt x="1712" y="0"/>
                    <a:pt x="12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25"/>
            <p:cNvSpPr/>
            <p:nvPr/>
          </p:nvSpPr>
          <p:spPr>
            <a:xfrm>
              <a:off x="3910000" y="2161475"/>
              <a:ext cx="93775" cy="45400"/>
            </a:xfrm>
            <a:custGeom>
              <a:avLst/>
              <a:gdLst/>
              <a:ahLst/>
              <a:cxnLst/>
              <a:rect l="l" t="t" r="r" b="b"/>
              <a:pathLst>
                <a:path w="3751" h="1816" extrusionOk="0">
                  <a:moveTo>
                    <a:pt x="1383" y="1"/>
                  </a:moveTo>
                  <a:cubicBezTo>
                    <a:pt x="778" y="87"/>
                    <a:pt x="1" y="18"/>
                    <a:pt x="122" y="640"/>
                  </a:cubicBezTo>
                  <a:cubicBezTo>
                    <a:pt x="329" y="1625"/>
                    <a:pt x="1297" y="1815"/>
                    <a:pt x="2195" y="1815"/>
                  </a:cubicBezTo>
                  <a:cubicBezTo>
                    <a:pt x="2835" y="1815"/>
                    <a:pt x="3751" y="1712"/>
                    <a:pt x="3613" y="951"/>
                  </a:cubicBezTo>
                  <a:cubicBezTo>
                    <a:pt x="3466" y="240"/>
                    <a:pt x="2970" y="188"/>
                    <a:pt x="2455" y="188"/>
                  </a:cubicBezTo>
                  <a:cubicBezTo>
                    <a:pt x="2366" y="188"/>
                    <a:pt x="2276" y="189"/>
                    <a:pt x="2187" y="189"/>
                  </a:cubicBezTo>
                  <a:cubicBezTo>
                    <a:pt x="1880" y="189"/>
                    <a:pt x="1588" y="170"/>
                    <a:pt x="13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25"/>
            <p:cNvSpPr/>
            <p:nvPr/>
          </p:nvSpPr>
          <p:spPr>
            <a:xfrm>
              <a:off x="4125600" y="2173875"/>
              <a:ext cx="50575" cy="37600"/>
            </a:xfrm>
            <a:custGeom>
              <a:avLst/>
              <a:gdLst/>
              <a:ahLst/>
              <a:cxnLst/>
              <a:rect l="l" t="t" r="r" b="b"/>
              <a:pathLst>
                <a:path w="2023" h="1504" extrusionOk="0">
                  <a:moveTo>
                    <a:pt x="1294" y="1"/>
                  </a:moveTo>
                  <a:cubicBezTo>
                    <a:pt x="1249" y="1"/>
                    <a:pt x="1204" y="3"/>
                    <a:pt x="1158" y="6"/>
                  </a:cubicBezTo>
                  <a:cubicBezTo>
                    <a:pt x="691" y="144"/>
                    <a:pt x="0" y="109"/>
                    <a:pt x="17" y="904"/>
                  </a:cubicBezTo>
                  <a:cubicBezTo>
                    <a:pt x="17" y="1352"/>
                    <a:pt x="364" y="1503"/>
                    <a:pt x="748" y="1503"/>
                  </a:cubicBezTo>
                  <a:cubicBezTo>
                    <a:pt x="809" y="1503"/>
                    <a:pt x="872" y="1499"/>
                    <a:pt x="933" y="1492"/>
                  </a:cubicBezTo>
                  <a:cubicBezTo>
                    <a:pt x="1486" y="1440"/>
                    <a:pt x="2022" y="1233"/>
                    <a:pt x="2022" y="593"/>
                  </a:cubicBezTo>
                  <a:cubicBezTo>
                    <a:pt x="2022" y="156"/>
                    <a:pt x="1711" y="1"/>
                    <a:pt x="129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25"/>
            <p:cNvSpPr/>
            <p:nvPr/>
          </p:nvSpPr>
          <p:spPr>
            <a:xfrm>
              <a:off x="3415775" y="2038325"/>
              <a:ext cx="44925" cy="38175"/>
            </a:xfrm>
            <a:custGeom>
              <a:avLst/>
              <a:gdLst/>
              <a:ahLst/>
              <a:cxnLst/>
              <a:rect l="l" t="t" r="r" b="b"/>
              <a:pathLst>
                <a:path w="1797" h="1527" extrusionOk="0">
                  <a:moveTo>
                    <a:pt x="812" y="0"/>
                  </a:moveTo>
                  <a:cubicBezTo>
                    <a:pt x="383" y="0"/>
                    <a:pt x="1" y="211"/>
                    <a:pt x="34" y="710"/>
                  </a:cubicBezTo>
                  <a:cubicBezTo>
                    <a:pt x="34" y="1164"/>
                    <a:pt x="400" y="1527"/>
                    <a:pt x="845" y="1527"/>
                  </a:cubicBezTo>
                  <a:cubicBezTo>
                    <a:pt x="874" y="1527"/>
                    <a:pt x="903" y="1525"/>
                    <a:pt x="933" y="1522"/>
                  </a:cubicBezTo>
                  <a:cubicBezTo>
                    <a:pt x="1382" y="1522"/>
                    <a:pt x="1745" y="1315"/>
                    <a:pt x="1797" y="796"/>
                  </a:cubicBezTo>
                  <a:cubicBezTo>
                    <a:pt x="1745" y="226"/>
                    <a:pt x="1330" y="19"/>
                    <a:pt x="864" y="1"/>
                  </a:cubicBezTo>
                  <a:cubicBezTo>
                    <a:pt x="847" y="1"/>
                    <a:pt x="829" y="0"/>
                    <a:pt x="81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51" name="Google Shape;851;p25"/>
          <p:cNvSpPr txBox="1"/>
          <p:nvPr/>
        </p:nvSpPr>
        <p:spPr>
          <a:xfrm>
            <a:off x="1539751" y="1105175"/>
            <a:ext cx="6064500" cy="27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Henny Penny"/>
                <a:ea typeface="Henny Penny"/>
                <a:cs typeface="Henny Penny"/>
                <a:sym typeface="Henny Penny"/>
              </a:rPr>
              <a:t>WHERE HAVE THERE BEEN MORE DEATHS?</a:t>
            </a:r>
            <a:endParaRPr sz="1800">
              <a:solidFill>
                <a:schemeClr val="lt1"/>
              </a:solidFill>
              <a:latin typeface="Henny Penny"/>
              <a:ea typeface="Henny Penny"/>
              <a:cs typeface="Henny Penny"/>
              <a:sym typeface="Henny Penny"/>
            </a:endParaRPr>
          </a:p>
        </p:txBody>
      </p:sp>
      <p:grpSp>
        <p:nvGrpSpPr>
          <p:cNvPr id="852" name="Google Shape;852;p25"/>
          <p:cNvGrpSpPr/>
          <p:nvPr/>
        </p:nvGrpSpPr>
        <p:grpSpPr>
          <a:xfrm>
            <a:off x="6408718" y="1977825"/>
            <a:ext cx="2022000" cy="921700"/>
            <a:chOff x="6408718" y="1977825"/>
            <a:chExt cx="2022000" cy="921700"/>
          </a:xfrm>
        </p:grpSpPr>
        <p:sp>
          <p:nvSpPr>
            <p:cNvPr id="853" name="Google Shape;853;p25"/>
            <p:cNvSpPr txBox="1"/>
            <p:nvPr/>
          </p:nvSpPr>
          <p:spPr>
            <a:xfrm>
              <a:off x="7200908" y="1977825"/>
              <a:ext cx="1229700" cy="446400"/>
            </a:xfrm>
            <a:prstGeom prst="rect">
              <a:avLst/>
            </a:prstGeom>
            <a:noFill/>
            <a:ln>
              <a:noFill/>
            </a:ln>
          </p:spPr>
          <p:txBody>
            <a:bodyPr spcFirstLastPara="1" wrap="square" lIns="91425" tIns="91425" rIns="91425" bIns="91425" anchor="b" anchorCtr="0">
              <a:noAutofit/>
            </a:bodyPr>
            <a:lstStyle/>
            <a:p>
              <a:pPr marL="0" lvl="0" indent="0" algn="r" rtl="0">
                <a:lnSpc>
                  <a:spcPct val="115000"/>
                </a:lnSpc>
                <a:spcBef>
                  <a:spcPts val="0"/>
                </a:spcBef>
                <a:spcAft>
                  <a:spcPts val="0"/>
                </a:spcAft>
                <a:buNone/>
              </a:pPr>
              <a:r>
                <a:rPr lang="en" sz="1600">
                  <a:solidFill>
                    <a:schemeClr val="lt1"/>
                  </a:solidFill>
                  <a:latin typeface="Henny Penny"/>
                  <a:ea typeface="Henny Penny"/>
                  <a:cs typeface="Henny Penny"/>
                  <a:sym typeface="Henny Penny"/>
                </a:rPr>
                <a:t>SATURN</a:t>
              </a:r>
              <a:endParaRPr sz="1600">
                <a:solidFill>
                  <a:schemeClr val="lt1"/>
                </a:solidFill>
                <a:latin typeface="Henny Penny"/>
                <a:ea typeface="Henny Penny"/>
                <a:cs typeface="Henny Penny"/>
                <a:sym typeface="Henny Penny"/>
              </a:endParaRPr>
            </a:p>
          </p:txBody>
        </p:sp>
        <p:sp>
          <p:nvSpPr>
            <p:cNvPr id="854" name="Google Shape;854;p25"/>
            <p:cNvSpPr txBox="1"/>
            <p:nvPr/>
          </p:nvSpPr>
          <p:spPr>
            <a:xfrm>
              <a:off x="6408718" y="2260825"/>
              <a:ext cx="2022000" cy="6387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Saturn is composed mostly of hydrogen</a:t>
              </a:r>
              <a:endParaRPr>
                <a:solidFill>
                  <a:schemeClr val="lt1"/>
                </a:solidFill>
                <a:latin typeface="Nanum Myeongjo"/>
                <a:ea typeface="Nanum Myeongjo"/>
                <a:cs typeface="Nanum Myeongjo"/>
                <a:sym typeface="Nanum Myeongjo"/>
              </a:endParaRPr>
            </a:p>
          </p:txBody>
        </p:sp>
      </p:grpSp>
      <p:grpSp>
        <p:nvGrpSpPr>
          <p:cNvPr id="855" name="Google Shape;855;p25"/>
          <p:cNvGrpSpPr/>
          <p:nvPr/>
        </p:nvGrpSpPr>
        <p:grpSpPr>
          <a:xfrm>
            <a:off x="6408705" y="3082675"/>
            <a:ext cx="2022000" cy="921700"/>
            <a:chOff x="6408705" y="3082675"/>
            <a:chExt cx="2022000" cy="921700"/>
          </a:xfrm>
        </p:grpSpPr>
        <p:sp>
          <p:nvSpPr>
            <p:cNvPr id="856" name="Google Shape;856;p25"/>
            <p:cNvSpPr txBox="1"/>
            <p:nvPr/>
          </p:nvSpPr>
          <p:spPr>
            <a:xfrm>
              <a:off x="7200900" y="3082675"/>
              <a:ext cx="1229700" cy="446400"/>
            </a:xfrm>
            <a:prstGeom prst="rect">
              <a:avLst/>
            </a:prstGeom>
            <a:noFill/>
            <a:ln>
              <a:noFill/>
            </a:ln>
          </p:spPr>
          <p:txBody>
            <a:bodyPr spcFirstLastPara="1" wrap="square" lIns="91425" tIns="91425" rIns="91425" bIns="91425" anchor="b" anchorCtr="0">
              <a:noAutofit/>
            </a:bodyPr>
            <a:lstStyle/>
            <a:p>
              <a:pPr marL="0" lvl="0" indent="0" algn="r" rtl="0">
                <a:lnSpc>
                  <a:spcPct val="115000"/>
                </a:lnSpc>
                <a:spcBef>
                  <a:spcPts val="0"/>
                </a:spcBef>
                <a:spcAft>
                  <a:spcPts val="0"/>
                </a:spcAft>
                <a:buNone/>
              </a:pPr>
              <a:r>
                <a:rPr lang="en" sz="1600">
                  <a:solidFill>
                    <a:schemeClr val="lt1"/>
                  </a:solidFill>
                  <a:latin typeface="Henny Penny"/>
                  <a:ea typeface="Henny Penny"/>
                  <a:cs typeface="Henny Penny"/>
                  <a:sym typeface="Henny Penny"/>
                </a:rPr>
                <a:t>JUPITER</a:t>
              </a:r>
              <a:endParaRPr sz="1600">
                <a:solidFill>
                  <a:schemeClr val="lt1"/>
                </a:solidFill>
                <a:latin typeface="Henny Penny"/>
                <a:ea typeface="Henny Penny"/>
                <a:cs typeface="Henny Penny"/>
                <a:sym typeface="Henny Penny"/>
              </a:endParaRPr>
            </a:p>
          </p:txBody>
        </p:sp>
        <p:sp>
          <p:nvSpPr>
            <p:cNvPr id="857" name="Google Shape;857;p25"/>
            <p:cNvSpPr txBox="1"/>
            <p:nvPr/>
          </p:nvSpPr>
          <p:spPr>
            <a:xfrm>
              <a:off x="6408705" y="3365675"/>
              <a:ext cx="2022000" cy="6387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Jupiter is a gas giant and the biggest planet</a:t>
              </a:r>
              <a:endParaRPr>
                <a:solidFill>
                  <a:schemeClr val="lt1"/>
                </a:solidFill>
                <a:latin typeface="Nanum Myeongjo"/>
                <a:ea typeface="Nanum Myeongjo"/>
                <a:cs typeface="Nanum Myeongjo"/>
                <a:sym typeface="Nanum Myeongjo"/>
              </a:endParaRPr>
            </a:p>
          </p:txBody>
        </p:sp>
      </p:grpSp>
      <p:cxnSp>
        <p:nvCxnSpPr>
          <p:cNvPr id="858" name="Google Shape;858;p25"/>
          <p:cNvCxnSpPr>
            <a:stCxn id="859" idx="6"/>
            <a:endCxn id="853" idx="1"/>
          </p:cNvCxnSpPr>
          <p:nvPr/>
        </p:nvCxnSpPr>
        <p:spPr>
          <a:xfrm rot="10800000" flipH="1">
            <a:off x="3966563" y="2201025"/>
            <a:ext cx="3234300" cy="233100"/>
          </a:xfrm>
          <a:prstGeom prst="bentConnector3">
            <a:avLst>
              <a:gd name="adj1" fmla="val 50001"/>
            </a:avLst>
          </a:prstGeom>
          <a:noFill/>
          <a:ln w="19050" cap="flat" cmpd="sng">
            <a:solidFill>
              <a:schemeClr val="accent2"/>
            </a:solidFill>
            <a:prstDash val="solid"/>
            <a:round/>
            <a:headEnd type="diamond" w="med" len="med"/>
            <a:tailEnd type="none" w="med" len="med"/>
          </a:ln>
        </p:spPr>
      </p:cxnSp>
      <p:cxnSp>
        <p:nvCxnSpPr>
          <p:cNvPr id="860" name="Google Shape;860;p25"/>
          <p:cNvCxnSpPr>
            <a:stCxn id="861" idx="6"/>
            <a:endCxn id="856" idx="1"/>
          </p:cNvCxnSpPr>
          <p:nvPr/>
        </p:nvCxnSpPr>
        <p:spPr>
          <a:xfrm>
            <a:off x="1249000" y="2709450"/>
            <a:ext cx="5952000" cy="596400"/>
          </a:xfrm>
          <a:prstGeom prst="bentConnector3">
            <a:avLst>
              <a:gd name="adj1" fmla="val 49999"/>
            </a:avLst>
          </a:prstGeom>
          <a:noFill/>
          <a:ln w="19050" cap="flat" cmpd="sng">
            <a:solidFill>
              <a:schemeClr val="accent2"/>
            </a:solidFill>
            <a:prstDash val="solid"/>
            <a:round/>
            <a:headEnd type="diamond" w="med" len="med"/>
            <a:tailEnd type="none" w="med" len="med"/>
          </a:ln>
        </p:spPr>
      </p:cxnSp>
      <p:sp>
        <p:nvSpPr>
          <p:cNvPr id="861" name="Google Shape;861;p25"/>
          <p:cNvSpPr/>
          <p:nvPr/>
        </p:nvSpPr>
        <p:spPr>
          <a:xfrm>
            <a:off x="973600" y="2571750"/>
            <a:ext cx="275400" cy="2754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25"/>
          <p:cNvSpPr/>
          <p:nvPr/>
        </p:nvSpPr>
        <p:spPr>
          <a:xfrm>
            <a:off x="3691163" y="2296425"/>
            <a:ext cx="275400" cy="2754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65"/>
        <p:cNvGrpSpPr/>
        <p:nvPr/>
      </p:nvGrpSpPr>
      <p:grpSpPr>
        <a:xfrm>
          <a:off x="0" y="0"/>
          <a:ext cx="0" cy="0"/>
          <a:chOff x="0" y="0"/>
          <a:chExt cx="0" cy="0"/>
        </a:xfrm>
      </p:grpSpPr>
      <p:grpSp>
        <p:nvGrpSpPr>
          <p:cNvPr id="866" name="Google Shape;866;p26"/>
          <p:cNvGrpSpPr/>
          <p:nvPr/>
        </p:nvGrpSpPr>
        <p:grpSpPr>
          <a:xfrm>
            <a:off x="304800" y="182261"/>
            <a:ext cx="8534400" cy="4883853"/>
            <a:chOff x="304800" y="182261"/>
            <a:chExt cx="8534400" cy="4883853"/>
          </a:xfrm>
        </p:grpSpPr>
        <p:sp>
          <p:nvSpPr>
            <p:cNvPr id="867" name="Google Shape;867;p26"/>
            <p:cNvSpPr/>
            <p:nvPr/>
          </p:nvSpPr>
          <p:spPr>
            <a:xfrm>
              <a:off x="304800" y="308550"/>
              <a:ext cx="8534400" cy="4528200"/>
            </a:xfrm>
            <a:prstGeom prst="rect">
              <a:avLst/>
            </a:prstGeom>
            <a:noFill/>
            <a:ln w="19050" cap="flat" cmpd="sng">
              <a:solidFill>
                <a:srgbClr val="FDFE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26"/>
            <p:cNvSpPr/>
            <p:nvPr/>
          </p:nvSpPr>
          <p:spPr>
            <a:xfrm>
              <a:off x="4190375" y="223450"/>
              <a:ext cx="748200" cy="149100"/>
            </a:xfrm>
            <a:prstGeom prst="rect">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9" name="Google Shape;869;p26"/>
            <p:cNvGrpSpPr/>
            <p:nvPr/>
          </p:nvGrpSpPr>
          <p:grpSpPr>
            <a:xfrm>
              <a:off x="410762" y="405356"/>
              <a:ext cx="409391" cy="422087"/>
              <a:chOff x="3212300" y="1445050"/>
              <a:chExt cx="1379350" cy="1422125"/>
            </a:xfrm>
          </p:grpSpPr>
          <p:sp>
            <p:nvSpPr>
              <p:cNvPr id="870" name="Google Shape;870;p26"/>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26"/>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26"/>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26"/>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26"/>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26"/>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6" name="Google Shape;876;p26"/>
            <p:cNvGrpSpPr/>
            <p:nvPr/>
          </p:nvGrpSpPr>
          <p:grpSpPr>
            <a:xfrm rot="-5400000">
              <a:off x="394393" y="4333145"/>
              <a:ext cx="409391" cy="422087"/>
              <a:chOff x="3212300" y="1445050"/>
              <a:chExt cx="1379350" cy="1422125"/>
            </a:xfrm>
          </p:grpSpPr>
          <p:sp>
            <p:nvSpPr>
              <p:cNvPr id="877" name="Google Shape;877;p26"/>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26"/>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26"/>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26"/>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26"/>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26"/>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3" name="Google Shape;883;p26"/>
            <p:cNvGrpSpPr/>
            <p:nvPr/>
          </p:nvGrpSpPr>
          <p:grpSpPr>
            <a:xfrm flipH="1">
              <a:off x="8308870" y="405356"/>
              <a:ext cx="409391" cy="422087"/>
              <a:chOff x="3212300" y="1445050"/>
              <a:chExt cx="1379350" cy="1422125"/>
            </a:xfrm>
          </p:grpSpPr>
          <p:sp>
            <p:nvSpPr>
              <p:cNvPr id="884" name="Google Shape;884;p26"/>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26"/>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26"/>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26"/>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26"/>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26"/>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0" name="Google Shape;890;p26"/>
            <p:cNvGrpSpPr/>
            <p:nvPr/>
          </p:nvGrpSpPr>
          <p:grpSpPr>
            <a:xfrm rot="5400000" flipH="1">
              <a:off x="8325239" y="4333145"/>
              <a:ext cx="409391" cy="422087"/>
              <a:chOff x="3212300" y="1445050"/>
              <a:chExt cx="1379350" cy="1422125"/>
            </a:xfrm>
          </p:grpSpPr>
          <p:sp>
            <p:nvSpPr>
              <p:cNvPr id="891" name="Google Shape;891;p26"/>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26"/>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26"/>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26"/>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26"/>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26"/>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7" name="Google Shape;897;p26"/>
            <p:cNvGrpSpPr/>
            <p:nvPr/>
          </p:nvGrpSpPr>
          <p:grpSpPr>
            <a:xfrm>
              <a:off x="4291407" y="182261"/>
              <a:ext cx="561186" cy="209494"/>
              <a:chOff x="2480050" y="3908075"/>
              <a:chExt cx="1355850" cy="506025"/>
            </a:xfrm>
          </p:grpSpPr>
          <p:sp>
            <p:nvSpPr>
              <p:cNvPr id="898" name="Google Shape;898;p26"/>
              <p:cNvSpPr/>
              <p:nvPr/>
            </p:nvSpPr>
            <p:spPr>
              <a:xfrm>
                <a:off x="2480050" y="3908075"/>
                <a:ext cx="663200" cy="506025"/>
              </a:xfrm>
              <a:custGeom>
                <a:avLst/>
                <a:gdLst/>
                <a:ahLst/>
                <a:cxnLst/>
                <a:rect l="l" t="t" r="r" b="b"/>
                <a:pathLst>
                  <a:path w="26528" h="20241" extrusionOk="0">
                    <a:moveTo>
                      <a:pt x="17517" y="9548"/>
                    </a:moveTo>
                    <a:cubicBezTo>
                      <a:pt x="17519" y="9548"/>
                      <a:pt x="17522" y="9548"/>
                      <a:pt x="17525" y="9550"/>
                    </a:cubicBezTo>
                    <a:lnTo>
                      <a:pt x="17525" y="9550"/>
                    </a:lnTo>
                    <a:cubicBezTo>
                      <a:pt x="17526" y="9549"/>
                      <a:pt x="17526" y="9549"/>
                      <a:pt x="17527" y="9548"/>
                    </a:cubicBezTo>
                    <a:cubicBezTo>
                      <a:pt x="17530" y="9548"/>
                      <a:pt x="17528" y="9549"/>
                      <a:pt x="17525" y="9550"/>
                    </a:cubicBezTo>
                    <a:lnTo>
                      <a:pt x="17525" y="9550"/>
                    </a:lnTo>
                    <a:cubicBezTo>
                      <a:pt x="17525" y="9550"/>
                      <a:pt x="17525" y="9550"/>
                      <a:pt x="17525" y="9550"/>
                    </a:cubicBezTo>
                    <a:lnTo>
                      <a:pt x="17525" y="9550"/>
                    </a:lnTo>
                    <a:cubicBezTo>
                      <a:pt x="17525" y="9550"/>
                      <a:pt x="17524" y="9550"/>
                      <a:pt x="17524" y="9550"/>
                    </a:cubicBezTo>
                    <a:lnTo>
                      <a:pt x="17524" y="9550"/>
                    </a:lnTo>
                    <a:cubicBezTo>
                      <a:pt x="17524" y="9550"/>
                      <a:pt x="17525" y="9550"/>
                      <a:pt x="17525" y="9550"/>
                    </a:cubicBezTo>
                    <a:lnTo>
                      <a:pt x="17525" y="9550"/>
                    </a:lnTo>
                    <a:cubicBezTo>
                      <a:pt x="17579" y="9572"/>
                      <a:pt x="17799" y="9772"/>
                      <a:pt x="17908" y="10013"/>
                    </a:cubicBezTo>
                    <a:cubicBezTo>
                      <a:pt x="18063" y="10334"/>
                      <a:pt x="18170" y="10668"/>
                      <a:pt x="18241" y="11013"/>
                    </a:cubicBezTo>
                    <a:cubicBezTo>
                      <a:pt x="18412" y="11889"/>
                      <a:pt x="18277" y="12816"/>
                      <a:pt x="17875" y="13557"/>
                    </a:cubicBezTo>
                    <a:lnTo>
                      <a:pt x="17875" y="13557"/>
                    </a:lnTo>
                    <a:cubicBezTo>
                      <a:pt x="17182" y="12711"/>
                      <a:pt x="16814" y="11575"/>
                      <a:pt x="17003" y="10596"/>
                    </a:cubicBezTo>
                    <a:cubicBezTo>
                      <a:pt x="17074" y="10287"/>
                      <a:pt x="17182" y="9989"/>
                      <a:pt x="17348" y="9727"/>
                    </a:cubicBezTo>
                    <a:cubicBezTo>
                      <a:pt x="17395" y="9656"/>
                      <a:pt x="17454" y="9598"/>
                      <a:pt x="17524" y="9550"/>
                    </a:cubicBezTo>
                    <a:lnTo>
                      <a:pt x="17524" y="9550"/>
                    </a:lnTo>
                    <a:cubicBezTo>
                      <a:pt x="17518" y="9552"/>
                      <a:pt x="17508" y="9554"/>
                      <a:pt x="17505" y="9554"/>
                    </a:cubicBezTo>
                    <a:cubicBezTo>
                      <a:pt x="17502" y="9554"/>
                      <a:pt x="17503" y="9552"/>
                      <a:pt x="17515" y="9548"/>
                    </a:cubicBezTo>
                    <a:cubicBezTo>
                      <a:pt x="17516" y="9548"/>
                      <a:pt x="17516" y="9548"/>
                      <a:pt x="17517" y="9548"/>
                    </a:cubicBezTo>
                    <a:close/>
                    <a:moveTo>
                      <a:pt x="25066" y="0"/>
                    </a:moveTo>
                    <a:cubicBezTo>
                      <a:pt x="24975" y="0"/>
                      <a:pt x="24883" y="23"/>
                      <a:pt x="24802" y="71"/>
                    </a:cubicBezTo>
                    <a:cubicBezTo>
                      <a:pt x="24611" y="190"/>
                      <a:pt x="24504" y="476"/>
                      <a:pt x="24683" y="642"/>
                    </a:cubicBezTo>
                    <a:cubicBezTo>
                      <a:pt x="24528" y="464"/>
                      <a:pt x="24659" y="202"/>
                      <a:pt x="24825" y="130"/>
                    </a:cubicBezTo>
                    <a:cubicBezTo>
                      <a:pt x="24884" y="108"/>
                      <a:pt x="24946" y="98"/>
                      <a:pt x="25006" y="98"/>
                    </a:cubicBezTo>
                    <a:cubicBezTo>
                      <a:pt x="25142" y="98"/>
                      <a:pt x="25274" y="151"/>
                      <a:pt x="25373" y="250"/>
                    </a:cubicBezTo>
                    <a:cubicBezTo>
                      <a:pt x="25659" y="535"/>
                      <a:pt x="25790" y="940"/>
                      <a:pt x="25742" y="1345"/>
                    </a:cubicBezTo>
                    <a:cubicBezTo>
                      <a:pt x="25659" y="2155"/>
                      <a:pt x="25135" y="2845"/>
                      <a:pt x="24468" y="3309"/>
                    </a:cubicBezTo>
                    <a:cubicBezTo>
                      <a:pt x="23801" y="3798"/>
                      <a:pt x="23016" y="4191"/>
                      <a:pt x="22349" y="4833"/>
                    </a:cubicBezTo>
                    <a:cubicBezTo>
                      <a:pt x="21992" y="5179"/>
                      <a:pt x="21730" y="5595"/>
                      <a:pt x="21587" y="6072"/>
                    </a:cubicBezTo>
                    <a:cubicBezTo>
                      <a:pt x="21432" y="6607"/>
                      <a:pt x="21539" y="7179"/>
                      <a:pt x="21873" y="7631"/>
                    </a:cubicBezTo>
                    <a:cubicBezTo>
                      <a:pt x="22551" y="8489"/>
                      <a:pt x="23587" y="8667"/>
                      <a:pt x="24278" y="8965"/>
                    </a:cubicBezTo>
                    <a:cubicBezTo>
                      <a:pt x="24611" y="9084"/>
                      <a:pt x="24909" y="9286"/>
                      <a:pt x="25147" y="9536"/>
                    </a:cubicBezTo>
                    <a:cubicBezTo>
                      <a:pt x="25337" y="9739"/>
                      <a:pt x="25409" y="10025"/>
                      <a:pt x="25349" y="10298"/>
                    </a:cubicBezTo>
                    <a:cubicBezTo>
                      <a:pt x="25278" y="10656"/>
                      <a:pt x="25135" y="10989"/>
                      <a:pt x="24956" y="11299"/>
                    </a:cubicBezTo>
                    <a:cubicBezTo>
                      <a:pt x="24778" y="11656"/>
                      <a:pt x="24563" y="11989"/>
                      <a:pt x="24325" y="12299"/>
                    </a:cubicBezTo>
                    <a:cubicBezTo>
                      <a:pt x="23849" y="12930"/>
                      <a:pt x="23266" y="13465"/>
                      <a:pt x="22611" y="13906"/>
                    </a:cubicBezTo>
                    <a:cubicBezTo>
                      <a:pt x="21956" y="14323"/>
                      <a:pt x="21218" y="14668"/>
                      <a:pt x="20527" y="14763"/>
                    </a:cubicBezTo>
                    <a:cubicBezTo>
                      <a:pt x="20400" y="14784"/>
                      <a:pt x="20273" y="14794"/>
                      <a:pt x="20146" y="14794"/>
                    </a:cubicBezTo>
                    <a:cubicBezTo>
                      <a:pt x="19829" y="14794"/>
                      <a:pt x="19516" y="14731"/>
                      <a:pt x="19224" y="14611"/>
                    </a:cubicBezTo>
                    <a:lnTo>
                      <a:pt x="19224" y="14611"/>
                    </a:lnTo>
                    <a:cubicBezTo>
                      <a:pt x="19411" y="14312"/>
                      <a:pt x="19565" y="13991"/>
                      <a:pt x="19682" y="13656"/>
                    </a:cubicBezTo>
                    <a:cubicBezTo>
                      <a:pt x="20015" y="12703"/>
                      <a:pt x="20087" y="11668"/>
                      <a:pt x="19884" y="10679"/>
                    </a:cubicBezTo>
                    <a:cubicBezTo>
                      <a:pt x="19777" y="10179"/>
                      <a:pt x="19610" y="9703"/>
                      <a:pt x="19384" y="9251"/>
                    </a:cubicBezTo>
                    <a:cubicBezTo>
                      <a:pt x="19253" y="8989"/>
                      <a:pt x="19087" y="8751"/>
                      <a:pt x="18884" y="8536"/>
                    </a:cubicBezTo>
                    <a:cubicBezTo>
                      <a:pt x="18646" y="8274"/>
                      <a:pt x="18337" y="8072"/>
                      <a:pt x="17991" y="7965"/>
                    </a:cubicBezTo>
                    <a:cubicBezTo>
                      <a:pt x="17834" y="7916"/>
                      <a:pt x="17674" y="7892"/>
                      <a:pt x="17515" y="7892"/>
                    </a:cubicBezTo>
                    <a:cubicBezTo>
                      <a:pt x="17250" y="7892"/>
                      <a:pt x="16986" y="7958"/>
                      <a:pt x="16741" y="8084"/>
                    </a:cubicBezTo>
                    <a:cubicBezTo>
                      <a:pt x="16443" y="8262"/>
                      <a:pt x="16193" y="8501"/>
                      <a:pt x="16003" y="8786"/>
                    </a:cubicBezTo>
                    <a:cubicBezTo>
                      <a:pt x="15705" y="9251"/>
                      <a:pt x="15515" y="9763"/>
                      <a:pt x="15419" y="10298"/>
                    </a:cubicBezTo>
                    <a:cubicBezTo>
                      <a:pt x="15265" y="11310"/>
                      <a:pt x="15431" y="12346"/>
                      <a:pt x="15884" y="13251"/>
                    </a:cubicBezTo>
                    <a:cubicBezTo>
                      <a:pt x="16129" y="13768"/>
                      <a:pt x="16452" y="14243"/>
                      <a:pt x="16837" y="14659"/>
                    </a:cubicBezTo>
                    <a:lnTo>
                      <a:pt x="16837" y="14659"/>
                    </a:lnTo>
                    <a:cubicBezTo>
                      <a:pt x="16316" y="14989"/>
                      <a:pt x="15718" y="15172"/>
                      <a:pt x="15105" y="15172"/>
                    </a:cubicBezTo>
                    <a:cubicBezTo>
                      <a:pt x="15051" y="15172"/>
                      <a:pt x="14997" y="15171"/>
                      <a:pt x="14943" y="15168"/>
                    </a:cubicBezTo>
                    <a:cubicBezTo>
                      <a:pt x="14265" y="15120"/>
                      <a:pt x="13717" y="14870"/>
                      <a:pt x="13145" y="14358"/>
                    </a:cubicBezTo>
                    <a:cubicBezTo>
                      <a:pt x="12574" y="13846"/>
                      <a:pt x="11919" y="13180"/>
                      <a:pt x="11252" y="12608"/>
                    </a:cubicBezTo>
                    <a:cubicBezTo>
                      <a:pt x="10586" y="12025"/>
                      <a:pt x="9871" y="11477"/>
                      <a:pt x="9121" y="11001"/>
                    </a:cubicBezTo>
                    <a:cubicBezTo>
                      <a:pt x="8323" y="10489"/>
                      <a:pt x="7466" y="10096"/>
                      <a:pt x="6573" y="9846"/>
                    </a:cubicBezTo>
                    <a:cubicBezTo>
                      <a:pt x="6091" y="9703"/>
                      <a:pt x="5594" y="9632"/>
                      <a:pt x="5097" y="9632"/>
                    </a:cubicBezTo>
                    <a:cubicBezTo>
                      <a:pt x="4600" y="9632"/>
                      <a:pt x="4103" y="9703"/>
                      <a:pt x="3620" y="9846"/>
                    </a:cubicBezTo>
                    <a:cubicBezTo>
                      <a:pt x="1632" y="10465"/>
                      <a:pt x="275" y="12299"/>
                      <a:pt x="132" y="14287"/>
                    </a:cubicBezTo>
                    <a:cubicBezTo>
                      <a:pt x="1" y="16263"/>
                      <a:pt x="989" y="18157"/>
                      <a:pt x="2537" y="19252"/>
                    </a:cubicBezTo>
                    <a:cubicBezTo>
                      <a:pt x="3311" y="19811"/>
                      <a:pt x="4228" y="20145"/>
                      <a:pt x="5180" y="20228"/>
                    </a:cubicBezTo>
                    <a:cubicBezTo>
                      <a:pt x="5287" y="20236"/>
                      <a:pt x="5395" y="20240"/>
                      <a:pt x="5503" y="20240"/>
                    </a:cubicBezTo>
                    <a:cubicBezTo>
                      <a:pt x="6352" y="20240"/>
                      <a:pt x="7242" y="19989"/>
                      <a:pt x="7907" y="19419"/>
                    </a:cubicBezTo>
                    <a:cubicBezTo>
                      <a:pt x="8669" y="18811"/>
                      <a:pt x="9133" y="17895"/>
                      <a:pt x="9169" y="16918"/>
                    </a:cubicBezTo>
                    <a:cubicBezTo>
                      <a:pt x="9181" y="15906"/>
                      <a:pt x="8597" y="15061"/>
                      <a:pt x="7942" y="14477"/>
                    </a:cubicBezTo>
                    <a:cubicBezTo>
                      <a:pt x="7597" y="14156"/>
                      <a:pt x="7168" y="13942"/>
                      <a:pt x="6716" y="13835"/>
                    </a:cubicBezTo>
                    <a:cubicBezTo>
                      <a:pt x="6643" y="13821"/>
                      <a:pt x="6570" y="13814"/>
                      <a:pt x="6498" y="13814"/>
                    </a:cubicBezTo>
                    <a:cubicBezTo>
                      <a:pt x="6322" y="13814"/>
                      <a:pt x="6150" y="13854"/>
                      <a:pt x="5990" y="13930"/>
                    </a:cubicBezTo>
                    <a:cubicBezTo>
                      <a:pt x="5764" y="14037"/>
                      <a:pt x="5585" y="14216"/>
                      <a:pt x="5478" y="14442"/>
                    </a:cubicBezTo>
                    <a:cubicBezTo>
                      <a:pt x="5311" y="14870"/>
                      <a:pt x="5263" y="15323"/>
                      <a:pt x="5371" y="15775"/>
                    </a:cubicBezTo>
                    <a:cubicBezTo>
                      <a:pt x="5435" y="16161"/>
                      <a:pt x="5779" y="16528"/>
                      <a:pt x="6168" y="16528"/>
                    </a:cubicBezTo>
                    <a:cubicBezTo>
                      <a:pt x="6211" y="16528"/>
                      <a:pt x="6255" y="16523"/>
                      <a:pt x="6299" y="16513"/>
                    </a:cubicBezTo>
                    <a:lnTo>
                      <a:pt x="6299" y="16513"/>
                    </a:lnTo>
                    <a:cubicBezTo>
                      <a:pt x="6276" y="16516"/>
                      <a:pt x="6253" y="16517"/>
                      <a:pt x="6231" y="16517"/>
                    </a:cubicBezTo>
                    <a:cubicBezTo>
                      <a:pt x="5824" y="16517"/>
                      <a:pt x="5523" y="16123"/>
                      <a:pt x="5490" y="15740"/>
                    </a:cubicBezTo>
                    <a:cubicBezTo>
                      <a:pt x="5442" y="15335"/>
                      <a:pt x="5525" y="14930"/>
                      <a:pt x="5704" y="14561"/>
                    </a:cubicBezTo>
                    <a:cubicBezTo>
                      <a:pt x="5854" y="14308"/>
                      <a:pt x="6122" y="14158"/>
                      <a:pt x="6409" y="14158"/>
                    </a:cubicBezTo>
                    <a:cubicBezTo>
                      <a:pt x="6487" y="14158"/>
                      <a:pt x="6566" y="14169"/>
                      <a:pt x="6645" y="14192"/>
                    </a:cubicBezTo>
                    <a:cubicBezTo>
                      <a:pt x="7014" y="14311"/>
                      <a:pt x="7347" y="14525"/>
                      <a:pt x="7609" y="14811"/>
                    </a:cubicBezTo>
                    <a:cubicBezTo>
                      <a:pt x="8169" y="15406"/>
                      <a:pt x="8585" y="16144"/>
                      <a:pt x="8502" y="16883"/>
                    </a:cubicBezTo>
                    <a:cubicBezTo>
                      <a:pt x="8419" y="17633"/>
                      <a:pt x="8014" y="18323"/>
                      <a:pt x="7395" y="18752"/>
                    </a:cubicBezTo>
                    <a:cubicBezTo>
                      <a:pt x="6901" y="19093"/>
                      <a:pt x="6325" y="19276"/>
                      <a:pt x="5732" y="19276"/>
                    </a:cubicBezTo>
                    <a:cubicBezTo>
                      <a:pt x="5580" y="19276"/>
                      <a:pt x="5428" y="19264"/>
                      <a:pt x="5275" y="19240"/>
                    </a:cubicBezTo>
                    <a:cubicBezTo>
                      <a:pt x="4525" y="19133"/>
                      <a:pt x="3811" y="18835"/>
                      <a:pt x="3216" y="18347"/>
                    </a:cubicBezTo>
                    <a:cubicBezTo>
                      <a:pt x="2025" y="17406"/>
                      <a:pt x="1287" y="15847"/>
                      <a:pt x="1465" y="14394"/>
                    </a:cubicBezTo>
                    <a:cubicBezTo>
                      <a:pt x="1620" y="12965"/>
                      <a:pt x="2704" y="11656"/>
                      <a:pt x="4037" y="11275"/>
                    </a:cubicBezTo>
                    <a:cubicBezTo>
                      <a:pt x="4330" y="11189"/>
                      <a:pt x="4632" y="11150"/>
                      <a:pt x="4940" y="11150"/>
                    </a:cubicBezTo>
                    <a:cubicBezTo>
                      <a:pt x="6045" y="11150"/>
                      <a:pt x="7215" y="11657"/>
                      <a:pt x="8240" y="12346"/>
                    </a:cubicBezTo>
                    <a:cubicBezTo>
                      <a:pt x="8919" y="12799"/>
                      <a:pt x="9562" y="13311"/>
                      <a:pt x="10181" y="13846"/>
                    </a:cubicBezTo>
                    <a:cubicBezTo>
                      <a:pt x="10812" y="14394"/>
                      <a:pt x="11348" y="14966"/>
                      <a:pt x="12050" y="15609"/>
                    </a:cubicBezTo>
                    <a:cubicBezTo>
                      <a:pt x="12419" y="15942"/>
                      <a:pt x="12848" y="16228"/>
                      <a:pt x="13300" y="16454"/>
                    </a:cubicBezTo>
                    <a:cubicBezTo>
                      <a:pt x="13788" y="16680"/>
                      <a:pt x="14300" y="16811"/>
                      <a:pt x="14836" y="16847"/>
                    </a:cubicBezTo>
                    <a:cubicBezTo>
                      <a:pt x="14930" y="16852"/>
                      <a:pt x="15024" y="16855"/>
                      <a:pt x="15118" y="16855"/>
                    </a:cubicBezTo>
                    <a:cubicBezTo>
                      <a:pt x="16069" y="16855"/>
                      <a:pt x="16998" y="16582"/>
                      <a:pt x="17789" y="16073"/>
                    </a:cubicBezTo>
                    <a:cubicBezTo>
                      <a:pt x="17941" y="15974"/>
                      <a:pt x="18086" y="15868"/>
                      <a:pt x="18225" y="15753"/>
                    </a:cubicBezTo>
                    <a:lnTo>
                      <a:pt x="18225" y="15753"/>
                    </a:lnTo>
                    <a:cubicBezTo>
                      <a:pt x="18529" y="15916"/>
                      <a:pt x="18856" y="16040"/>
                      <a:pt x="19194" y="16121"/>
                    </a:cubicBezTo>
                    <a:cubicBezTo>
                      <a:pt x="19482" y="16193"/>
                      <a:pt x="19770" y="16229"/>
                      <a:pt x="20058" y="16229"/>
                    </a:cubicBezTo>
                    <a:cubicBezTo>
                      <a:pt x="20294" y="16229"/>
                      <a:pt x="20530" y="16204"/>
                      <a:pt x="20765" y="16156"/>
                    </a:cubicBezTo>
                    <a:cubicBezTo>
                      <a:pt x="21777" y="15966"/>
                      <a:pt x="22599" y="15513"/>
                      <a:pt x="23361" y="14978"/>
                    </a:cubicBezTo>
                    <a:cubicBezTo>
                      <a:pt x="24123" y="14442"/>
                      <a:pt x="24778" y="13775"/>
                      <a:pt x="25314" y="13025"/>
                    </a:cubicBezTo>
                    <a:cubicBezTo>
                      <a:pt x="25576" y="12644"/>
                      <a:pt x="25814" y="12239"/>
                      <a:pt x="26016" y="11834"/>
                    </a:cubicBezTo>
                    <a:cubicBezTo>
                      <a:pt x="26242" y="11394"/>
                      <a:pt x="26397" y="10918"/>
                      <a:pt x="26457" y="10417"/>
                    </a:cubicBezTo>
                    <a:cubicBezTo>
                      <a:pt x="26528" y="9834"/>
                      <a:pt x="26338" y="9251"/>
                      <a:pt x="25921" y="8822"/>
                    </a:cubicBezTo>
                    <a:cubicBezTo>
                      <a:pt x="25552" y="8465"/>
                      <a:pt x="25111" y="8203"/>
                      <a:pt x="24635" y="8048"/>
                    </a:cubicBezTo>
                    <a:cubicBezTo>
                      <a:pt x="24194" y="7893"/>
                      <a:pt x="23778" y="7810"/>
                      <a:pt x="23420" y="7655"/>
                    </a:cubicBezTo>
                    <a:cubicBezTo>
                      <a:pt x="23087" y="7548"/>
                      <a:pt x="22778" y="7358"/>
                      <a:pt x="22528" y="7096"/>
                    </a:cubicBezTo>
                    <a:cubicBezTo>
                      <a:pt x="22313" y="6869"/>
                      <a:pt x="22242" y="6548"/>
                      <a:pt x="22313" y="6238"/>
                    </a:cubicBezTo>
                    <a:cubicBezTo>
                      <a:pt x="22397" y="5881"/>
                      <a:pt x="22575" y="5548"/>
                      <a:pt x="22825" y="5286"/>
                    </a:cubicBezTo>
                    <a:cubicBezTo>
                      <a:pt x="23349" y="4691"/>
                      <a:pt x="24075" y="4238"/>
                      <a:pt x="24766" y="3667"/>
                    </a:cubicBezTo>
                    <a:cubicBezTo>
                      <a:pt x="25445" y="3107"/>
                      <a:pt x="25992" y="2274"/>
                      <a:pt x="26004" y="1345"/>
                    </a:cubicBezTo>
                    <a:cubicBezTo>
                      <a:pt x="26016" y="881"/>
                      <a:pt x="25802" y="440"/>
                      <a:pt x="25445" y="142"/>
                    </a:cubicBezTo>
                    <a:cubicBezTo>
                      <a:pt x="25338" y="50"/>
                      <a:pt x="25202" y="0"/>
                      <a:pt x="2506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26"/>
              <p:cNvSpPr/>
              <p:nvPr/>
            </p:nvSpPr>
            <p:spPr>
              <a:xfrm>
                <a:off x="3172100" y="3908500"/>
                <a:ext cx="663800" cy="505300"/>
              </a:xfrm>
              <a:custGeom>
                <a:avLst/>
                <a:gdLst/>
                <a:ahLst/>
                <a:cxnLst/>
                <a:rect l="l" t="t" r="r" b="b"/>
                <a:pathLst>
                  <a:path w="26552" h="20212" extrusionOk="0">
                    <a:moveTo>
                      <a:pt x="9007" y="9523"/>
                    </a:moveTo>
                    <a:cubicBezTo>
                      <a:pt x="9076" y="9570"/>
                      <a:pt x="9134" y="9628"/>
                      <a:pt x="9169" y="9698"/>
                    </a:cubicBezTo>
                    <a:cubicBezTo>
                      <a:pt x="9347" y="9960"/>
                      <a:pt x="9454" y="10258"/>
                      <a:pt x="9514" y="10555"/>
                    </a:cubicBezTo>
                    <a:cubicBezTo>
                      <a:pt x="9712" y="11545"/>
                      <a:pt x="9346" y="12677"/>
                      <a:pt x="8652" y="13526"/>
                    </a:cubicBezTo>
                    <a:lnTo>
                      <a:pt x="8652" y="13526"/>
                    </a:lnTo>
                    <a:cubicBezTo>
                      <a:pt x="8246" y="12782"/>
                      <a:pt x="8109" y="11853"/>
                      <a:pt x="8288" y="10984"/>
                    </a:cubicBezTo>
                    <a:cubicBezTo>
                      <a:pt x="8359" y="10639"/>
                      <a:pt x="8466" y="10305"/>
                      <a:pt x="8621" y="9984"/>
                    </a:cubicBezTo>
                    <a:cubicBezTo>
                      <a:pt x="8731" y="9742"/>
                      <a:pt x="8963" y="9550"/>
                      <a:pt x="9007" y="9523"/>
                    </a:cubicBezTo>
                    <a:close/>
                    <a:moveTo>
                      <a:pt x="1461" y="0"/>
                    </a:moveTo>
                    <a:cubicBezTo>
                      <a:pt x="1325" y="0"/>
                      <a:pt x="1190" y="46"/>
                      <a:pt x="1084" y="137"/>
                    </a:cubicBezTo>
                    <a:cubicBezTo>
                      <a:pt x="727" y="435"/>
                      <a:pt x="513" y="875"/>
                      <a:pt x="525" y="1340"/>
                    </a:cubicBezTo>
                    <a:cubicBezTo>
                      <a:pt x="537" y="2269"/>
                      <a:pt x="1096" y="3090"/>
                      <a:pt x="1763" y="3662"/>
                    </a:cubicBezTo>
                    <a:cubicBezTo>
                      <a:pt x="2430" y="4245"/>
                      <a:pt x="3180" y="4685"/>
                      <a:pt x="3704" y="5281"/>
                    </a:cubicBezTo>
                    <a:cubicBezTo>
                      <a:pt x="3954" y="5543"/>
                      <a:pt x="4132" y="5876"/>
                      <a:pt x="4216" y="6233"/>
                    </a:cubicBezTo>
                    <a:cubicBezTo>
                      <a:pt x="4287" y="6543"/>
                      <a:pt x="4216" y="6864"/>
                      <a:pt x="4001" y="7102"/>
                    </a:cubicBezTo>
                    <a:cubicBezTo>
                      <a:pt x="3751" y="7352"/>
                      <a:pt x="3454" y="7543"/>
                      <a:pt x="3108" y="7650"/>
                    </a:cubicBezTo>
                    <a:cubicBezTo>
                      <a:pt x="2751" y="7793"/>
                      <a:pt x="2346" y="7888"/>
                      <a:pt x="1906" y="8043"/>
                    </a:cubicBezTo>
                    <a:cubicBezTo>
                      <a:pt x="1418" y="8198"/>
                      <a:pt x="977" y="8472"/>
                      <a:pt x="608" y="8817"/>
                    </a:cubicBezTo>
                    <a:cubicBezTo>
                      <a:pt x="203" y="9246"/>
                      <a:pt x="1" y="9829"/>
                      <a:pt x="72" y="10424"/>
                    </a:cubicBezTo>
                    <a:cubicBezTo>
                      <a:pt x="144" y="10912"/>
                      <a:pt x="287" y="11389"/>
                      <a:pt x="525" y="11829"/>
                    </a:cubicBezTo>
                    <a:cubicBezTo>
                      <a:pt x="715" y="12246"/>
                      <a:pt x="953" y="12639"/>
                      <a:pt x="1215" y="13020"/>
                    </a:cubicBezTo>
                    <a:cubicBezTo>
                      <a:pt x="1751" y="13770"/>
                      <a:pt x="2418" y="14437"/>
                      <a:pt x="3168" y="14984"/>
                    </a:cubicBezTo>
                    <a:cubicBezTo>
                      <a:pt x="3930" y="15508"/>
                      <a:pt x="4763" y="15961"/>
                      <a:pt x="5764" y="16163"/>
                    </a:cubicBezTo>
                    <a:cubicBezTo>
                      <a:pt x="5996" y="16205"/>
                      <a:pt x="6232" y="16227"/>
                      <a:pt x="6466" y="16227"/>
                    </a:cubicBezTo>
                    <a:cubicBezTo>
                      <a:pt x="6759" y="16227"/>
                      <a:pt x="7051" y="16194"/>
                      <a:pt x="7335" y="16127"/>
                    </a:cubicBezTo>
                    <a:cubicBezTo>
                      <a:pt x="7676" y="16038"/>
                      <a:pt x="8006" y="15910"/>
                      <a:pt x="8318" y="15743"/>
                    </a:cubicBezTo>
                    <a:lnTo>
                      <a:pt x="8318" y="15743"/>
                    </a:lnTo>
                    <a:cubicBezTo>
                      <a:pt x="8452" y="15855"/>
                      <a:pt x="8593" y="15959"/>
                      <a:pt x="8740" y="16056"/>
                    </a:cubicBezTo>
                    <a:cubicBezTo>
                      <a:pt x="9539" y="16574"/>
                      <a:pt x="10466" y="16838"/>
                      <a:pt x="11414" y="16838"/>
                    </a:cubicBezTo>
                    <a:cubicBezTo>
                      <a:pt x="11510" y="16838"/>
                      <a:pt x="11608" y="16835"/>
                      <a:pt x="11705" y="16830"/>
                    </a:cubicBezTo>
                    <a:cubicBezTo>
                      <a:pt x="12229" y="16794"/>
                      <a:pt x="12753" y="16663"/>
                      <a:pt x="13229" y="16437"/>
                    </a:cubicBezTo>
                    <a:cubicBezTo>
                      <a:pt x="13693" y="16211"/>
                      <a:pt x="14110" y="15925"/>
                      <a:pt x="14491" y="15580"/>
                    </a:cubicBezTo>
                    <a:cubicBezTo>
                      <a:pt x="15181" y="14949"/>
                      <a:pt x="15717" y="14377"/>
                      <a:pt x="16360" y="13829"/>
                    </a:cubicBezTo>
                    <a:cubicBezTo>
                      <a:pt x="16967" y="13282"/>
                      <a:pt x="17622" y="12782"/>
                      <a:pt x="18289" y="12329"/>
                    </a:cubicBezTo>
                    <a:cubicBezTo>
                      <a:pt x="19325" y="11632"/>
                      <a:pt x="20525" y="11137"/>
                      <a:pt x="21635" y="11137"/>
                    </a:cubicBezTo>
                    <a:cubicBezTo>
                      <a:pt x="21929" y="11137"/>
                      <a:pt x="22216" y="11171"/>
                      <a:pt x="22492" y="11246"/>
                    </a:cubicBezTo>
                    <a:cubicBezTo>
                      <a:pt x="23813" y="11615"/>
                      <a:pt x="24909" y="12948"/>
                      <a:pt x="25064" y="14377"/>
                    </a:cubicBezTo>
                    <a:cubicBezTo>
                      <a:pt x="25242" y="15830"/>
                      <a:pt x="24516" y="17389"/>
                      <a:pt x="23325" y="18330"/>
                    </a:cubicBezTo>
                    <a:cubicBezTo>
                      <a:pt x="22730" y="18806"/>
                      <a:pt x="22016" y="19116"/>
                      <a:pt x="21254" y="19223"/>
                    </a:cubicBezTo>
                    <a:cubicBezTo>
                      <a:pt x="21103" y="19247"/>
                      <a:pt x="20952" y="19259"/>
                      <a:pt x="20802" y="19259"/>
                    </a:cubicBezTo>
                    <a:cubicBezTo>
                      <a:pt x="20212" y="19259"/>
                      <a:pt x="19630" y="19076"/>
                      <a:pt x="19146" y="18735"/>
                    </a:cubicBezTo>
                    <a:cubicBezTo>
                      <a:pt x="18515" y="18294"/>
                      <a:pt x="18110" y="17616"/>
                      <a:pt x="18027" y="16866"/>
                    </a:cubicBezTo>
                    <a:cubicBezTo>
                      <a:pt x="17956" y="16127"/>
                      <a:pt x="18360" y="15389"/>
                      <a:pt x="18920" y="14794"/>
                    </a:cubicBezTo>
                    <a:cubicBezTo>
                      <a:pt x="19182" y="14508"/>
                      <a:pt x="19515" y="14294"/>
                      <a:pt x="19896" y="14175"/>
                    </a:cubicBezTo>
                    <a:cubicBezTo>
                      <a:pt x="19977" y="14148"/>
                      <a:pt x="20060" y="14135"/>
                      <a:pt x="20141" y="14135"/>
                    </a:cubicBezTo>
                    <a:cubicBezTo>
                      <a:pt x="20420" y="14135"/>
                      <a:pt x="20687" y="14286"/>
                      <a:pt x="20825" y="14544"/>
                    </a:cubicBezTo>
                    <a:cubicBezTo>
                      <a:pt x="21015" y="14901"/>
                      <a:pt x="21087" y="15318"/>
                      <a:pt x="21039" y="15723"/>
                    </a:cubicBezTo>
                    <a:cubicBezTo>
                      <a:pt x="21016" y="16100"/>
                      <a:pt x="20708" y="16499"/>
                      <a:pt x="20284" y="16499"/>
                    </a:cubicBezTo>
                    <a:cubicBezTo>
                      <a:pt x="20266" y="16499"/>
                      <a:pt x="20248" y="16498"/>
                      <a:pt x="20230" y="16496"/>
                    </a:cubicBezTo>
                    <a:lnTo>
                      <a:pt x="20230" y="16496"/>
                    </a:lnTo>
                    <a:cubicBezTo>
                      <a:pt x="20274" y="16506"/>
                      <a:pt x="20317" y="16510"/>
                      <a:pt x="20361" y="16510"/>
                    </a:cubicBezTo>
                    <a:cubicBezTo>
                      <a:pt x="20750" y="16510"/>
                      <a:pt x="21095" y="16143"/>
                      <a:pt x="21170" y="15746"/>
                    </a:cubicBezTo>
                    <a:cubicBezTo>
                      <a:pt x="21265" y="15306"/>
                      <a:pt x="21230" y="14841"/>
                      <a:pt x="21051" y="14425"/>
                    </a:cubicBezTo>
                    <a:cubicBezTo>
                      <a:pt x="20956" y="14199"/>
                      <a:pt x="20777" y="14008"/>
                      <a:pt x="20551" y="13901"/>
                    </a:cubicBezTo>
                    <a:cubicBezTo>
                      <a:pt x="20392" y="13834"/>
                      <a:pt x="20216" y="13797"/>
                      <a:pt x="20043" y="13797"/>
                    </a:cubicBezTo>
                    <a:cubicBezTo>
                      <a:pt x="19969" y="13797"/>
                      <a:pt x="19896" y="13803"/>
                      <a:pt x="19825" y="13818"/>
                    </a:cubicBezTo>
                    <a:cubicBezTo>
                      <a:pt x="19360" y="13913"/>
                      <a:pt x="18932" y="14139"/>
                      <a:pt x="18598" y="14460"/>
                    </a:cubicBezTo>
                    <a:cubicBezTo>
                      <a:pt x="17932" y="15032"/>
                      <a:pt x="17348" y="15889"/>
                      <a:pt x="17372" y="16889"/>
                    </a:cubicBezTo>
                    <a:cubicBezTo>
                      <a:pt x="17408" y="17866"/>
                      <a:pt x="17860" y="18782"/>
                      <a:pt x="18622" y="19402"/>
                    </a:cubicBezTo>
                    <a:cubicBezTo>
                      <a:pt x="19298" y="19961"/>
                      <a:pt x="20179" y="20212"/>
                      <a:pt x="21025" y="20212"/>
                    </a:cubicBezTo>
                    <a:cubicBezTo>
                      <a:pt x="21134" y="20212"/>
                      <a:pt x="21242" y="20207"/>
                      <a:pt x="21349" y="20199"/>
                    </a:cubicBezTo>
                    <a:cubicBezTo>
                      <a:pt x="22301" y="20128"/>
                      <a:pt x="23218" y="19783"/>
                      <a:pt x="23992" y="19223"/>
                    </a:cubicBezTo>
                    <a:cubicBezTo>
                      <a:pt x="25528" y="18116"/>
                      <a:pt x="26552" y="16235"/>
                      <a:pt x="26397" y="14246"/>
                    </a:cubicBezTo>
                    <a:cubicBezTo>
                      <a:pt x="26242" y="12270"/>
                      <a:pt x="24897" y="10424"/>
                      <a:pt x="22909" y="9805"/>
                    </a:cubicBezTo>
                    <a:cubicBezTo>
                      <a:pt x="22426" y="9668"/>
                      <a:pt x="21929" y="9600"/>
                      <a:pt x="21432" y="9600"/>
                    </a:cubicBezTo>
                    <a:cubicBezTo>
                      <a:pt x="20935" y="9600"/>
                      <a:pt x="20438" y="9668"/>
                      <a:pt x="19956" y="9805"/>
                    </a:cubicBezTo>
                    <a:cubicBezTo>
                      <a:pt x="19063" y="10067"/>
                      <a:pt x="18194" y="10448"/>
                      <a:pt x="17408" y="10960"/>
                    </a:cubicBezTo>
                    <a:cubicBezTo>
                      <a:pt x="16658" y="11448"/>
                      <a:pt x="15943" y="11984"/>
                      <a:pt x="15277" y="12579"/>
                    </a:cubicBezTo>
                    <a:cubicBezTo>
                      <a:pt x="14610" y="13139"/>
                      <a:pt x="13967" y="13806"/>
                      <a:pt x="13384" y="14318"/>
                    </a:cubicBezTo>
                    <a:cubicBezTo>
                      <a:pt x="12800" y="14841"/>
                      <a:pt x="12264" y="15092"/>
                      <a:pt x="11586" y="15139"/>
                    </a:cubicBezTo>
                    <a:cubicBezTo>
                      <a:pt x="11546" y="15141"/>
                      <a:pt x="11506" y="15141"/>
                      <a:pt x="11466" y="15141"/>
                    </a:cubicBezTo>
                    <a:cubicBezTo>
                      <a:pt x="10845" y="15141"/>
                      <a:pt x="10239" y="14972"/>
                      <a:pt x="9711" y="14642"/>
                    </a:cubicBezTo>
                    <a:lnTo>
                      <a:pt x="9711" y="14642"/>
                    </a:lnTo>
                    <a:cubicBezTo>
                      <a:pt x="10088" y="14230"/>
                      <a:pt x="10403" y="13763"/>
                      <a:pt x="10645" y="13258"/>
                    </a:cubicBezTo>
                    <a:cubicBezTo>
                      <a:pt x="11109" y="12329"/>
                      <a:pt x="11264" y="11293"/>
                      <a:pt x="11121" y="10281"/>
                    </a:cubicBezTo>
                    <a:cubicBezTo>
                      <a:pt x="11026" y="9746"/>
                      <a:pt x="10836" y="9234"/>
                      <a:pt x="10538" y="8781"/>
                    </a:cubicBezTo>
                    <a:cubicBezTo>
                      <a:pt x="10347" y="8484"/>
                      <a:pt x="10097" y="8245"/>
                      <a:pt x="9788" y="8067"/>
                    </a:cubicBezTo>
                    <a:cubicBezTo>
                      <a:pt x="9550" y="7941"/>
                      <a:pt x="9285" y="7875"/>
                      <a:pt x="9017" y="7875"/>
                    </a:cubicBezTo>
                    <a:cubicBezTo>
                      <a:pt x="8856" y="7875"/>
                      <a:pt x="8694" y="7899"/>
                      <a:pt x="8538" y="7948"/>
                    </a:cubicBezTo>
                    <a:cubicBezTo>
                      <a:pt x="8192" y="8055"/>
                      <a:pt x="7883" y="8257"/>
                      <a:pt x="7645" y="8531"/>
                    </a:cubicBezTo>
                    <a:cubicBezTo>
                      <a:pt x="7454" y="8746"/>
                      <a:pt x="7288" y="8984"/>
                      <a:pt x="7157" y="9246"/>
                    </a:cubicBezTo>
                    <a:cubicBezTo>
                      <a:pt x="6918" y="9686"/>
                      <a:pt x="6752" y="10174"/>
                      <a:pt x="6657" y="10662"/>
                    </a:cubicBezTo>
                    <a:cubicBezTo>
                      <a:pt x="6454" y="11663"/>
                      <a:pt x="6526" y="12686"/>
                      <a:pt x="6859" y="13639"/>
                    </a:cubicBezTo>
                    <a:cubicBezTo>
                      <a:pt x="6974" y="13969"/>
                      <a:pt x="7126" y="14285"/>
                      <a:pt x="7308" y="14580"/>
                    </a:cubicBezTo>
                    <a:lnTo>
                      <a:pt x="7308" y="14580"/>
                    </a:lnTo>
                    <a:cubicBezTo>
                      <a:pt x="7014" y="14702"/>
                      <a:pt x="6699" y="14765"/>
                      <a:pt x="6377" y="14765"/>
                    </a:cubicBezTo>
                    <a:cubicBezTo>
                      <a:pt x="6248" y="14765"/>
                      <a:pt x="6119" y="14755"/>
                      <a:pt x="5990" y="14734"/>
                    </a:cubicBezTo>
                    <a:cubicBezTo>
                      <a:pt x="5311" y="14639"/>
                      <a:pt x="4573" y="14294"/>
                      <a:pt x="3918" y="13877"/>
                    </a:cubicBezTo>
                    <a:cubicBezTo>
                      <a:pt x="3263" y="13437"/>
                      <a:pt x="2692" y="12901"/>
                      <a:pt x="2204" y="12282"/>
                    </a:cubicBezTo>
                    <a:cubicBezTo>
                      <a:pt x="1965" y="11960"/>
                      <a:pt x="1751" y="11639"/>
                      <a:pt x="1573" y="11282"/>
                    </a:cubicBezTo>
                    <a:cubicBezTo>
                      <a:pt x="1394" y="10972"/>
                      <a:pt x="1263" y="10627"/>
                      <a:pt x="1180" y="10270"/>
                    </a:cubicBezTo>
                    <a:cubicBezTo>
                      <a:pt x="1120" y="10008"/>
                      <a:pt x="1203" y="9722"/>
                      <a:pt x="1382" y="9508"/>
                    </a:cubicBezTo>
                    <a:cubicBezTo>
                      <a:pt x="1632" y="9257"/>
                      <a:pt x="1930" y="9067"/>
                      <a:pt x="2263" y="8948"/>
                    </a:cubicBezTo>
                    <a:cubicBezTo>
                      <a:pt x="2954" y="8650"/>
                      <a:pt x="3978" y="8460"/>
                      <a:pt x="4668" y="7603"/>
                    </a:cubicBezTo>
                    <a:cubicBezTo>
                      <a:pt x="5002" y="7162"/>
                      <a:pt x="5109" y="6579"/>
                      <a:pt x="4954" y="6043"/>
                    </a:cubicBezTo>
                    <a:cubicBezTo>
                      <a:pt x="4799" y="5567"/>
                      <a:pt x="4537" y="5150"/>
                      <a:pt x="4180" y="4805"/>
                    </a:cubicBezTo>
                    <a:cubicBezTo>
                      <a:pt x="3513" y="4162"/>
                      <a:pt x="2727" y="3769"/>
                      <a:pt x="2061" y="3281"/>
                    </a:cubicBezTo>
                    <a:cubicBezTo>
                      <a:pt x="1406" y="2828"/>
                      <a:pt x="870" y="2126"/>
                      <a:pt x="787" y="1316"/>
                    </a:cubicBezTo>
                    <a:cubicBezTo>
                      <a:pt x="739" y="911"/>
                      <a:pt x="882" y="518"/>
                      <a:pt x="1168" y="221"/>
                    </a:cubicBezTo>
                    <a:cubicBezTo>
                      <a:pt x="1258" y="122"/>
                      <a:pt x="1388" y="69"/>
                      <a:pt x="1523" y="69"/>
                    </a:cubicBezTo>
                    <a:cubicBezTo>
                      <a:pt x="1583" y="69"/>
                      <a:pt x="1645" y="79"/>
                      <a:pt x="1704" y="102"/>
                    </a:cubicBezTo>
                    <a:cubicBezTo>
                      <a:pt x="1870" y="185"/>
                      <a:pt x="2001" y="447"/>
                      <a:pt x="1858" y="625"/>
                    </a:cubicBezTo>
                    <a:cubicBezTo>
                      <a:pt x="2025" y="459"/>
                      <a:pt x="1930" y="173"/>
                      <a:pt x="1739" y="66"/>
                    </a:cubicBezTo>
                    <a:cubicBezTo>
                      <a:pt x="1652" y="22"/>
                      <a:pt x="1556" y="0"/>
                      <a:pt x="146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0" name="Google Shape;900;p26"/>
            <p:cNvSpPr/>
            <p:nvPr/>
          </p:nvSpPr>
          <p:spPr>
            <a:xfrm>
              <a:off x="4262025" y="4446314"/>
              <a:ext cx="619800" cy="619800"/>
            </a:xfrm>
            <a:prstGeom prst="ellipse">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01" name="Google Shape;901;p26"/>
            <p:cNvGrpSpPr/>
            <p:nvPr/>
          </p:nvGrpSpPr>
          <p:grpSpPr>
            <a:xfrm>
              <a:off x="4310647" y="4500220"/>
              <a:ext cx="523062" cy="512000"/>
              <a:chOff x="4001020" y="635593"/>
              <a:chExt cx="1142057" cy="1117904"/>
            </a:xfrm>
          </p:grpSpPr>
          <p:sp>
            <p:nvSpPr>
              <p:cNvPr id="902" name="Google Shape;902;p26"/>
              <p:cNvSpPr/>
              <p:nvPr/>
            </p:nvSpPr>
            <p:spPr>
              <a:xfrm>
                <a:off x="4400000" y="947052"/>
                <a:ext cx="343358" cy="495048"/>
              </a:xfrm>
              <a:custGeom>
                <a:avLst/>
                <a:gdLst/>
                <a:ahLst/>
                <a:cxnLst/>
                <a:rect l="l" t="t" r="r" b="b"/>
                <a:pathLst>
                  <a:path w="27921" h="40256" extrusionOk="0">
                    <a:moveTo>
                      <a:pt x="22932" y="24703"/>
                    </a:moveTo>
                    <a:lnTo>
                      <a:pt x="22932" y="24703"/>
                    </a:lnTo>
                    <a:cubicBezTo>
                      <a:pt x="22885" y="25025"/>
                      <a:pt x="22813" y="25561"/>
                      <a:pt x="22718" y="26227"/>
                    </a:cubicBezTo>
                    <a:lnTo>
                      <a:pt x="22730" y="26227"/>
                    </a:lnTo>
                    <a:cubicBezTo>
                      <a:pt x="22646" y="26227"/>
                      <a:pt x="22551" y="26251"/>
                      <a:pt x="22468" y="26299"/>
                    </a:cubicBezTo>
                    <a:cubicBezTo>
                      <a:pt x="22468" y="26299"/>
                      <a:pt x="22456" y="26299"/>
                      <a:pt x="22444" y="26311"/>
                    </a:cubicBezTo>
                    <a:cubicBezTo>
                      <a:pt x="22337" y="26370"/>
                      <a:pt x="22230" y="26442"/>
                      <a:pt x="22123" y="26525"/>
                    </a:cubicBezTo>
                    <a:cubicBezTo>
                      <a:pt x="21956" y="26680"/>
                      <a:pt x="21753" y="26787"/>
                      <a:pt x="21539" y="26870"/>
                    </a:cubicBezTo>
                    <a:cubicBezTo>
                      <a:pt x="21337" y="26918"/>
                      <a:pt x="21146" y="26989"/>
                      <a:pt x="20980" y="27085"/>
                    </a:cubicBezTo>
                    <a:cubicBezTo>
                      <a:pt x="20968" y="26727"/>
                      <a:pt x="21039" y="26370"/>
                      <a:pt x="21182" y="26049"/>
                    </a:cubicBezTo>
                    <a:cubicBezTo>
                      <a:pt x="21491" y="25442"/>
                      <a:pt x="22015" y="25037"/>
                      <a:pt x="22932" y="24703"/>
                    </a:cubicBezTo>
                    <a:close/>
                    <a:moveTo>
                      <a:pt x="14803" y="358"/>
                    </a:moveTo>
                    <a:cubicBezTo>
                      <a:pt x="22798" y="358"/>
                      <a:pt x="25871" y="5923"/>
                      <a:pt x="26825" y="8356"/>
                    </a:cubicBezTo>
                    <a:cubicBezTo>
                      <a:pt x="27433" y="9916"/>
                      <a:pt x="27564" y="16286"/>
                      <a:pt x="27433" y="18405"/>
                    </a:cubicBezTo>
                    <a:lnTo>
                      <a:pt x="27445" y="18393"/>
                    </a:lnTo>
                    <a:lnTo>
                      <a:pt x="27445" y="18393"/>
                    </a:lnTo>
                    <a:cubicBezTo>
                      <a:pt x="27349" y="19869"/>
                      <a:pt x="26849" y="21239"/>
                      <a:pt x="26516" y="22144"/>
                    </a:cubicBezTo>
                    <a:cubicBezTo>
                      <a:pt x="26421" y="22394"/>
                      <a:pt x="26349" y="22596"/>
                      <a:pt x="26302" y="22763"/>
                    </a:cubicBezTo>
                    <a:cubicBezTo>
                      <a:pt x="26230" y="22882"/>
                      <a:pt x="25516" y="23668"/>
                      <a:pt x="24135" y="24001"/>
                    </a:cubicBezTo>
                    <a:cubicBezTo>
                      <a:pt x="23718" y="24096"/>
                      <a:pt x="23396" y="24179"/>
                      <a:pt x="23087" y="24275"/>
                    </a:cubicBezTo>
                    <a:cubicBezTo>
                      <a:pt x="22301" y="24525"/>
                      <a:pt x="21349" y="24930"/>
                      <a:pt x="20872" y="25882"/>
                    </a:cubicBezTo>
                    <a:cubicBezTo>
                      <a:pt x="20634" y="26358"/>
                      <a:pt x="20622" y="26846"/>
                      <a:pt x="20622" y="27287"/>
                    </a:cubicBezTo>
                    <a:lnTo>
                      <a:pt x="20622" y="27442"/>
                    </a:lnTo>
                    <a:cubicBezTo>
                      <a:pt x="20610" y="28037"/>
                      <a:pt x="20527" y="28335"/>
                      <a:pt x="20098" y="28478"/>
                    </a:cubicBezTo>
                    <a:cubicBezTo>
                      <a:pt x="20075" y="28490"/>
                      <a:pt x="20027" y="28501"/>
                      <a:pt x="19991" y="28501"/>
                    </a:cubicBezTo>
                    <a:cubicBezTo>
                      <a:pt x="19979" y="28501"/>
                      <a:pt x="19967" y="28490"/>
                      <a:pt x="19956" y="28490"/>
                    </a:cubicBezTo>
                    <a:cubicBezTo>
                      <a:pt x="19945" y="28487"/>
                      <a:pt x="19935" y="28486"/>
                      <a:pt x="19925" y="28486"/>
                    </a:cubicBezTo>
                    <a:cubicBezTo>
                      <a:pt x="19879" y="28486"/>
                      <a:pt x="19840" y="28508"/>
                      <a:pt x="19801" y="28537"/>
                    </a:cubicBezTo>
                    <a:cubicBezTo>
                      <a:pt x="19539" y="28573"/>
                      <a:pt x="19265" y="28573"/>
                      <a:pt x="19003" y="28573"/>
                    </a:cubicBezTo>
                    <a:cubicBezTo>
                      <a:pt x="18908" y="28573"/>
                      <a:pt x="18813" y="28573"/>
                      <a:pt x="18705" y="28561"/>
                    </a:cubicBezTo>
                    <a:cubicBezTo>
                      <a:pt x="18360" y="28537"/>
                      <a:pt x="17955" y="28501"/>
                      <a:pt x="17443" y="28442"/>
                    </a:cubicBezTo>
                    <a:lnTo>
                      <a:pt x="17431" y="28442"/>
                    </a:lnTo>
                    <a:cubicBezTo>
                      <a:pt x="17003" y="28394"/>
                      <a:pt x="16598" y="28347"/>
                      <a:pt x="16288" y="28299"/>
                    </a:cubicBezTo>
                    <a:lnTo>
                      <a:pt x="16157" y="28275"/>
                    </a:lnTo>
                    <a:lnTo>
                      <a:pt x="15538" y="28204"/>
                    </a:lnTo>
                    <a:cubicBezTo>
                      <a:pt x="15145" y="28144"/>
                      <a:pt x="14895" y="28120"/>
                      <a:pt x="14741" y="28109"/>
                    </a:cubicBezTo>
                    <a:lnTo>
                      <a:pt x="14645" y="28109"/>
                    </a:lnTo>
                    <a:cubicBezTo>
                      <a:pt x="14455" y="28109"/>
                      <a:pt x="14252" y="28120"/>
                      <a:pt x="14050" y="28144"/>
                    </a:cubicBezTo>
                    <a:cubicBezTo>
                      <a:pt x="14038" y="28132"/>
                      <a:pt x="14026" y="28132"/>
                      <a:pt x="14014" y="28132"/>
                    </a:cubicBezTo>
                    <a:cubicBezTo>
                      <a:pt x="13999" y="28129"/>
                      <a:pt x="13985" y="28128"/>
                      <a:pt x="13972" y="28128"/>
                    </a:cubicBezTo>
                    <a:cubicBezTo>
                      <a:pt x="13931" y="28128"/>
                      <a:pt x="13895" y="28141"/>
                      <a:pt x="13860" y="28168"/>
                    </a:cubicBezTo>
                    <a:cubicBezTo>
                      <a:pt x="13586" y="28204"/>
                      <a:pt x="13300" y="28263"/>
                      <a:pt x="13014" y="28311"/>
                    </a:cubicBezTo>
                    <a:lnTo>
                      <a:pt x="12526" y="28394"/>
                    </a:lnTo>
                    <a:cubicBezTo>
                      <a:pt x="12347" y="28418"/>
                      <a:pt x="12169" y="28454"/>
                      <a:pt x="11978" y="28478"/>
                    </a:cubicBezTo>
                    <a:cubicBezTo>
                      <a:pt x="11847" y="28490"/>
                      <a:pt x="11716" y="28501"/>
                      <a:pt x="11585" y="28501"/>
                    </a:cubicBezTo>
                    <a:cubicBezTo>
                      <a:pt x="11546" y="28505"/>
                      <a:pt x="11509" y="28507"/>
                      <a:pt x="11473" y="28507"/>
                    </a:cubicBezTo>
                    <a:cubicBezTo>
                      <a:pt x="11402" y="28507"/>
                      <a:pt x="11335" y="28501"/>
                      <a:pt x="11264" y="28501"/>
                    </a:cubicBezTo>
                    <a:lnTo>
                      <a:pt x="10442" y="28501"/>
                    </a:lnTo>
                    <a:lnTo>
                      <a:pt x="10014" y="28513"/>
                    </a:lnTo>
                    <a:lnTo>
                      <a:pt x="9621" y="28525"/>
                    </a:lnTo>
                    <a:cubicBezTo>
                      <a:pt x="9609" y="28513"/>
                      <a:pt x="9585" y="28501"/>
                      <a:pt x="9573" y="28501"/>
                    </a:cubicBezTo>
                    <a:cubicBezTo>
                      <a:pt x="9561" y="28498"/>
                      <a:pt x="9548" y="28497"/>
                      <a:pt x="9535" y="28497"/>
                    </a:cubicBezTo>
                    <a:cubicBezTo>
                      <a:pt x="9501" y="28497"/>
                      <a:pt x="9468" y="28508"/>
                      <a:pt x="9442" y="28525"/>
                    </a:cubicBezTo>
                    <a:lnTo>
                      <a:pt x="9228" y="28525"/>
                    </a:lnTo>
                    <a:cubicBezTo>
                      <a:pt x="8907" y="28525"/>
                      <a:pt x="8597" y="28513"/>
                      <a:pt x="8276" y="28478"/>
                    </a:cubicBezTo>
                    <a:cubicBezTo>
                      <a:pt x="8252" y="28466"/>
                      <a:pt x="8228" y="28466"/>
                      <a:pt x="8204" y="28466"/>
                    </a:cubicBezTo>
                    <a:cubicBezTo>
                      <a:pt x="8198" y="28460"/>
                      <a:pt x="8192" y="28457"/>
                      <a:pt x="8186" y="28457"/>
                    </a:cubicBezTo>
                    <a:cubicBezTo>
                      <a:pt x="8180" y="28457"/>
                      <a:pt x="8174" y="28460"/>
                      <a:pt x="8168" y="28466"/>
                    </a:cubicBezTo>
                    <a:cubicBezTo>
                      <a:pt x="8026" y="28454"/>
                      <a:pt x="7883" y="28406"/>
                      <a:pt x="7764" y="28323"/>
                    </a:cubicBezTo>
                    <a:cubicBezTo>
                      <a:pt x="7645" y="28240"/>
                      <a:pt x="7633" y="28025"/>
                      <a:pt x="7621" y="27680"/>
                    </a:cubicBezTo>
                    <a:cubicBezTo>
                      <a:pt x="7621" y="27573"/>
                      <a:pt x="7621" y="27454"/>
                      <a:pt x="7609" y="27323"/>
                    </a:cubicBezTo>
                    <a:cubicBezTo>
                      <a:pt x="7609" y="27311"/>
                      <a:pt x="7609" y="27287"/>
                      <a:pt x="7609" y="27275"/>
                    </a:cubicBezTo>
                    <a:cubicBezTo>
                      <a:pt x="7573" y="26561"/>
                      <a:pt x="7287" y="25882"/>
                      <a:pt x="6823" y="25346"/>
                    </a:cubicBezTo>
                    <a:cubicBezTo>
                      <a:pt x="6502" y="24977"/>
                      <a:pt x="6097" y="24668"/>
                      <a:pt x="5656" y="24441"/>
                    </a:cubicBezTo>
                    <a:cubicBezTo>
                      <a:pt x="5632" y="24394"/>
                      <a:pt x="5573" y="24358"/>
                      <a:pt x="5513" y="24358"/>
                    </a:cubicBezTo>
                    <a:lnTo>
                      <a:pt x="5478" y="24358"/>
                    </a:lnTo>
                    <a:cubicBezTo>
                      <a:pt x="5097" y="24179"/>
                      <a:pt x="4680" y="24084"/>
                      <a:pt x="4263" y="24060"/>
                    </a:cubicBezTo>
                    <a:cubicBezTo>
                      <a:pt x="3263" y="23977"/>
                      <a:pt x="1846" y="22679"/>
                      <a:pt x="1620" y="22465"/>
                    </a:cubicBezTo>
                    <a:cubicBezTo>
                      <a:pt x="1489" y="22036"/>
                      <a:pt x="1394" y="21691"/>
                      <a:pt x="1322" y="21382"/>
                    </a:cubicBezTo>
                    <a:cubicBezTo>
                      <a:pt x="1048" y="20155"/>
                      <a:pt x="370" y="16000"/>
                      <a:pt x="560" y="11535"/>
                    </a:cubicBezTo>
                    <a:cubicBezTo>
                      <a:pt x="739" y="7082"/>
                      <a:pt x="5108" y="665"/>
                      <a:pt x="14252" y="367"/>
                    </a:cubicBezTo>
                    <a:cubicBezTo>
                      <a:pt x="14438" y="361"/>
                      <a:pt x="14622" y="358"/>
                      <a:pt x="14803" y="358"/>
                    </a:cubicBezTo>
                    <a:close/>
                    <a:moveTo>
                      <a:pt x="19706" y="28906"/>
                    </a:moveTo>
                    <a:lnTo>
                      <a:pt x="19706" y="28906"/>
                    </a:lnTo>
                    <a:cubicBezTo>
                      <a:pt x="19646" y="29168"/>
                      <a:pt x="19586" y="29502"/>
                      <a:pt x="19539" y="29656"/>
                    </a:cubicBezTo>
                    <a:lnTo>
                      <a:pt x="19563" y="29644"/>
                    </a:lnTo>
                    <a:lnTo>
                      <a:pt x="19563" y="29644"/>
                    </a:lnTo>
                    <a:cubicBezTo>
                      <a:pt x="19563" y="29656"/>
                      <a:pt x="19551" y="29668"/>
                      <a:pt x="19551" y="29680"/>
                    </a:cubicBezTo>
                    <a:cubicBezTo>
                      <a:pt x="19539" y="29692"/>
                      <a:pt x="19551" y="29692"/>
                      <a:pt x="19539" y="29704"/>
                    </a:cubicBezTo>
                    <a:cubicBezTo>
                      <a:pt x="19408" y="29966"/>
                      <a:pt x="19229" y="30180"/>
                      <a:pt x="18991" y="30347"/>
                    </a:cubicBezTo>
                    <a:cubicBezTo>
                      <a:pt x="18955" y="30371"/>
                      <a:pt x="18908" y="30395"/>
                      <a:pt x="18872" y="30406"/>
                    </a:cubicBezTo>
                    <a:cubicBezTo>
                      <a:pt x="18801" y="30430"/>
                      <a:pt x="18729" y="30454"/>
                      <a:pt x="18646" y="30454"/>
                    </a:cubicBezTo>
                    <a:cubicBezTo>
                      <a:pt x="18694" y="30383"/>
                      <a:pt x="18729" y="30287"/>
                      <a:pt x="18765" y="30204"/>
                    </a:cubicBezTo>
                    <a:cubicBezTo>
                      <a:pt x="18836" y="29918"/>
                      <a:pt x="18872" y="29633"/>
                      <a:pt x="18884" y="29335"/>
                    </a:cubicBezTo>
                    <a:cubicBezTo>
                      <a:pt x="18979" y="29204"/>
                      <a:pt x="19051" y="29073"/>
                      <a:pt x="19110" y="28930"/>
                    </a:cubicBezTo>
                    <a:lnTo>
                      <a:pt x="19217" y="28930"/>
                    </a:lnTo>
                    <a:cubicBezTo>
                      <a:pt x="19396" y="28930"/>
                      <a:pt x="19563" y="28918"/>
                      <a:pt x="19706" y="28906"/>
                    </a:cubicBezTo>
                    <a:close/>
                    <a:moveTo>
                      <a:pt x="8442" y="28859"/>
                    </a:moveTo>
                    <a:lnTo>
                      <a:pt x="8442" y="28859"/>
                    </a:lnTo>
                    <a:cubicBezTo>
                      <a:pt x="8609" y="28894"/>
                      <a:pt x="8823" y="28894"/>
                      <a:pt x="9073" y="28894"/>
                    </a:cubicBezTo>
                    <a:lnTo>
                      <a:pt x="9085" y="28894"/>
                    </a:lnTo>
                    <a:cubicBezTo>
                      <a:pt x="9133" y="29121"/>
                      <a:pt x="9216" y="29347"/>
                      <a:pt x="9323" y="29549"/>
                    </a:cubicBezTo>
                    <a:cubicBezTo>
                      <a:pt x="9335" y="29680"/>
                      <a:pt x="9371" y="29811"/>
                      <a:pt x="9407" y="29930"/>
                    </a:cubicBezTo>
                    <a:cubicBezTo>
                      <a:pt x="9466" y="30121"/>
                      <a:pt x="9538" y="30287"/>
                      <a:pt x="9633" y="30454"/>
                    </a:cubicBezTo>
                    <a:cubicBezTo>
                      <a:pt x="9626" y="30456"/>
                      <a:pt x="9618" y="30458"/>
                      <a:pt x="9607" y="30458"/>
                    </a:cubicBezTo>
                    <a:cubicBezTo>
                      <a:pt x="9559" y="30458"/>
                      <a:pt x="9469" y="30430"/>
                      <a:pt x="9323" y="30323"/>
                    </a:cubicBezTo>
                    <a:cubicBezTo>
                      <a:pt x="9276" y="30287"/>
                      <a:pt x="9216" y="30240"/>
                      <a:pt x="9145" y="30180"/>
                    </a:cubicBezTo>
                    <a:cubicBezTo>
                      <a:pt x="8966" y="29990"/>
                      <a:pt x="8811" y="29775"/>
                      <a:pt x="8704" y="29537"/>
                    </a:cubicBezTo>
                    <a:cubicBezTo>
                      <a:pt x="8597" y="29311"/>
                      <a:pt x="8514" y="29097"/>
                      <a:pt x="8442" y="28859"/>
                    </a:cubicBezTo>
                    <a:close/>
                    <a:moveTo>
                      <a:pt x="16408" y="28668"/>
                    </a:moveTo>
                    <a:lnTo>
                      <a:pt x="17229" y="28763"/>
                    </a:lnTo>
                    <a:cubicBezTo>
                      <a:pt x="17193" y="29061"/>
                      <a:pt x="17134" y="29644"/>
                      <a:pt x="17039" y="30121"/>
                    </a:cubicBezTo>
                    <a:lnTo>
                      <a:pt x="17050" y="30109"/>
                    </a:lnTo>
                    <a:lnTo>
                      <a:pt x="17050" y="30121"/>
                    </a:lnTo>
                    <a:cubicBezTo>
                      <a:pt x="16967" y="30573"/>
                      <a:pt x="16919" y="30573"/>
                      <a:pt x="16622" y="30585"/>
                    </a:cubicBezTo>
                    <a:lnTo>
                      <a:pt x="16550" y="30585"/>
                    </a:lnTo>
                    <a:cubicBezTo>
                      <a:pt x="16419" y="30585"/>
                      <a:pt x="16288" y="30514"/>
                      <a:pt x="16217" y="30395"/>
                    </a:cubicBezTo>
                    <a:cubicBezTo>
                      <a:pt x="16265" y="30145"/>
                      <a:pt x="16277" y="29883"/>
                      <a:pt x="16229" y="29633"/>
                    </a:cubicBezTo>
                    <a:cubicBezTo>
                      <a:pt x="16229" y="29621"/>
                      <a:pt x="16229" y="29597"/>
                      <a:pt x="16217" y="29585"/>
                    </a:cubicBezTo>
                    <a:cubicBezTo>
                      <a:pt x="16288" y="29347"/>
                      <a:pt x="16360" y="28906"/>
                      <a:pt x="16408" y="28668"/>
                    </a:cubicBezTo>
                    <a:close/>
                    <a:moveTo>
                      <a:pt x="11240" y="28859"/>
                    </a:moveTo>
                    <a:cubicBezTo>
                      <a:pt x="11282" y="28867"/>
                      <a:pt x="11324" y="28875"/>
                      <a:pt x="11371" y="28875"/>
                    </a:cubicBezTo>
                    <a:cubicBezTo>
                      <a:pt x="11390" y="28875"/>
                      <a:pt x="11410" y="28874"/>
                      <a:pt x="11431" y="28871"/>
                    </a:cubicBezTo>
                    <a:lnTo>
                      <a:pt x="11443" y="28871"/>
                    </a:lnTo>
                    <a:cubicBezTo>
                      <a:pt x="11466" y="29061"/>
                      <a:pt x="11514" y="29263"/>
                      <a:pt x="11574" y="29454"/>
                    </a:cubicBezTo>
                    <a:cubicBezTo>
                      <a:pt x="11597" y="29513"/>
                      <a:pt x="11645" y="29609"/>
                      <a:pt x="11693" y="29728"/>
                    </a:cubicBezTo>
                    <a:cubicBezTo>
                      <a:pt x="11800" y="29906"/>
                      <a:pt x="11871" y="30097"/>
                      <a:pt x="11943" y="30287"/>
                    </a:cubicBezTo>
                    <a:cubicBezTo>
                      <a:pt x="11955" y="30323"/>
                      <a:pt x="11966" y="30359"/>
                      <a:pt x="11966" y="30395"/>
                    </a:cubicBezTo>
                    <a:cubicBezTo>
                      <a:pt x="11955" y="30466"/>
                      <a:pt x="11919" y="30526"/>
                      <a:pt x="11871" y="30561"/>
                    </a:cubicBezTo>
                    <a:cubicBezTo>
                      <a:pt x="11800" y="30621"/>
                      <a:pt x="11705" y="30656"/>
                      <a:pt x="11609" y="30656"/>
                    </a:cubicBezTo>
                    <a:cubicBezTo>
                      <a:pt x="11478" y="30633"/>
                      <a:pt x="11097" y="30121"/>
                      <a:pt x="11050" y="29847"/>
                    </a:cubicBezTo>
                    <a:cubicBezTo>
                      <a:pt x="11038" y="29525"/>
                      <a:pt x="11050" y="29192"/>
                      <a:pt x="11074" y="28859"/>
                    </a:cubicBezTo>
                    <a:close/>
                    <a:moveTo>
                      <a:pt x="14776" y="28466"/>
                    </a:moveTo>
                    <a:cubicBezTo>
                      <a:pt x="14907" y="28490"/>
                      <a:pt x="15110" y="28513"/>
                      <a:pt x="15384" y="28549"/>
                    </a:cubicBezTo>
                    <a:lnTo>
                      <a:pt x="15395" y="28537"/>
                    </a:lnTo>
                    <a:cubicBezTo>
                      <a:pt x="15586" y="28871"/>
                      <a:pt x="15741" y="29228"/>
                      <a:pt x="15848" y="29585"/>
                    </a:cubicBezTo>
                    <a:cubicBezTo>
                      <a:pt x="15848" y="29633"/>
                      <a:pt x="15848" y="29680"/>
                      <a:pt x="15872" y="29716"/>
                    </a:cubicBezTo>
                    <a:cubicBezTo>
                      <a:pt x="15919" y="29930"/>
                      <a:pt x="15907" y="30156"/>
                      <a:pt x="15848" y="30383"/>
                    </a:cubicBezTo>
                    <a:cubicBezTo>
                      <a:pt x="15824" y="30490"/>
                      <a:pt x="15776" y="30597"/>
                      <a:pt x="15705" y="30680"/>
                    </a:cubicBezTo>
                    <a:cubicBezTo>
                      <a:pt x="15646" y="30718"/>
                      <a:pt x="15449" y="30750"/>
                      <a:pt x="15232" y="30750"/>
                    </a:cubicBezTo>
                    <a:cubicBezTo>
                      <a:pt x="14963" y="30750"/>
                      <a:pt x="14662" y="30701"/>
                      <a:pt x="14550" y="30549"/>
                    </a:cubicBezTo>
                    <a:cubicBezTo>
                      <a:pt x="14455" y="30430"/>
                      <a:pt x="14407" y="30073"/>
                      <a:pt x="14645" y="29061"/>
                    </a:cubicBezTo>
                    <a:lnTo>
                      <a:pt x="14669" y="29002"/>
                    </a:lnTo>
                    <a:cubicBezTo>
                      <a:pt x="14705" y="28835"/>
                      <a:pt x="14753" y="28621"/>
                      <a:pt x="14776" y="28466"/>
                    </a:cubicBezTo>
                    <a:close/>
                    <a:moveTo>
                      <a:pt x="13788" y="28537"/>
                    </a:moveTo>
                    <a:cubicBezTo>
                      <a:pt x="13836" y="28942"/>
                      <a:pt x="13907" y="29335"/>
                      <a:pt x="14014" y="29728"/>
                    </a:cubicBezTo>
                    <a:cubicBezTo>
                      <a:pt x="14062" y="29918"/>
                      <a:pt x="14038" y="30478"/>
                      <a:pt x="13943" y="30633"/>
                    </a:cubicBezTo>
                    <a:cubicBezTo>
                      <a:pt x="13888" y="30702"/>
                      <a:pt x="13629" y="30755"/>
                      <a:pt x="13333" y="30755"/>
                    </a:cubicBezTo>
                    <a:cubicBezTo>
                      <a:pt x="13118" y="30755"/>
                      <a:pt x="12883" y="30727"/>
                      <a:pt x="12693" y="30656"/>
                    </a:cubicBezTo>
                    <a:cubicBezTo>
                      <a:pt x="12609" y="30621"/>
                      <a:pt x="12538" y="30561"/>
                      <a:pt x="12502" y="30478"/>
                    </a:cubicBezTo>
                    <a:cubicBezTo>
                      <a:pt x="12431" y="30204"/>
                      <a:pt x="12431" y="29918"/>
                      <a:pt x="12526" y="29656"/>
                    </a:cubicBezTo>
                    <a:cubicBezTo>
                      <a:pt x="12609" y="29490"/>
                      <a:pt x="12681" y="28990"/>
                      <a:pt x="12705" y="28740"/>
                    </a:cubicBezTo>
                    <a:lnTo>
                      <a:pt x="13062" y="28668"/>
                    </a:lnTo>
                    <a:cubicBezTo>
                      <a:pt x="13312" y="28621"/>
                      <a:pt x="13550" y="28585"/>
                      <a:pt x="13776" y="28549"/>
                    </a:cubicBezTo>
                    <a:lnTo>
                      <a:pt x="13788" y="28537"/>
                    </a:lnTo>
                    <a:close/>
                    <a:moveTo>
                      <a:pt x="10252" y="28882"/>
                    </a:moveTo>
                    <a:cubicBezTo>
                      <a:pt x="10323" y="29192"/>
                      <a:pt x="10419" y="29490"/>
                      <a:pt x="10538" y="29775"/>
                    </a:cubicBezTo>
                    <a:cubicBezTo>
                      <a:pt x="10597" y="29930"/>
                      <a:pt x="10645" y="30085"/>
                      <a:pt x="10693" y="30252"/>
                    </a:cubicBezTo>
                    <a:cubicBezTo>
                      <a:pt x="10728" y="30454"/>
                      <a:pt x="10704" y="30716"/>
                      <a:pt x="10573" y="30835"/>
                    </a:cubicBezTo>
                    <a:cubicBezTo>
                      <a:pt x="10550" y="30847"/>
                      <a:pt x="10526" y="30871"/>
                      <a:pt x="10490" y="30883"/>
                    </a:cubicBezTo>
                    <a:lnTo>
                      <a:pt x="10466" y="30883"/>
                    </a:lnTo>
                    <a:cubicBezTo>
                      <a:pt x="10442" y="30835"/>
                      <a:pt x="10419" y="30811"/>
                      <a:pt x="10371" y="30787"/>
                    </a:cubicBezTo>
                    <a:cubicBezTo>
                      <a:pt x="10347" y="30776"/>
                      <a:pt x="10323" y="30776"/>
                      <a:pt x="10300" y="30776"/>
                    </a:cubicBezTo>
                    <a:cubicBezTo>
                      <a:pt x="10181" y="30656"/>
                      <a:pt x="10073" y="30526"/>
                      <a:pt x="9990" y="30383"/>
                    </a:cubicBezTo>
                    <a:cubicBezTo>
                      <a:pt x="9883" y="30216"/>
                      <a:pt x="9800" y="30037"/>
                      <a:pt x="9740" y="29859"/>
                    </a:cubicBezTo>
                    <a:cubicBezTo>
                      <a:pt x="9704" y="29740"/>
                      <a:pt x="9680" y="29621"/>
                      <a:pt x="9680" y="29502"/>
                    </a:cubicBezTo>
                    <a:cubicBezTo>
                      <a:pt x="9657" y="29299"/>
                      <a:pt x="9669" y="29097"/>
                      <a:pt x="9680" y="28906"/>
                    </a:cubicBezTo>
                    <a:lnTo>
                      <a:pt x="10026" y="28882"/>
                    </a:lnTo>
                    <a:close/>
                    <a:moveTo>
                      <a:pt x="17574" y="28811"/>
                    </a:moveTo>
                    <a:cubicBezTo>
                      <a:pt x="17932" y="28871"/>
                      <a:pt x="18241" y="28894"/>
                      <a:pt x="18515" y="28918"/>
                    </a:cubicBezTo>
                    <a:lnTo>
                      <a:pt x="18527" y="28906"/>
                    </a:lnTo>
                    <a:lnTo>
                      <a:pt x="18527" y="29252"/>
                    </a:lnTo>
                    <a:cubicBezTo>
                      <a:pt x="18527" y="29525"/>
                      <a:pt x="18491" y="29811"/>
                      <a:pt x="18432" y="30085"/>
                    </a:cubicBezTo>
                    <a:cubicBezTo>
                      <a:pt x="18372" y="30216"/>
                      <a:pt x="18313" y="30359"/>
                      <a:pt x="18229" y="30478"/>
                    </a:cubicBezTo>
                    <a:cubicBezTo>
                      <a:pt x="18193" y="30549"/>
                      <a:pt x="18146" y="30621"/>
                      <a:pt x="18110" y="30668"/>
                    </a:cubicBezTo>
                    <a:cubicBezTo>
                      <a:pt x="18074" y="30728"/>
                      <a:pt x="18051" y="30764"/>
                      <a:pt x="18015" y="30799"/>
                    </a:cubicBezTo>
                    <a:lnTo>
                      <a:pt x="18015" y="30811"/>
                    </a:lnTo>
                    <a:cubicBezTo>
                      <a:pt x="17967" y="30871"/>
                      <a:pt x="17908" y="30930"/>
                      <a:pt x="17836" y="30978"/>
                    </a:cubicBezTo>
                    <a:cubicBezTo>
                      <a:pt x="17812" y="30954"/>
                      <a:pt x="17789" y="30930"/>
                      <a:pt x="17765" y="30907"/>
                    </a:cubicBezTo>
                    <a:cubicBezTo>
                      <a:pt x="17622" y="30656"/>
                      <a:pt x="17503" y="30395"/>
                      <a:pt x="17420" y="30121"/>
                    </a:cubicBezTo>
                    <a:cubicBezTo>
                      <a:pt x="17491" y="29692"/>
                      <a:pt x="17562" y="29132"/>
                      <a:pt x="17574" y="28811"/>
                    </a:cubicBezTo>
                    <a:close/>
                    <a:moveTo>
                      <a:pt x="8061" y="30395"/>
                    </a:moveTo>
                    <a:cubicBezTo>
                      <a:pt x="8180" y="30549"/>
                      <a:pt x="8335" y="30668"/>
                      <a:pt x="8514" y="30752"/>
                    </a:cubicBezTo>
                    <a:cubicBezTo>
                      <a:pt x="8418" y="30859"/>
                      <a:pt x="8359" y="30978"/>
                      <a:pt x="8299" y="31109"/>
                    </a:cubicBezTo>
                    <a:cubicBezTo>
                      <a:pt x="8276" y="31168"/>
                      <a:pt x="8252" y="31240"/>
                      <a:pt x="8240" y="31311"/>
                    </a:cubicBezTo>
                    <a:cubicBezTo>
                      <a:pt x="8168" y="31228"/>
                      <a:pt x="8109" y="31133"/>
                      <a:pt x="8085" y="31014"/>
                    </a:cubicBezTo>
                    <a:lnTo>
                      <a:pt x="8097" y="31014"/>
                    </a:lnTo>
                    <a:cubicBezTo>
                      <a:pt x="8061" y="30811"/>
                      <a:pt x="8049" y="30609"/>
                      <a:pt x="8061" y="30395"/>
                    </a:cubicBezTo>
                    <a:close/>
                    <a:moveTo>
                      <a:pt x="20408" y="30585"/>
                    </a:moveTo>
                    <a:lnTo>
                      <a:pt x="20408" y="30585"/>
                    </a:lnTo>
                    <a:cubicBezTo>
                      <a:pt x="20444" y="30799"/>
                      <a:pt x="20432" y="31026"/>
                      <a:pt x="20360" y="31240"/>
                    </a:cubicBezTo>
                    <a:lnTo>
                      <a:pt x="20372" y="31240"/>
                    </a:lnTo>
                    <a:cubicBezTo>
                      <a:pt x="20325" y="31359"/>
                      <a:pt x="20241" y="31466"/>
                      <a:pt x="20122" y="31538"/>
                    </a:cubicBezTo>
                    <a:cubicBezTo>
                      <a:pt x="20146" y="31299"/>
                      <a:pt x="20110" y="31061"/>
                      <a:pt x="20015" y="30835"/>
                    </a:cubicBezTo>
                    <a:cubicBezTo>
                      <a:pt x="20146" y="30799"/>
                      <a:pt x="20265" y="30716"/>
                      <a:pt x="20360" y="30621"/>
                    </a:cubicBezTo>
                    <a:cubicBezTo>
                      <a:pt x="20372" y="30609"/>
                      <a:pt x="20396" y="30597"/>
                      <a:pt x="20408" y="30585"/>
                    </a:cubicBezTo>
                    <a:close/>
                    <a:moveTo>
                      <a:pt x="8859" y="30883"/>
                    </a:moveTo>
                    <a:cubicBezTo>
                      <a:pt x="8871" y="30907"/>
                      <a:pt x="8883" y="30918"/>
                      <a:pt x="8883" y="30942"/>
                    </a:cubicBezTo>
                    <a:cubicBezTo>
                      <a:pt x="8978" y="31073"/>
                      <a:pt x="9109" y="31168"/>
                      <a:pt x="9252" y="31204"/>
                    </a:cubicBezTo>
                    <a:cubicBezTo>
                      <a:pt x="9133" y="31430"/>
                      <a:pt x="9061" y="31669"/>
                      <a:pt x="9049" y="31919"/>
                    </a:cubicBezTo>
                    <a:cubicBezTo>
                      <a:pt x="9026" y="32050"/>
                      <a:pt x="9026" y="32192"/>
                      <a:pt x="9038" y="32335"/>
                    </a:cubicBezTo>
                    <a:cubicBezTo>
                      <a:pt x="9026" y="32311"/>
                      <a:pt x="9002" y="32288"/>
                      <a:pt x="8978" y="32264"/>
                    </a:cubicBezTo>
                    <a:cubicBezTo>
                      <a:pt x="8966" y="32240"/>
                      <a:pt x="8907" y="32169"/>
                      <a:pt x="8871" y="32133"/>
                    </a:cubicBezTo>
                    <a:cubicBezTo>
                      <a:pt x="8788" y="32026"/>
                      <a:pt x="8704" y="31907"/>
                      <a:pt x="8633" y="31788"/>
                    </a:cubicBezTo>
                    <a:cubicBezTo>
                      <a:pt x="8657" y="31716"/>
                      <a:pt x="8633" y="31645"/>
                      <a:pt x="8573" y="31609"/>
                    </a:cubicBezTo>
                    <a:cubicBezTo>
                      <a:pt x="8561" y="31478"/>
                      <a:pt x="8585" y="31347"/>
                      <a:pt x="8633" y="31240"/>
                    </a:cubicBezTo>
                    <a:cubicBezTo>
                      <a:pt x="8680" y="31097"/>
                      <a:pt x="8764" y="30978"/>
                      <a:pt x="8859" y="30883"/>
                    </a:cubicBezTo>
                    <a:close/>
                    <a:moveTo>
                      <a:pt x="19682" y="30954"/>
                    </a:moveTo>
                    <a:cubicBezTo>
                      <a:pt x="19801" y="31228"/>
                      <a:pt x="19813" y="31538"/>
                      <a:pt x="19729" y="31823"/>
                    </a:cubicBezTo>
                    <a:cubicBezTo>
                      <a:pt x="19694" y="31954"/>
                      <a:pt x="19646" y="32073"/>
                      <a:pt x="19586" y="32192"/>
                    </a:cubicBezTo>
                    <a:cubicBezTo>
                      <a:pt x="19551" y="32252"/>
                      <a:pt x="19491" y="32311"/>
                      <a:pt x="19432" y="32347"/>
                    </a:cubicBezTo>
                    <a:cubicBezTo>
                      <a:pt x="19491" y="32085"/>
                      <a:pt x="19503" y="31811"/>
                      <a:pt x="19456" y="31549"/>
                    </a:cubicBezTo>
                    <a:lnTo>
                      <a:pt x="19467" y="31549"/>
                    </a:lnTo>
                    <a:cubicBezTo>
                      <a:pt x="19456" y="31454"/>
                      <a:pt x="19420" y="31347"/>
                      <a:pt x="19384" y="31252"/>
                    </a:cubicBezTo>
                    <a:cubicBezTo>
                      <a:pt x="19503" y="31168"/>
                      <a:pt x="19598" y="31061"/>
                      <a:pt x="19682" y="30954"/>
                    </a:cubicBezTo>
                    <a:close/>
                    <a:moveTo>
                      <a:pt x="19075" y="31418"/>
                    </a:moveTo>
                    <a:cubicBezTo>
                      <a:pt x="19086" y="31478"/>
                      <a:pt x="19110" y="31538"/>
                      <a:pt x="19110" y="31609"/>
                    </a:cubicBezTo>
                    <a:cubicBezTo>
                      <a:pt x="19170" y="31883"/>
                      <a:pt x="19134" y="32169"/>
                      <a:pt x="19027" y="32419"/>
                    </a:cubicBezTo>
                    <a:cubicBezTo>
                      <a:pt x="18994" y="32629"/>
                      <a:pt x="18816" y="32778"/>
                      <a:pt x="18608" y="32778"/>
                    </a:cubicBezTo>
                    <a:cubicBezTo>
                      <a:pt x="18593" y="32778"/>
                      <a:pt x="18578" y="32777"/>
                      <a:pt x="18563" y="32776"/>
                    </a:cubicBezTo>
                    <a:cubicBezTo>
                      <a:pt x="18598" y="32407"/>
                      <a:pt x="18586" y="32038"/>
                      <a:pt x="18515" y="31669"/>
                    </a:cubicBezTo>
                    <a:lnTo>
                      <a:pt x="18539" y="31669"/>
                    </a:lnTo>
                    <a:cubicBezTo>
                      <a:pt x="18741" y="31645"/>
                      <a:pt x="18932" y="31561"/>
                      <a:pt x="19075" y="31418"/>
                    </a:cubicBezTo>
                    <a:close/>
                    <a:moveTo>
                      <a:pt x="9514" y="31490"/>
                    </a:moveTo>
                    <a:cubicBezTo>
                      <a:pt x="9633" y="31585"/>
                      <a:pt x="9788" y="31633"/>
                      <a:pt x="9954" y="31633"/>
                    </a:cubicBezTo>
                    <a:cubicBezTo>
                      <a:pt x="9919" y="31871"/>
                      <a:pt x="9919" y="32109"/>
                      <a:pt x="9931" y="32347"/>
                    </a:cubicBezTo>
                    <a:cubicBezTo>
                      <a:pt x="9931" y="32478"/>
                      <a:pt x="9942" y="32621"/>
                      <a:pt x="9966" y="32752"/>
                    </a:cubicBezTo>
                    <a:cubicBezTo>
                      <a:pt x="9913" y="32775"/>
                      <a:pt x="9861" y="32783"/>
                      <a:pt x="9811" y="32783"/>
                    </a:cubicBezTo>
                    <a:cubicBezTo>
                      <a:pt x="9782" y="32783"/>
                      <a:pt x="9754" y="32780"/>
                      <a:pt x="9728" y="32776"/>
                    </a:cubicBezTo>
                    <a:cubicBezTo>
                      <a:pt x="9573" y="32764"/>
                      <a:pt x="9454" y="32645"/>
                      <a:pt x="9430" y="32502"/>
                    </a:cubicBezTo>
                    <a:cubicBezTo>
                      <a:pt x="9383" y="32323"/>
                      <a:pt x="9371" y="32145"/>
                      <a:pt x="9383" y="31966"/>
                    </a:cubicBezTo>
                    <a:lnTo>
                      <a:pt x="9395" y="31954"/>
                    </a:lnTo>
                    <a:cubicBezTo>
                      <a:pt x="9407" y="31799"/>
                      <a:pt x="9454" y="31645"/>
                      <a:pt x="9514" y="31490"/>
                    </a:cubicBezTo>
                    <a:close/>
                    <a:moveTo>
                      <a:pt x="17041" y="31427"/>
                    </a:moveTo>
                    <a:cubicBezTo>
                      <a:pt x="17056" y="31427"/>
                      <a:pt x="17071" y="31428"/>
                      <a:pt x="17086" y="31430"/>
                    </a:cubicBezTo>
                    <a:cubicBezTo>
                      <a:pt x="17098" y="31430"/>
                      <a:pt x="17122" y="31430"/>
                      <a:pt x="17134" y="31442"/>
                    </a:cubicBezTo>
                    <a:cubicBezTo>
                      <a:pt x="17181" y="31478"/>
                      <a:pt x="17193" y="31538"/>
                      <a:pt x="17193" y="31597"/>
                    </a:cubicBezTo>
                    <a:cubicBezTo>
                      <a:pt x="17193" y="31752"/>
                      <a:pt x="17181" y="31907"/>
                      <a:pt x="17146" y="32061"/>
                    </a:cubicBezTo>
                    <a:cubicBezTo>
                      <a:pt x="17134" y="32133"/>
                      <a:pt x="17122" y="32192"/>
                      <a:pt x="17110" y="32240"/>
                    </a:cubicBezTo>
                    <a:cubicBezTo>
                      <a:pt x="17098" y="32431"/>
                      <a:pt x="17062" y="32621"/>
                      <a:pt x="17015" y="32800"/>
                    </a:cubicBezTo>
                    <a:cubicBezTo>
                      <a:pt x="16991" y="32895"/>
                      <a:pt x="16955" y="32990"/>
                      <a:pt x="16908" y="33073"/>
                    </a:cubicBezTo>
                    <a:cubicBezTo>
                      <a:pt x="16765" y="32990"/>
                      <a:pt x="16622" y="32883"/>
                      <a:pt x="16503" y="32764"/>
                    </a:cubicBezTo>
                    <a:cubicBezTo>
                      <a:pt x="16503" y="32633"/>
                      <a:pt x="16515" y="32514"/>
                      <a:pt x="16527" y="32383"/>
                    </a:cubicBezTo>
                    <a:lnTo>
                      <a:pt x="16538" y="32383"/>
                    </a:lnTo>
                    <a:lnTo>
                      <a:pt x="16538" y="32300"/>
                    </a:lnTo>
                    <a:cubicBezTo>
                      <a:pt x="16550" y="32121"/>
                      <a:pt x="16562" y="31954"/>
                      <a:pt x="16550" y="31776"/>
                    </a:cubicBezTo>
                    <a:cubicBezTo>
                      <a:pt x="16617" y="31675"/>
                      <a:pt x="16811" y="31427"/>
                      <a:pt x="17041" y="31427"/>
                    </a:cubicBezTo>
                    <a:close/>
                    <a:moveTo>
                      <a:pt x="12587" y="31263"/>
                    </a:moveTo>
                    <a:cubicBezTo>
                      <a:pt x="12607" y="31263"/>
                      <a:pt x="12627" y="31267"/>
                      <a:pt x="12645" y="31276"/>
                    </a:cubicBezTo>
                    <a:cubicBezTo>
                      <a:pt x="12800" y="31311"/>
                      <a:pt x="12967" y="31538"/>
                      <a:pt x="12990" y="31883"/>
                    </a:cubicBezTo>
                    <a:cubicBezTo>
                      <a:pt x="13002" y="31942"/>
                      <a:pt x="13002" y="32014"/>
                      <a:pt x="12990" y="32085"/>
                    </a:cubicBezTo>
                    <a:cubicBezTo>
                      <a:pt x="12979" y="32288"/>
                      <a:pt x="12931" y="32490"/>
                      <a:pt x="12871" y="32692"/>
                    </a:cubicBezTo>
                    <a:cubicBezTo>
                      <a:pt x="12764" y="33014"/>
                      <a:pt x="12657" y="33097"/>
                      <a:pt x="12633" y="33109"/>
                    </a:cubicBezTo>
                    <a:cubicBezTo>
                      <a:pt x="12621" y="33115"/>
                      <a:pt x="12609" y="33118"/>
                      <a:pt x="12598" y="33118"/>
                    </a:cubicBezTo>
                    <a:cubicBezTo>
                      <a:pt x="12586" y="33118"/>
                      <a:pt x="12574" y="33115"/>
                      <a:pt x="12562" y="33109"/>
                    </a:cubicBezTo>
                    <a:cubicBezTo>
                      <a:pt x="12443" y="33073"/>
                      <a:pt x="12371" y="32954"/>
                      <a:pt x="12324" y="32776"/>
                    </a:cubicBezTo>
                    <a:cubicBezTo>
                      <a:pt x="12276" y="32490"/>
                      <a:pt x="12264" y="32192"/>
                      <a:pt x="12288" y="31907"/>
                    </a:cubicBezTo>
                    <a:lnTo>
                      <a:pt x="12300" y="31907"/>
                    </a:lnTo>
                    <a:cubicBezTo>
                      <a:pt x="12312" y="31871"/>
                      <a:pt x="12312" y="31835"/>
                      <a:pt x="12312" y="31799"/>
                    </a:cubicBezTo>
                    <a:lnTo>
                      <a:pt x="12312" y="31764"/>
                    </a:lnTo>
                    <a:cubicBezTo>
                      <a:pt x="12336" y="31526"/>
                      <a:pt x="12407" y="31359"/>
                      <a:pt x="12502" y="31288"/>
                    </a:cubicBezTo>
                    <a:cubicBezTo>
                      <a:pt x="12524" y="31273"/>
                      <a:pt x="12556" y="31263"/>
                      <a:pt x="12587" y="31263"/>
                    </a:cubicBezTo>
                    <a:close/>
                    <a:moveTo>
                      <a:pt x="14756" y="31427"/>
                    </a:moveTo>
                    <a:cubicBezTo>
                      <a:pt x="14771" y="31427"/>
                      <a:pt x="14786" y="31428"/>
                      <a:pt x="14800" y="31430"/>
                    </a:cubicBezTo>
                    <a:lnTo>
                      <a:pt x="14836" y="31430"/>
                    </a:lnTo>
                    <a:cubicBezTo>
                      <a:pt x="14850" y="31428"/>
                      <a:pt x="14864" y="31427"/>
                      <a:pt x="14878" y="31427"/>
                    </a:cubicBezTo>
                    <a:cubicBezTo>
                      <a:pt x="14950" y="31427"/>
                      <a:pt x="15024" y="31452"/>
                      <a:pt x="15074" y="31502"/>
                    </a:cubicBezTo>
                    <a:cubicBezTo>
                      <a:pt x="15157" y="31597"/>
                      <a:pt x="15145" y="31776"/>
                      <a:pt x="15122" y="31930"/>
                    </a:cubicBezTo>
                    <a:cubicBezTo>
                      <a:pt x="15122" y="31990"/>
                      <a:pt x="15122" y="32038"/>
                      <a:pt x="15122" y="32085"/>
                    </a:cubicBezTo>
                    <a:cubicBezTo>
                      <a:pt x="15110" y="32300"/>
                      <a:pt x="15086" y="32514"/>
                      <a:pt x="15038" y="32728"/>
                    </a:cubicBezTo>
                    <a:cubicBezTo>
                      <a:pt x="15026" y="32823"/>
                      <a:pt x="15014" y="32907"/>
                      <a:pt x="15003" y="32931"/>
                    </a:cubicBezTo>
                    <a:cubicBezTo>
                      <a:pt x="15003" y="32963"/>
                      <a:pt x="14922" y="33137"/>
                      <a:pt x="14789" y="33137"/>
                    </a:cubicBezTo>
                    <a:cubicBezTo>
                      <a:pt x="14777" y="33137"/>
                      <a:pt x="14765" y="33136"/>
                      <a:pt x="14753" y="33133"/>
                    </a:cubicBezTo>
                    <a:cubicBezTo>
                      <a:pt x="14705" y="33121"/>
                      <a:pt x="14598" y="33085"/>
                      <a:pt x="14562" y="32728"/>
                    </a:cubicBezTo>
                    <a:lnTo>
                      <a:pt x="14574" y="32728"/>
                    </a:lnTo>
                    <a:cubicBezTo>
                      <a:pt x="14550" y="32609"/>
                      <a:pt x="14550" y="32466"/>
                      <a:pt x="14550" y="32335"/>
                    </a:cubicBezTo>
                    <a:cubicBezTo>
                      <a:pt x="14550" y="32228"/>
                      <a:pt x="14538" y="32133"/>
                      <a:pt x="14526" y="32050"/>
                    </a:cubicBezTo>
                    <a:lnTo>
                      <a:pt x="14526" y="31954"/>
                    </a:lnTo>
                    <a:cubicBezTo>
                      <a:pt x="14503" y="31764"/>
                      <a:pt x="14479" y="31561"/>
                      <a:pt x="14550" y="31490"/>
                    </a:cubicBezTo>
                    <a:cubicBezTo>
                      <a:pt x="14609" y="31450"/>
                      <a:pt x="14685" y="31427"/>
                      <a:pt x="14756" y="31427"/>
                    </a:cubicBezTo>
                    <a:close/>
                    <a:moveTo>
                      <a:pt x="10383" y="31240"/>
                    </a:moveTo>
                    <a:cubicBezTo>
                      <a:pt x="10573" y="31478"/>
                      <a:pt x="10835" y="31657"/>
                      <a:pt x="11133" y="31740"/>
                    </a:cubicBezTo>
                    <a:cubicBezTo>
                      <a:pt x="11074" y="32121"/>
                      <a:pt x="11050" y="32502"/>
                      <a:pt x="11085" y="32883"/>
                    </a:cubicBezTo>
                    <a:cubicBezTo>
                      <a:pt x="10954" y="33014"/>
                      <a:pt x="10788" y="33121"/>
                      <a:pt x="10621" y="33181"/>
                    </a:cubicBezTo>
                    <a:cubicBezTo>
                      <a:pt x="10562" y="33181"/>
                      <a:pt x="10431" y="33169"/>
                      <a:pt x="10359" y="32859"/>
                    </a:cubicBezTo>
                    <a:cubicBezTo>
                      <a:pt x="10359" y="32812"/>
                      <a:pt x="10347" y="32752"/>
                      <a:pt x="10312" y="32716"/>
                    </a:cubicBezTo>
                    <a:lnTo>
                      <a:pt x="10323" y="32716"/>
                    </a:lnTo>
                    <a:cubicBezTo>
                      <a:pt x="10300" y="32585"/>
                      <a:pt x="10288" y="32454"/>
                      <a:pt x="10276" y="32323"/>
                    </a:cubicBezTo>
                    <a:cubicBezTo>
                      <a:pt x="10264" y="32061"/>
                      <a:pt x="10288" y="31788"/>
                      <a:pt x="10323" y="31526"/>
                    </a:cubicBezTo>
                    <a:cubicBezTo>
                      <a:pt x="10359" y="31478"/>
                      <a:pt x="10371" y="31430"/>
                      <a:pt x="10347" y="31383"/>
                    </a:cubicBezTo>
                    <a:cubicBezTo>
                      <a:pt x="10359" y="31323"/>
                      <a:pt x="10371" y="31276"/>
                      <a:pt x="10383" y="31240"/>
                    </a:cubicBezTo>
                    <a:close/>
                    <a:moveTo>
                      <a:pt x="13815" y="31315"/>
                    </a:moveTo>
                    <a:cubicBezTo>
                      <a:pt x="13830" y="31315"/>
                      <a:pt x="13845" y="31318"/>
                      <a:pt x="13860" y="31323"/>
                    </a:cubicBezTo>
                    <a:cubicBezTo>
                      <a:pt x="13895" y="31335"/>
                      <a:pt x="13943" y="31418"/>
                      <a:pt x="13955" y="31561"/>
                    </a:cubicBezTo>
                    <a:cubicBezTo>
                      <a:pt x="13991" y="31871"/>
                      <a:pt x="13991" y="32192"/>
                      <a:pt x="13955" y="32514"/>
                    </a:cubicBezTo>
                    <a:lnTo>
                      <a:pt x="13955" y="32573"/>
                    </a:lnTo>
                    <a:cubicBezTo>
                      <a:pt x="13955" y="32621"/>
                      <a:pt x="13943" y="32669"/>
                      <a:pt x="13931" y="32728"/>
                    </a:cubicBezTo>
                    <a:cubicBezTo>
                      <a:pt x="13895" y="33085"/>
                      <a:pt x="13824" y="33169"/>
                      <a:pt x="13800" y="33193"/>
                    </a:cubicBezTo>
                    <a:lnTo>
                      <a:pt x="13764" y="33193"/>
                    </a:lnTo>
                    <a:cubicBezTo>
                      <a:pt x="13681" y="33181"/>
                      <a:pt x="13574" y="33050"/>
                      <a:pt x="13479" y="32704"/>
                    </a:cubicBezTo>
                    <a:lnTo>
                      <a:pt x="13490" y="32704"/>
                    </a:lnTo>
                    <a:cubicBezTo>
                      <a:pt x="13419" y="32431"/>
                      <a:pt x="13371" y="32145"/>
                      <a:pt x="13348" y="31859"/>
                    </a:cubicBezTo>
                    <a:cubicBezTo>
                      <a:pt x="13360" y="31847"/>
                      <a:pt x="13360" y="31835"/>
                      <a:pt x="13348" y="31835"/>
                    </a:cubicBezTo>
                    <a:lnTo>
                      <a:pt x="13348" y="31811"/>
                    </a:lnTo>
                    <a:cubicBezTo>
                      <a:pt x="13336" y="31561"/>
                      <a:pt x="13479" y="31442"/>
                      <a:pt x="13752" y="31335"/>
                    </a:cubicBezTo>
                    <a:cubicBezTo>
                      <a:pt x="13773" y="31321"/>
                      <a:pt x="13794" y="31315"/>
                      <a:pt x="13815" y="31315"/>
                    </a:cubicBezTo>
                    <a:close/>
                    <a:moveTo>
                      <a:pt x="16086" y="31216"/>
                    </a:moveTo>
                    <a:cubicBezTo>
                      <a:pt x="16086" y="31216"/>
                      <a:pt x="16169" y="31276"/>
                      <a:pt x="16205" y="31692"/>
                    </a:cubicBezTo>
                    <a:cubicBezTo>
                      <a:pt x="16193" y="31728"/>
                      <a:pt x="16193" y="31764"/>
                      <a:pt x="16205" y="31799"/>
                    </a:cubicBezTo>
                    <a:cubicBezTo>
                      <a:pt x="16205" y="31942"/>
                      <a:pt x="16205" y="32097"/>
                      <a:pt x="16181" y="32264"/>
                    </a:cubicBezTo>
                    <a:lnTo>
                      <a:pt x="16181" y="32359"/>
                    </a:lnTo>
                    <a:cubicBezTo>
                      <a:pt x="16169" y="32502"/>
                      <a:pt x="16169" y="32657"/>
                      <a:pt x="16146" y="32788"/>
                    </a:cubicBezTo>
                    <a:cubicBezTo>
                      <a:pt x="16098" y="33145"/>
                      <a:pt x="16038" y="33193"/>
                      <a:pt x="16027" y="33193"/>
                    </a:cubicBezTo>
                    <a:lnTo>
                      <a:pt x="16015" y="33193"/>
                    </a:lnTo>
                    <a:cubicBezTo>
                      <a:pt x="15824" y="33157"/>
                      <a:pt x="15693" y="33002"/>
                      <a:pt x="15610" y="32716"/>
                    </a:cubicBezTo>
                    <a:lnTo>
                      <a:pt x="15622" y="32716"/>
                    </a:lnTo>
                    <a:lnTo>
                      <a:pt x="15622" y="32704"/>
                    </a:lnTo>
                    <a:cubicBezTo>
                      <a:pt x="15538" y="32311"/>
                      <a:pt x="15515" y="31907"/>
                      <a:pt x="15562" y="31514"/>
                    </a:cubicBezTo>
                    <a:cubicBezTo>
                      <a:pt x="15586" y="31418"/>
                      <a:pt x="15836" y="31228"/>
                      <a:pt x="16086" y="31216"/>
                    </a:cubicBezTo>
                    <a:close/>
                    <a:moveTo>
                      <a:pt x="18098" y="31228"/>
                    </a:moveTo>
                    <a:cubicBezTo>
                      <a:pt x="18122" y="31323"/>
                      <a:pt x="18146" y="31418"/>
                      <a:pt x="18158" y="31514"/>
                    </a:cubicBezTo>
                    <a:cubicBezTo>
                      <a:pt x="18229" y="31907"/>
                      <a:pt x="18253" y="32300"/>
                      <a:pt x="18217" y="32704"/>
                    </a:cubicBezTo>
                    <a:lnTo>
                      <a:pt x="18193" y="32788"/>
                    </a:lnTo>
                    <a:cubicBezTo>
                      <a:pt x="18182" y="32823"/>
                      <a:pt x="18170" y="32859"/>
                      <a:pt x="18158" y="32895"/>
                    </a:cubicBezTo>
                    <a:cubicBezTo>
                      <a:pt x="18086" y="33157"/>
                      <a:pt x="18027" y="33193"/>
                      <a:pt x="18015" y="33193"/>
                    </a:cubicBezTo>
                    <a:cubicBezTo>
                      <a:pt x="17932" y="33193"/>
                      <a:pt x="17646" y="33002"/>
                      <a:pt x="17384" y="32788"/>
                    </a:cubicBezTo>
                    <a:cubicBezTo>
                      <a:pt x="17420" y="32609"/>
                      <a:pt x="17443" y="32442"/>
                      <a:pt x="17455" y="32264"/>
                    </a:cubicBezTo>
                    <a:lnTo>
                      <a:pt x="17467" y="32264"/>
                    </a:lnTo>
                    <a:cubicBezTo>
                      <a:pt x="17467" y="32240"/>
                      <a:pt x="17479" y="32192"/>
                      <a:pt x="17491" y="32133"/>
                    </a:cubicBezTo>
                    <a:cubicBezTo>
                      <a:pt x="17527" y="31978"/>
                      <a:pt x="17539" y="31835"/>
                      <a:pt x="17551" y="31680"/>
                    </a:cubicBezTo>
                    <a:cubicBezTo>
                      <a:pt x="17693" y="31573"/>
                      <a:pt x="17824" y="31454"/>
                      <a:pt x="17943" y="31311"/>
                    </a:cubicBezTo>
                    <a:cubicBezTo>
                      <a:pt x="18003" y="31299"/>
                      <a:pt x="18051" y="31264"/>
                      <a:pt x="18098" y="31228"/>
                    </a:cubicBezTo>
                    <a:close/>
                    <a:moveTo>
                      <a:pt x="11662" y="31364"/>
                    </a:moveTo>
                    <a:cubicBezTo>
                      <a:pt x="11670" y="31364"/>
                      <a:pt x="11676" y="31366"/>
                      <a:pt x="11681" y="31371"/>
                    </a:cubicBezTo>
                    <a:cubicBezTo>
                      <a:pt x="11764" y="31395"/>
                      <a:pt x="11883" y="31597"/>
                      <a:pt x="11943" y="31835"/>
                    </a:cubicBezTo>
                    <a:cubicBezTo>
                      <a:pt x="11907" y="32145"/>
                      <a:pt x="11919" y="32466"/>
                      <a:pt x="11966" y="32776"/>
                    </a:cubicBezTo>
                    <a:lnTo>
                      <a:pt x="11966" y="32788"/>
                    </a:lnTo>
                    <a:cubicBezTo>
                      <a:pt x="11871" y="32954"/>
                      <a:pt x="11740" y="33097"/>
                      <a:pt x="11585" y="33193"/>
                    </a:cubicBezTo>
                    <a:cubicBezTo>
                      <a:pt x="11562" y="33193"/>
                      <a:pt x="11538" y="33204"/>
                      <a:pt x="11514" y="33204"/>
                    </a:cubicBezTo>
                    <a:cubicBezTo>
                      <a:pt x="11478" y="33121"/>
                      <a:pt x="11455" y="33026"/>
                      <a:pt x="11443" y="32942"/>
                    </a:cubicBezTo>
                    <a:cubicBezTo>
                      <a:pt x="11395" y="32502"/>
                      <a:pt x="11419" y="32073"/>
                      <a:pt x="11502" y="31657"/>
                    </a:cubicBezTo>
                    <a:cubicBezTo>
                      <a:pt x="11526" y="31573"/>
                      <a:pt x="11538" y="31502"/>
                      <a:pt x="11574" y="31430"/>
                    </a:cubicBezTo>
                    <a:cubicBezTo>
                      <a:pt x="11585" y="31418"/>
                      <a:pt x="11585" y="31407"/>
                      <a:pt x="11597" y="31395"/>
                    </a:cubicBezTo>
                    <a:cubicBezTo>
                      <a:pt x="11628" y="31372"/>
                      <a:pt x="11648" y="31364"/>
                      <a:pt x="11662" y="31364"/>
                    </a:cubicBezTo>
                    <a:close/>
                    <a:moveTo>
                      <a:pt x="1834" y="23120"/>
                    </a:moveTo>
                    <a:lnTo>
                      <a:pt x="1834" y="23120"/>
                    </a:lnTo>
                    <a:cubicBezTo>
                      <a:pt x="2418" y="23608"/>
                      <a:pt x="3418" y="24334"/>
                      <a:pt x="4239" y="24406"/>
                    </a:cubicBezTo>
                    <a:cubicBezTo>
                      <a:pt x="4620" y="24430"/>
                      <a:pt x="4989" y="24525"/>
                      <a:pt x="5347" y="24680"/>
                    </a:cubicBezTo>
                    <a:cubicBezTo>
                      <a:pt x="5359" y="24918"/>
                      <a:pt x="5406" y="25489"/>
                      <a:pt x="5478" y="26132"/>
                    </a:cubicBezTo>
                    <a:cubicBezTo>
                      <a:pt x="5537" y="26680"/>
                      <a:pt x="5632" y="27227"/>
                      <a:pt x="5763" y="27763"/>
                    </a:cubicBezTo>
                    <a:cubicBezTo>
                      <a:pt x="5882" y="28275"/>
                      <a:pt x="5978" y="28799"/>
                      <a:pt x="6037" y="29323"/>
                    </a:cubicBezTo>
                    <a:cubicBezTo>
                      <a:pt x="6132" y="30025"/>
                      <a:pt x="6216" y="30633"/>
                      <a:pt x="6394" y="30918"/>
                    </a:cubicBezTo>
                    <a:cubicBezTo>
                      <a:pt x="6432" y="30974"/>
                      <a:pt x="6485" y="30997"/>
                      <a:pt x="6536" y="30997"/>
                    </a:cubicBezTo>
                    <a:cubicBezTo>
                      <a:pt x="6662" y="30997"/>
                      <a:pt x="6785" y="30860"/>
                      <a:pt x="6692" y="30716"/>
                    </a:cubicBezTo>
                    <a:cubicBezTo>
                      <a:pt x="6549" y="30502"/>
                      <a:pt x="6466" y="29906"/>
                      <a:pt x="6382" y="29275"/>
                    </a:cubicBezTo>
                    <a:cubicBezTo>
                      <a:pt x="6323" y="28728"/>
                      <a:pt x="6228" y="28204"/>
                      <a:pt x="6097" y="27668"/>
                    </a:cubicBezTo>
                    <a:cubicBezTo>
                      <a:pt x="6013" y="27323"/>
                      <a:pt x="5954" y="26977"/>
                      <a:pt x="5906" y="26620"/>
                    </a:cubicBezTo>
                    <a:lnTo>
                      <a:pt x="5906" y="26620"/>
                    </a:lnTo>
                    <a:cubicBezTo>
                      <a:pt x="6132" y="27120"/>
                      <a:pt x="7121" y="29252"/>
                      <a:pt x="7835" y="29894"/>
                    </a:cubicBezTo>
                    <a:cubicBezTo>
                      <a:pt x="7633" y="30299"/>
                      <a:pt x="7716" y="30871"/>
                      <a:pt x="7752" y="31061"/>
                    </a:cubicBezTo>
                    <a:cubicBezTo>
                      <a:pt x="7799" y="31430"/>
                      <a:pt x="8097" y="31692"/>
                      <a:pt x="8276" y="31811"/>
                    </a:cubicBezTo>
                    <a:cubicBezTo>
                      <a:pt x="8347" y="32014"/>
                      <a:pt x="8466" y="32192"/>
                      <a:pt x="8609" y="32347"/>
                    </a:cubicBezTo>
                    <a:cubicBezTo>
                      <a:pt x="8633" y="32383"/>
                      <a:pt x="8668" y="32431"/>
                      <a:pt x="8704" y="32466"/>
                    </a:cubicBezTo>
                    <a:cubicBezTo>
                      <a:pt x="8847" y="32669"/>
                      <a:pt x="8990" y="32764"/>
                      <a:pt x="9133" y="32764"/>
                    </a:cubicBezTo>
                    <a:lnTo>
                      <a:pt x="9157" y="32764"/>
                    </a:lnTo>
                    <a:cubicBezTo>
                      <a:pt x="9264" y="32966"/>
                      <a:pt x="9454" y="33097"/>
                      <a:pt x="9680" y="33121"/>
                    </a:cubicBezTo>
                    <a:cubicBezTo>
                      <a:pt x="9716" y="33133"/>
                      <a:pt x="9764" y="33133"/>
                      <a:pt x="9811" y="33133"/>
                    </a:cubicBezTo>
                    <a:cubicBezTo>
                      <a:pt x="9895" y="33133"/>
                      <a:pt x="9978" y="33121"/>
                      <a:pt x="10061" y="33097"/>
                    </a:cubicBezTo>
                    <a:cubicBezTo>
                      <a:pt x="10169" y="33383"/>
                      <a:pt x="10347" y="33526"/>
                      <a:pt x="10597" y="33538"/>
                    </a:cubicBezTo>
                    <a:lnTo>
                      <a:pt x="10609" y="33538"/>
                    </a:lnTo>
                    <a:cubicBezTo>
                      <a:pt x="10823" y="33514"/>
                      <a:pt x="11014" y="33419"/>
                      <a:pt x="11169" y="33276"/>
                    </a:cubicBezTo>
                    <a:cubicBezTo>
                      <a:pt x="11204" y="33443"/>
                      <a:pt x="11359" y="33562"/>
                      <a:pt x="11526" y="33562"/>
                    </a:cubicBezTo>
                    <a:cubicBezTo>
                      <a:pt x="11645" y="33550"/>
                      <a:pt x="11764" y="33514"/>
                      <a:pt x="11859" y="33443"/>
                    </a:cubicBezTo>
                    <a:cubicBezTo>
                      <a:pt x="11955" y="33371"/>
                      <a:pt x="12050" y="33288"/>
                      <a:pt x="12121" y="33193"/>
                    </a:cubicBezTo>
                    <a:cubicBezTo>
                      <a:pt x="12205" y="33312"/>
                      <a:pt x="12312" y="33395"/>
                      <a:pt x="12455" y="33443"/>
                    </a:cubicBezTo>
                    <a:cubicBezTo>
                      <a:pt x="12502" y="33466"/>
                      <a:pt x="12550" y="33466"/>
                      <a:pt x="12598" y="33478"/>
                    </a:cubicBezTo>
                    <a:cubicBezTo>
                      <a:pt x="12669" y="33466"/>
                      <a:pt x="12740" y="33454"/>
                      <a:pt x="12800" y="33431"/>
                    </a:cubicBezTo>
                    <a:cubicBezTo>
                      <a:pt x="12979" y="33312"/>
                      <a:pt x="13109" y="33133"/>
                      <a:pt x="13169" y="32931"/>
                    </a:cubicBezTo>
                    <a:lnTo>
                      <a:pt x="13193" y="32931"/>
                    </a:lnTo>
                    <a:cubicBezTo>
                      <a:pt x="13312" y="33300"/>
                      <a:pt x="13490" y="33502"/>
                      <a:pt x="13705" y="33538"/>
                    </a:cubicBezTo>
                    <a:cubicBezTo>
                      <a:pt x="13729" y="33550"/>
                      <a:pt x="13752" y="33550"/>
                      <a:pt x="13776" y="33550"/>
                    </a:cubicBezTo>
                    <a:cubicBezTo>
                      <a:pt x="13860" y="33550"/>
                      <a:pt x="13931" y="33526"/>
                      <a:pt x="14002" y="33478"/>
                    </a:cubicBezTo>
                    <a:cubicBezTo>
                      <a:pt x="14145" y="33335"/>
                      <a:pt x="14241" y="33157"/>
                      <a:pt x="14252" y="32966"/>
                    </a:cubicBezTo>
                    <a:cubicBezTo>
                      <a:pt x="14288" y="33193"/>
                      <a:pt x="14443" y="33383"/>
                      <a:pt x="14657" y="33466"/>
                    </a:cubicBezTo>
                    <a:cubicBezTo>
                      <a:pt x="14705" y="33478"/>
                      <a:pt x="14753" y="33490"/>
                      <a:pt x="14800" y="33490"/>
                    </a:cubicBezTo>
                    <a:cubicBezTo>
                      <a:pt x="15098" y="33490"/>
                      <a:pt x="15288" y="33204"/>
                      <a:pt x="15348" y="33038"/>
                    </a:cubicBezTo>
                    <a:cubicBezTo>
                      <a:pt x="15348" y="33026"/>
                      <a:pt x="15348" y="33014"/>
                      <a:pt x="15348" y="33014"/>
                    </a:cubicBezTo>
                    <a:cubicBezTo>
                      <a:pt x="15431" y="33276"/>
                      <a:pt x="15657" y="33478"/>
                      <a:pt x="15943" y="33538"/>
                    </a:cubicBezTo>
                    <a:cubicBezTo>
                      <a:pt x="15967" y="33550"/>
                      <a:pt x="15991" y="33550"/>
                      <a:pt x="16015" y="33550"/>
                    </a:cubicBezTo>
                    <a:cubicBezTo>
                      <a:pt x="16086" y="33550"/>
                      <a:pt x="16169" y="33526"/>
                      <a:pt x="16229" y="33478"/>
                    </a:cubicBezTo>
                    <a:cubicBezTo>
                      <a:pt x="16324" y="33395"/>
                      <a:pt x="16384" y="33288"/>
                      <a:pt x="16419" y="33169"/>
                    </a:cubicBezTo>
                    <a:cubicBezTo>
                      <a:pt x="16562" y="33312"/>
                      <a:pt x="16741" y="33395"/>
                      <a:pt x="16931" y="33431"/>
                    </a:cubicBezTo>
                    <a:lnTo>
                      <a:pt x="16967" y="33431"/>
                    </a:lnTo>
                    <a:cubicBezTo>
                      <a:pt x="17098" y="33419"/>
                      <a:pt x="17193" y="33300"/>
                      <a:pt x="17265" y="33157"/>
                    </a:cubicBezTo>
                    <a:cubicBezTo>
                      <a:pt x="17491" y="33335"/>
                      <a:pt x="17801" y="33550"/>
                      <a:pt x="18003" y="33550"/>
                    </a:cubicBezTo>
                    <a:lnTo>
                      <a:pt x="18015" y="33550"/>
                    </a:lnTo>
                    <a:cubicBezTo>
                      <a:pt x="18265" y="33538"/>
                      <a:pt x="18384" y="33312"/>
                      <a:pt x="18455" y="33133"/>
                    </a:cubicBezTo>
                    <a:lnTo>
                      <a:pt x="18527" y="33133"/>
                    </a:lnTo>
                    <a:cubicBezTo>
                      <a:pt x="18548" y="33135"/>
                      <a:pt x="18569" y="33136"/>
                      <a:pt x="18591" y="33136"/>
                    </a:cubicBezTo>
                    <a:cubicBezTo>
                      <a:pt x="18692" y="33136"/>
                      <a:pt x="18796" y="33115"/>
                      <a:pt x="18884" y="33085"/>
                    </a:cubicBezTo>
                    <a:cubicBezTo>
                      <a:pt x="19051" y="33002"/>
                      <a:pt x="19194" y="32871"/>
                      <a:pt x="19277" y="32716"/>
                    </a:cubicBezTo>
                    <a:lnTo>
                      <a:pt x="19467" y="32716"/>
                    </a:lnTo>
                    <a:cubicBezTo>
                      <a:pt x="19646" y="32657"/>
                      <a:pt x="19801" y="32538"/>
                      <a:pt x="19884" y="32371"/>
                    </a:cubicBezTo>
                    <a:cubicBezTo>
                      <a:pt x="19956" y="32252"/>
                      <a:pt x="20003" y="32133"/>
                      <a:pt x="20051" y="32002"/>
                    </a:cubicBezTo>
                    <a:cubicBezTo>
                      <a:pt x="20218" y="31919"/>
                      <a:pt x="20610" y="31692"/>
                      <a:pt x="20706" y="31335"/>
                    </a:cubicBezTo>
                    <a:cubicBezTo>
                      <a:pt x="20801" y="31049"/>
                      <a:pt x="20813" y="30752"/>
                      <a:pt x="20741" y="30466"/>
                    </a:cubicBezTo>
                    <a:cubicBezTo>
                      <a:pt x="20753" y="30430"/>
                      <a:pt x="20765" y="30406"/>
                      <a:pt x="20777" y="30371"/>
                    </a:cubicBezTo>
                    <a:cubicBezTo>
                      <a:pt x="20777" y="30359"/>
                      <a:pt x="20789" y="30335"/>
                      <a:pt x="20789" y="30311"/>
                    </a:cubicBezTo>
                    <a:lnTo>
                      <a:pt x="20789" y="30299"/>
                    </a:lnTo>
                    <a:cubicBezTo>
                      <a:pt x="20837" y="30168"/>
                      <a:pt x="20837" y="30014"/>
                      <a:pt x="20777" y="29883"/>
                    </a:cubicBezTo>
                    <a:cubicBezTo>
                      <a:pt x="21575" y="28906"/>
                      <a:pt x="22468" y="27037"/>
                      <a:pt x="22670" y="26620"/>
                    </a:cubicBezTo>
                    <a:lnTo>
                      <a:pt x="22670" y="26620"/>
                    </a:lnTo>
                    <a:cubicBezTo>
                      <a:pt x="22408" y="28275"/>
                      <a:pt x="21992" y="30359"/>
                      <a:pt x="21420" y="31323"/>
                    </a:cubicBezTo>
                    <a:cubicBezTo>
                      <a:pt x="21372" y="31407"/>
                      <a:pt x="21396" y="31514"/>
                      <a:pt x="21480" y="31561"/>
                    </a:cubicBezTo>
                    <a:cubicBezTo>
                      <a:pt x="21503" y="31573"/>
                      <a:pt x="21539" y="31585"/>
                      <a:pt x="21575" y="31585"/>
                    </a:cubicBezTo>
                    <a:cubicBezTo>
                      <a:pt x="21634" y="31585"/>
                      <a:pt x="21682" y="31549"/>
                      <a:pt x="21718" y="31502"/>
                    </a:cubicBezTo>
                    <a:cubicBezTo>
                      <a:pt x="22349" y="30466"/>
                      <a:pt x="22789" y="28204"/>
                      <a:pt x="23039" y="26501"/>
                    </a:cubicBezTo>
                    <a:cubicBezTo>
                      <a:pt x="23182" y="25608"/>
                      <a:pt x="23266" y="24870"/>
                      <a:pt x="23289" y="24596"/>
                    </a:cubicBezTo>
                    <a:cubicBezTo>
                      <a:pt x="23551" y="24525"/>
                      <a:pt x="23849" y="24453"/>
                      <a:pt x="24206" y="24358"/>
                    </a:cubicBezTo>
                    <a:cubicBezTo>
                      <a:pt x="24932" y="24191"/>
                      <a:pt x="25623" y="23858"/>
                      <a:pt x="26194" y="23382"/>
                    </a:cubicBezTo>
                    <a:lnTo>
                      <a:pt x="26194" y="23382"/>
                    </a:lnTo>
                    <a:cubicBezTo>
                      <a:pt x="26111" y="24037"/>
                      <a:pt x="25980" y="24703"/>
                      <a:pt x="25790" y="25346"/>
                    </a:cubicBezTo>
                    <a:cubicBezTo>
                      <a:pt x="25565" y="26103"/>
                      <a:pt x="25188" y="27012"/>
                      <a:pt x="24612" y="27398"/>
                    </a:cubicBezTo>
                    <a:lnTo>
                      <a:pt x="24612" y="27398"/>
                    </a:lnTo>
                    <a:cubicBezTo>
                      <a:pt x="24719" y="26485"/>
                      <a:pt x="24861" y="25857"/>
                      <a:pt x="25028" y="25501"/>
                    </a:cubicBezTo>
                    <a:cubicBezTo>
                      <a:pt x="25063" y="25406"/>
                      <a:pt x="25028" y="25299"/>
                      <a:pt x="24944" y="25263"/>
                    </a:cubicBezTo>
                    <a:cubicBezTo>
                      <a:pt x="24919" y="25254"/>
                      <a:pt x="24894" y="25249"/>
                      <a:pt x="24869" y="25249"/>
                    </a:cubicBezTo>
                    <a:cubicBezTo>
                      <a:pt x="24798" y="25249"/>
                      <a:pt x="24733" y="25285"/>
                      <a:pt x="24706" y="25346"/>
                    </a:cubicBezTo>
                    <a:cubicBezTo>
                      <a:pt x="24504" y="25775"/>
                      <a:pt x="24349" y="26513"/>
                      <a:pt x="24230" y="27608"/>
                    </a:cubicBezTo>
                    <a:cubicBezTo>
                      <a:pt x="24182" y="27656"/>
                      <a:pt x="24170" y="27728"/>
                      <a:pt x="24194" y="27787"/>
                    </a:cubicBezTo>
                    <a:cubicBezTo>
                      <a:pt x="24194" y="27787"/>
                      <a:pt x="24206" y="27799"/>
                      <a:pt x="24206" y="27799"/>
                    </a:cubicBezTo>
                    <a:cubicBezTo>
                      <a:pt x="24099" y="28775"/>
                      <a:pt x="24039" y="29859"/>
                      <a:pt x="23992" y="30740"/>
                    </a:cubicBezTo>
                    <a:cubicBezTo>
                      <a:pt x="23968" y="31168"/>
                      <a:pt x="23944" y="31573"/>
                      <a:pt x="23908" y="31907"/>
                    </a:cubicBezTo>
                    <a:cubicBezTo>
                      <a:pt x="23813" y="33169"/>
                      <a:pt x="23599" y="33514"/>
                      <a:pt x="23158" y="34205"/>
                    </a:cubicBezTo>
                    <a:cubicBezTo>
                      <a:pt x="23015" y="34431"/>
                      <a:pt x="22861" y="34681"/>
                      <a:pt x="22682" y="35002"/>
                    </a:cubicBezTo>
                    <a:cubicBezTo>
                      <a:pt x="21932" y="36312"/>
                      <a:pt x="18432" y="39229"/>
                      <a:pt x="17455" y="39503"/>
                    </a:cubicBezTo>
                    <a:cubicBezTo>
                      <a:pt x="16803" y="39685"/>
                      <a:pt x="15484" y="39901"/>
                      <a:pt x="14041" y="39901"/>
                    </a:cubicBezTo>
                    <a:cubicBezTo>
                      <a:pt x="13036" y="39901"/>
                      <a:pt x="11969" y="39796"/>
                      <a:pt x="11026" y="39503"/>
                    </a:cubicBezTo>
                    <a:cubicBezTo>
                      <a:pt x="8716" y="38788"/>
                      <a:pt x="5335" y="34085"/>
                      <a:pt x="4894" y="33312"/>
                    </a:cubicBezTo>
                    <a:cubicBezTo>
                      <a:pt x="4632" y="32871"/>
                      <a:pt x="4537" y="30859"/>
                      <a:pt x="4477" y="29525"/>
                    </a:cubicBezTo>
                    <a:cubicBezTo>
                      <a:pt x="4442" y="28978"/>
                      <a:pt x="4418" y="28501"/>
                      <a:pt x="4394" y="28251"/>
                    </a:cubicBezTo>
                    <a:cubicBezTo>
                      <a:pt x="4370" y="28037"/>
                      <a:pt x="4335" y="27775"/>
                      <a:pt x="4275" y="27478"/>
                    </a:cubicBezTo>
                    <a:cubicBezTo>
                      <a:pt x="4287" y="27418"/>
                      <a:pt x="4275" y="27358"/>
                      <a:pt x="4239" y="27311"/>
                    </a:cubicBezTo>
                    <a:cubicBezTo>
                      <a:pt x="4085" y="26573"/>
                      <a:pt x="3870" y="25823"/>
                      <a:pt x="3870" y="25823"/>
                    </a:cubicBezTo>
                    <a:cubicBezTo>
                      <a:pt x="3846" y="25732"/>
                      <a:pt x="3777" y="25693"/>
                      <a:pt x="3707" y="25693"/>
                    </a:cubicBezTo>
                    <a:cubicBezTo>
                      <a:pt x="3601" y="25693"/>
                      <a:pt x="3494" y="25782"/>
                      <a:pt x="3537" y="25918"/>
                    </a:cubicBezTo>
                    <a:cubicBezTo>
                      <a:pt x="3537" y="25918"/>
                      <a:pt x="3644" y="26335"/>
                      <a:pt x="3763" y="26835"/>
                    </a:cubicBezTo>
                    <a:cubicBezTo>
                      <a:pt x="3061" y="26084"/>
                      <a:pt x="2346" y="25192"/>
                      <a:pt x="2239" y="24632"/>
                    </a:cubicBezTo>
                    <a:cubicBezTo>
                      <a:pt x="2132" y="24120"/>
                      <a:pt x="2001" y="23608"/>
                      <a:pt x="1834" y="23120"/>
                    </a:cubicBezTo>
                    <a:close/>
                    <a:moveTo>
                      <a:pt x="14790" y="1"/>
                    </a:moveTo>
                    <a:cubicBezTo>
                      <a:pt x="14602" y="1"/>
                      <a:pt x="14411" y="4"/>
                      <a:pt x="14217" y="10"/>
                    </a:cubicBezTo>
                    <a:cubicBezTo>
                      <a:pt x="4858" y="308"/>
                      <a:pt x="382" y="6927"/>
                      <a:pt x="191" y="11523"/>
                    </a:cubicBezTo>
                    <a:cubicBezTo>
                      <a:pt x="1" y="16024"/>
                      <a:pt x="691" y="20215"/>
                      <a:pt x="965" y="21453"/>
                    </a:cubicBezTo>
                    <a:cubicBezTo>
                      <a:pt x="1048" y="21786"/>
                      <a:pt x="1144" y="22155"/>
                      <a:pt x="1287" y="22608"/>
                    </a:cubicBezTo>
                    <a:lnTo>
                      <a:pt x="1418" y="23013"/>
                    </a:lnTo>
                    <a:cubicBezTo>
                      <a:pt x="1608" y="23560"/>
                      <a:pt x="1763" y="24120"/>
                      <a:pt x="1882" y="24703"/>
                    </a:cubicBezTo>
                    <a:cubicBezTo>
                      <a:pt x="2060" y="25620"/>
                      <a:pt x="3430" y="27025"/>
                      <a:pt x="3906" y="27489"/>
                    </a:cubicBezTo>
                    <a:cubicBezTo>
                      <a:pt x="3965" y="27799"/>
                      <a:pt x="4013" y="28073"/>
                      <a:pt x="4037" y="28287"/>
                    </a:cubicBezTo>
                    <a:cubicBezTo>
                      <a:pt x="4061" y="28537"/>
                      <a:pt x="4085" y="29002"/>
                      <a:pt x="4108" y="29537"/>
                    </a:cubicBezTo>
                    <a:cubicBezTo>
                      <a:pt x="4204" y="31418"/>
                      <a:pt x="4299" y="33014"/>
                      <a:pt x="4573" y="33490"/>
                    </a:cubicBezTo>
                    <a:cubicBezTo>
                      <a:pt x="4870" y="34014"/>
                      <a:pt x="8383" y="39062"/>
                      <a:pt x="10907" y="39848"/>
                    </a:cubicBezTo>
                    <a:cubicBezTo>
                      <a:pt x="11846" y="40113"/>
                      <a:pt x="12827" y="40255"/>
                      <a:pt x="13800" y="40255"/>
                    </a:cubicBezTo>
                    <a:cubicBezTo>
                      <a:pt x="13876" y="40255"/>
                      <a:pt x="13951" y="40255"/>
                      <a:pt x="14026" y="40253"/>
                    </a:cubicBezTo>
                    <a:cubicBezTo>
                      <a:pt x="14072" y="40253"/>
                      <a:pt x="14117" y="40254"/>
                      <a:pt x="14163" y="40254"/>
                    </a:cubicBezTo>
                    <a:cubicBezTo>
                      <a:pt x="15296" y="40254"/>
                      <a:pt x="16428" y="40111"/>
                      <a:pt x="17539" y="39848"/>
                    </a:cubicBezTo>
                    <a:cubicBezTo>
                      <a:pt x="18622" y="39550"/>
                      <a:pt x="22158" y="36610"/>
                      <a:pt x="22980" y="35181"/>
                    </a:cubicBezTo>
                    <a:cubicBezTo>
                      <a:pt x="23158" y="34859"/>
                      <a:pt x="23313" y="34621"/>
                      <a:pt x="23444" y="34407"/>
                    </a:cubicBezTo>
                    <a:cubicBezTo>
                      <a:pt x="23908" y="33693"/>
                      <a:pt x="24158" y="33288"/>
                      <a:pt x="24266" y="31942"/>
                    </a:cubicBezTo>
                    <a:cubicBezTo>
                      <a:pt x="24289" y="31609"/>
                      <a:pt x="24313" y="31192"/>
                      <a:pt x="24337" y="30764"/>
                    </a:cubicBezTo>
                    <a:cubicBezTo>
                      <a:pt x="24385" y="29883"/>
                      <a:pt x="24456" y="28799"/>
                      <a:pt x="24551" y="27835"/>
                    </a:cubicBezTo>
                    <a:cubicBezTo>
                      <a:pt x="26123" y="27180"/>
                      <a:pt x="26575" y="23525"/>
                      <a:pt x="26575" y="23120"/>
                    </a:cubicBezTo>
                    <a:cubicBezTo>
                      <a:pt x="26575" y="23048"/>
                      <a:pt x="26599" y="22965"/>
                      <a:pt x="26623" y="22894"/>
                    </a:cubicBezTo>
                    <a:cubicBezTo>
                      <a:pt x="26671" y="22751"/>
                      <a:pt x="26742" y="22536"/>
                      <a:pt x="26825" y="22298"/>
                    </a:cubicBezTo>
                    <a:cubicBezTo>
                      <a:pt x="27171" y="21370"/>
                      <a:pt x="27671" y="19977"/>
                      <a:pt x="27778" y="18453"/>
                    </a:cubicBezTo>
                    <a:cubicBezTo>
                      <a:pt x="27921" y="16226"/>
                      <a:pt x="27790" y="9868"/>
                      <a:pt x="27135" y="8213"/>
                    </a:cubicBezTo>
                    <a:cubicBezTo>
                      <a:pt x="26157" y="5723"/>
                      <a:pt x="22995" y="1"/>
                      <a:pt x="1479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26"/>
              <p:cNvSpPr/>
              <p:nvPr/>
            </p:nvSpPr>
            <p:spPr>
              <a:xfrm>
                <a:off x="4534412" y="1135892"/>
                <a:ext cx="80253" cy="104996"/>
              </a:xfrm>
              <a:custGeom>
                <a:avLst/>
                <a:gdLst/>
                <a:ahLst/>
                <a:cxnLst/>
                <a:rect l="l" t="t" r="r" b="b"/>
                <a:pathLst>
                  <a:path w="6526" h="8538" extrusionOk="0">
                    <a:moveTo>
                      <a:pt x="3322" y="1"/>
                    </a:moveTo>
                    <a:cubicBezTo>
                      <a:pt x="2370" y="1"/>
                      <a:pt x="1834" y="1025"/>
                      <a:pt x="1477" y="1715"/>
                    </a:cubicBezTo>
                    <a:lnTo>
                      <a:pt x="1441" y="1787"/>
                    </a:lnTo>
                    <a:cubicBezTo>
                      <a:pt x="1132" y="2382"/>
                      <a:pt x="1" y="5656"/>
                      <a:pt x="239" y="6823"/>
                    </a:cubicBezTo>
                    <a:cubicBezTo>
                      <a:pt x="453" y="7871"/>
                      <a:pt x="965" y="8383"/>
                      <a:pt x="1858" y="8442"/>
                    </a:cubicBezTo>
                    <a:cubicBezTo>
                      <a:pt x="1896" y="8445"/>
                      <a:pt x="1933" y="8446"/>
                      <a:pt x="1970" y="8446"/>
                    </a:cubicBezTo>
                    <a:cubicBezTo>
                      <a:pt x="2263" y="8446"/>
                      <a:pt x="2546" y="8364"/>
                      <a:pt x="2811" y="8216"/>
                    </a:cubicBezTo>
                    <a:cubicBezTo>
                      <a:pt x="2925" y="8143"/>
                      <a:pt x="3049" y="8107"/>
                      <a:pt x="3182" y="8107"/>
                    </a:cubicBezTo>
                    <a:cubicBezTo>
                      <a:pt x="3201" y="8107"/>
                      <a:pt x="3220" y="8108"/>
                      <a:pt x="3239" y="8109"/>
                    </a:cubicBezTo>
                    <a:cubicBezTo>
                      <a:pt x="3394" y="8145"/>
                      <a:pt x="3549" y="8192"/>
                      <a:pt x="3703" y="8252"/>
                    </a:cubicBezTo>
                    <a:cubicBezTo>
                      <a:pt x="4049" y="8407"/>
                      <a:pt x="4418" y="8502"/>
                      <a:pt x="4799" y="8538"/>
                    </a:cubicBezTo>
                    <a:cubicBezTo>
                      <a:pt x="4966" y="8538"/>
                      <a:pt x="5120" y="8502"/>
                      <a:pt x="5275" y="8431"/>
                    </a:cubicBezTo>
                    <a:cubicBezTo>
                      <a:pt x="5906" y="8133"/>
                      <a:pt x="6525" y="7264"/>
                      <a:pt x="6382" y="6061"/>
                    </a:cubicBezTo>
                    <a:cubicBezTo>
                      <a:pt x="6192" y="4906"/>
                      <a:pt x="5882" y="3775"/>
                      <a:pt x="5478" y="2680"/>
                    </a:cubicBezTo>
                    <a:cubicBezTo>
                      <a:pt x="4811" y="918"/>
                      <a:pt x="4096" y="1"/>
                      <a:pt x="334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26"/>
              <p:cNvSpPr/>
              <p:nvPr/>
            </p:nvSpPr>
            <p:spPr>
              <a:xfrm>
                <a:off x="4440853" y="1091363"/>
                <a:ext cx="103963" cy="99782"/>
              </a:xfrm>
              <a:custGeom>
                <a:avLst/>
                <a:gdLst/>
                <a:ahLst/>
                <a:cxnLst/>
                <a:rect l="l" t="t" r="r" b="b"/>
                <a:pathLst>
                  <a:path w="8454" h="8114" extrusionOk="0">
                    <a:moveTo>
                      <a:pt x="5415" y="0"/>
                    </a:moveTo>
                    <a:cubicBezTo>
                      <a:pt x="4540" y="0"/>
                      <a:pt x="1173" y="739"/>
                      <a:pt x="584" y="1848"/>
                    </a:cubicBezTo>
                    <a:cubicBezTo>
                      <a:pt x="203" y="2550"/>
                      <a:pt x="1" y="3336"/>
                      <a:pt x="1" y="4134"/>
                    </a:cubicBezTo>
                    <a:cubicBezTo>
                      <a:pt x="1" y="4741"/>
                      <a:pt x="346" y="7801"/>
                      <a:pt x="1275" y="8051"/>
                    </a:cubicBezTo>
                    <a:cubicBezTo>
                      <a:pt x="1432" y="8091"/>
                      <a:pt x="1598" y="8114"/>
                      <a:pt x="1766" y="8114"/>
                    </a:cubicBezTo>
                    <a:cubicBezTo>
                      <a:pt x="1800" y="8114"/>
                      <a:pt x="1835" y="8113"/>
                      <a:pt x="1870" y="8111"/>
                    </a:cubicBezTo>
                    <a:cubicBezTo>
                      <a:pt x="2537" y="8087"/>
                      <a:pt x="3191" y="8039"/>
                      <a:pt x="3846" y="7944"/>
                    </a:cubicBezTo>
                    <a:cubicBezTo>
                      <a:pt x="4334" y="7884"/>
                      <a:pt x="4787" y="7825"/>
                      <a:pt x="5025" y="7825"/>
                    </a:cubicBezTo>
                    <a:cubicBezTo>
                      <a:pt x="5442" y="7825"/>
                      <a:pt x="6120" y="7611"/>
                      <a:pt x="6716" y="7277"/>
                    </a:cubicBezTo>
                    <a:cubicBezTo>
                      <a:pt x="7156" y="7039"/>
                      <a:pt x="7918" y="6539"/>
                      <a:pt x="8168" y="5837"/>
                    </a:cubicBezTo>
                    <a:cubicBezTo>
                      <a:pt x="8454" y="5003"/>
                      <a:pt x="8311" y="3765"/>
                      <a:pt x="7728" y="2158"/>
                    </a:cubicBezTo>
                    <a:cubicBezTo>
                      <a:pt x="7382" y="1205"/>
                      <a:pt x="6335" y="62"/>
                      <a:pt x="5489" y="2"/>
                    </a:cubicBezTo>
                    <a:cubicBezTo>
                      <a:pt x="5467" y="1"/>
                      <a:pt x="5442" y="0"/>
                      <a:pt x="541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26"/>
              <p:cNvSpPr/>
              <p:nvPr/>
            </p:nvSpPr>
            <p:spPr>
              <a:xfrm>
                <a:off x="4604397" y="1093073"/>
                <a:ext cx="107628" cy="98183"/>
              </a:xfrm>
              <a:custGeom>
                <a:avLst/>
                <a:gdLst/>
                <a:ahLst/>
                <a:cxnLst/>
                <a:rect l="l" t="t" r="r" b="b"/>
                <a:pathLst>
                  <a:path w="8752" h="7984" extrusionOk="0">
                    <a:moveTo>
                      <a:pt x="3543" y="0"/>
                    </a:moveTo>
                    <a:cubicBezTo>
                      <a:pt x="3175" y="0"/>
                      <a:pt x="2792" y="36"/>
                      <a:pt x="2394" y="114"/>
                    </a:cubicBezTo>
                    <a:cubicBezTo>
                      <a:pt x="1180" y="352"/>
                      <a:pt x="1" y="2792"/>
                      <a:pt x="144" y="4209"/>
                    </a:cubicBezTo>
                    <a:cubicBezTo>
                      <a:pt x="298" y="5602"/>
                      <a:pt x="1346" y="7233"/>
                      <a:pt x="3406" y="7757"/>
                    </a:cubicBezTo>
                    <a:cubicBezTo>
                      <a:pt x="3966" y="7900"/>
                      <a:pt x="4549" y="7984"/>
                      <a:pt x="5132" y="7984"/>
                    </a:cubicBezTo>
                    <a:cubicBezTo>
                      <a:pt x="6228" y="7984"/>
                      <a:pt x="7085" y="7662"/>
                      <a:pt x="7478" y="7043"/>
                    </a:cubicBezTo>
                    <a:cubicBezTo>
                      <a:pt x="7978" y="6257"/>
                      <a:pt x="8752" y="4305"/>
                      <a:pt x="8514" y="3209"/>
                    </a:cubicBezTo>
                    <a:cubicBezTo>
                      <a:pt x="8282" y="2113"/>
                      <a:pt x="6380" y="0"/>
                      <a:pt x="354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26"/>
              <p:cNvSpPr/>
              <p:nvPr/>
            </p:nvSpPr>
            <p:spPr>
              <a:xfrm>
                <a:off x="4703527" y="1074196"/>
                <a:ext cx="27534" cy="127599"/>
              </a:xfrm>
              <a:custGeom>
                <a:avLst/>
                <a:gdLst/>
                <a:ahLst/>
                <a:cxnLst/>
                <a:rect l="l" t="t" r="r" b="b"/>
                <a:pathLst>
                  <a:path w="2239" h="10376" extrusionOk="0">
                    <a:moveTo>
                      <a:pt x="470" y="0"/>
                    </a:moveTo>
                    <a:cubicBezTo>
                      <a:pt x="390" y="0"/>
                      <a:pt x="318" y="55"/>
                      <a:pt x="298" y="136"/>
                    </a:cubicBezTo>
                    <a:cubicBezTo>
                      <a:pt x="286" y="184"/>
                      <a:pt x="0" y="1494"/>
                      <a:pt x="322" y="2113"/>
                    </a:cubicBezTo>
                    <a:cubicBezTo>
                      <a:pt x="691" y="2863"/>
                      <a:pt x="1358" y="4423"/>
                      <a:pt x="1465" y="5542"/>
                    </a:cubicBezTo>
                    <a:cubicBezTo>
                      <a:pt x="1477" y="6042"/>
                      <a:pt x="1453" y="6530"/>
                      <a:pt x="1381" y="7018"/>
                    </a:cubicBezTo>
                    <a:cubicBezTo>
                      <a:pt x="1227" y="8316"/>
                      <a:pt x="1072" y="9780"/>
                      <a:pt x="1905" y="10352"/>
                    </a:cubicBezTo>
                    <a:cubicBezTo>
                      <a:pt x="1929" y="10364"/>
                      <a:pt x="1965" y="10376"/>
                      <a:pt x="2001" y="10376"/>
                    </a:cubicBezTo>
                    <a:cubicBezTo>
                      <a:pt x="2179" y="10376"/>
                      <a:pt x="2239" y="10161"/>
                      <a:pt x="2096" y="10054"/>
                    </a:cubicBezTo>
                    <a:cubicBezTo>
                      <a:pt x="1441" y="9614"/>
                      <a:pt x="1596" y="8256"/>
                      <a:pt x="1727" y="7066"/>
                    </a:cubicBezTo>
                    <a:cubicBezTo>
                      <a:pt x="1810" y="6554"/>
                      <a:pt x="1834" y="6030"/>
                      <a:pt x="1810" y="5506"/>
                    </a:cubicBezTo>
                    <a:cubicBezTo>
                      <a:pt x="1667" y="4077"/>
                      <a:pt x="739" y="2172"/>
                      <a:pt x="631" y="1958"/>
                    </a:cubicBezTo>
                    <a:cubicBezTo>
                      <a:pt x="417" y="1529"/>
                      <a:pt x="572" y="553"/>
                      <a:pt x="643" y="208"/>
                    </a:cubicBezTo>
                    <a:cubicBezTo>
                      <a:pt x="667" y="113"/>
                      <a:pt x="608" y="17"/>
                      <a:pt x="512" y="5"/>
                    </a:cubicBezTo>
                    <a:cubicBezTo>
                      <a:pt x="498" y="2"/>
                      <a:pt x="484" y="0"/>
                      <a:pt x="47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26"/>
              <p:cNvSpPr/>
              <p:nvPr/>
            </p:nvSpPr>
            <p:spPr>
              <a:xfrm>
                <a:off x="4417278" y="1078045"/>
                <a:ext cx="19774" cy="116875"/>
              </a:xfrm>
              <a:custGeom>
                <a:avLst/>
                <a:gdLst/>
                <a:ahLst/>
                <a:cxnLst/>
                <a:rect l="l" t="t" r="r" b="b"/>
                <a:pathLst>
                  <a:path w="1608" h="9504" extrusionOk="0">
                    <a:moveTo>
                      <a:pt x="1164" y="1"/>
                    </a:moveTo>
                    <a:cubicBezTo>
                      <a:pt x="1158" y="1"/>
                      <a:pt x="1151" y="1"/>
                      <a:pt x="1144" y="2"/>
                    </a:cubicBezTo>
                    <a:cubicBezTo>
                      <a:pt x="1048" y="14"/>
                      <a:pt x="977" y="97"/>
                      <a:pt x="1001" y="204"/>
                    </a:cubicBezTo>
                    <a:cubicBezTo>
                      <a:pt x="1001" y="216"/>
                      <a:pt x="1251" y="2205"/>
                      <a:pt x="1001" y="3026"/>
                    </a:cubicBezTo>
                    <a:cubicBezTo>
                      <a:pt x="929" y="3229"/>
                      <a:pt x="846" y="3479"/>
                      <a:pt x="751" y="3729"/>
                    </a:cubicBezTo>
                    <a:cubicBezTo>
                      <a:pt x="417" y="4598"/>
                      <a:pt x="1" y="5681"/>
                      <a:pt x="144" y="6693"/>
                    </a:cubicBezTo>
                    <a:cubicBezTo>
                      <a:pt x="191" y="7074"/>
                      <a:pt x="274" y="7455"/>
                      <a:pt x="370" y="7824"/>
                    </a:cubicBezTo>
                    <a:cubicBezTo>
                      <a:pt x="513" y="8360"/>
                      <a:pt x="608" y="8753"/>
                      <a:pt x="465" y="9289"/>
                    </a:cubicBezTo>
                    <a:cubicBezTo>
                      <a:pt x="429" y="9384"/>
                      <a:pt x="489" y="9479"/>
                      <a:pt x="584" y="9503"/>
                    </a:cubicBezTo>
                    <a:lnTo>
                      <a:pt x="632" y="9503"/>
                    </a:lnTo>
                    <a:cubicBezTo>
                      <a:pt x="715" y="9503"/>
                      <a:pt x="786" y="9444"/>
                      <a:pt x="798" y="9372"/>
                    </a:cubicBezTo>
                    <a:cubicBezTo>
                      <a:pt x="965" y="8753"/>
                      <a:pt x="858" y="8301"/>
                      <a:pt x="715" y="7729"/>
                    </a:cubicBezTo>
                    <a:cubicBezTo>
                      <a:pt x="620" y="7372"/>
                      <a:pt x="548" y="7003"/>
                      <a:pt x="489" y="6634"/>
                    </a:cubicBezTo>
                    <a:cubicBezTo>
                      <a:pt x="370" y="5717"/>
                      <a:pt x="763" y="4681"/>
                      <a:pt x="1072" y="3848"/>
                    </a:cubicBezTo>
                    <a:cubicBezTo>
                      <a:pt x="1179" y="3586"/>
                      <a:pt x="1275" y="3336"/>
                      <a:pt x="1334" y="3121"/>
                    </a:cubicBezTo>
                    <a:cubicBezTo>
                      <a:pt x="1608" y="2228"/>
                      <a:pt x="1358" y="228"/>
                      <a:pt x="1334" y="145"/>
                    </a:cubicBezTo>
                    <a:cubicBezTo>
                      <a:pt x="1323" y="68"/>
                      <a:pt x="1251" y="1"/>
                      <a:pt x="1164"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26"/>
              <p:cNvSpPr/>
              <p:nvPr/>
            </p:nvSpPr>
            <p:spPr>
              <a:xfrm>
                <a:off x="4704548" y="826807"/>
                <a:ext cx="54183" cy="87570"/>
              </a:xfrm>
              <a:custGeom>
                <a:avLst/>
                <a:gdLst/>
                <a:ahLst/>
                <a:cxnLst/>
                <a:rect l="l" t="t" r="r" b="b"/>
                <a:pathLst>
                  <a:path w="4406" h="7121" extrusionOk="0">
                    <a:moveTo>
                      <a:pt x="4406" y="1"/>
                    </a:moveTo>
                    <a:lnTo>
                      <a:pt x="4406" y="1"/>
                    </a:lnTo>
                    <a:cubicBezTo>
                      <a:pt x="3025" y="1894"/>
                      <a:pt x="1620" y="3775"/>
                      <a:pt x="370" y="5764"/>
                    </a:cubicBezTo>
                    <a:cubicBezTo>
                      <a:pt x="239" y="5966"/>
                      <a:pt x="120" y="6168"/>
                      <a:pt x="1" y="6383"/>
                    </a:cubicBezTo>
                    <a:cubicBezTo>
                      <a:pt x="501" y="6609"/>
                      <a:pt x="1001" y="6859"/>
                      <a:pt x="1489" y="7121"/>
                    </a:cubicBezTo>
                    <a:cubicBezTo>
                      <a:pt x="1894" y="6252"/>
                      <a:pt x="2275" y="5359"/>
                      <a:pt x="2644" y="4466"/>
                    </a:cubicBezTo>
                    <a:cubicBezTo>
                      <a:pt x="3263" y="2989"/>
                      <a:pt x="3835" y="1489"/>
                      <a:pt x="440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26"/>
              <p:cNvSpPr/>
              <p:nvPr/>
            </p:nvSpPr>
            <p:spPr>
              <a:xfrm>
                <a:off x="4653895" y="668538"/>
                <a:ext cx="87128" cy="225930"/>
              </a:xfrm>
              <a:custGeom>
                <a:avLst/>
                <a:gdLst/>
                <a:ahLst/>
                <a:cxnLst/>
                <a:rect l="l" t="t" r="r" b="b"/>
                <a:pathLst>
                  <a:path w="7085" h="18372" extrusionOk="0">
                    <a:moveTo>
                      <a:pt x="7084" y="0"/>
                    </a:moveTo>
                    <a:lnTo>
                      <a:pt x="7084" y="0"/>
                    </a:lnTo>
                    <a:cubicBezTo>
                      <a:pt x="6656" y="810"/>
                      <a:pt x="6227" y="1620"/>
                      <a:pt x="5834" y="2441"/>
                    </a:cubicBezTo>
                    <a:cubicBezTo>
                      <a:pt x="5417" y="3310"/>
                      <a:pt x="5036" y="4191"/>
                      <a:pt x="4679" y="5084"/>
                    </a:cubicBezTo>
                    <a:cubicBezTo>
                      <a:pt x="3965" y="6823"/>
                      <a:pt x="3322" y="8597"/>
                      <a:pt x="2679" y="10359"/>
                    </a:cubicBezTo>
                    <a:cubicBezTo>
                      <a:pt x="2036" y="12097"/>
                      <a:pt x="1346" y="13812"/>
                      <a:pt x="738" y="15562"/>
                    </a:cubicBezTo>
                    <a:cubicBezTo>
                      <a:pt x="488" y="16300"/>
                      <a:pt x="238" y="17038"/>
                      <a:pt x="0" y="17776"/>
                    </a:cubicBezTo>
                    <a:cubicBezTo>
                      <a:pt x="655" y="17943"/>
                      <a:pt x="1298" y="18145"/>
                      <a:pt x="1929" y="18372"/>
                    </a:cubicBezTo>
                    <a:cubicBezTo>
                      <a:pt x="2274" y="17622"/>
                      <a:pt x="2620" y="16883"/>
                      <a:pt x="2953" y="16133"/>
                    </a:cubicBezTo>
                    <a:cubicBezTo>
                      <a:pt x="3751" y="14371"/>
                      <a:pt x="4417" y="12549"/>
                      <a:pt x="4965" y="10692"/>
                    </a:cubicBezTo>
                    <a:cubicBezTo>
                      <a:pt x="5453" y="8882"/>
                      <a:pt x="5858" y="7049"/>
                      <a:pt x="6168" y="5203"/>
                    </a:cubicBezTo>
                    <a:cubicBezTo>
                      <a:pt x="6310" y="4334"/>
                      <a:pt x="6465" y="3465"/>
                      <a:pt x="6608" y="2596"/>
                    </a:cubicBezTo>
                    <a:cubicBezTo>
                      <a:pt x="6763" y="1727"/>
                      <a:pt x="6906" y="869"/>
                      <a:pt x="708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26"/>
              <p:cNvSpPr/>
              <p:nvPr/>
            </p:nvSpPr>
            <p:spPr>
              <a:xfrm>
                <a:off x="4597080" y="799433"/>
                <a:ext cx="27682" cy="80684"/>
              </a:xfrm>
              <a:custGeom>
                <a:avLst/>
                <a:gdLst/>
                <a:ahLst/>
                <a:cxnLst/>
                <a:rect l="l" t="t" r="r" b="b"/>
                <a:pathLst>
                  <a:path w="2251" h="6561" extrusionOk="0">
                    <a:moveTo>
                      <a:pt x="2251" y="0"/>
                    </a:moveTo>
                    <a:lnTo>
                      <a:pt x="2251" y="0"/>
                    </a:lnTo>
                    <a:cubicBezTo>
                      <a:pt x="1453" y="2108"/>
                      <a:pt x="632" y="4191"/>
                      <a:pt x="1" y="6346"/>
                    </a:cubicBezTo>
                    <a:cubicBezTo>
                      <a:pt x="632" y="6394"/>
                      <a:pt x="1263" y="6466"/>
                      <a:pt x="1894" y="6561"/>
                    </a:cubicBezTo>
                    <a:cubicBezTo>
                      <a:pt x="1953" y="5882"/>
                      <a:pt x="2001" y="5203"/>
                      <a:pt x="2036" y="4525"/>
                    </a:cubicBezTo>
                    <a:cubicBezTo>
                      <a:pt x="2132" y="3025"/>
                      <a:pt x="2179" y="1513"/>
                      <a:pt x="225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26"/>
              <p:cNvSpPr/>
              <p:nvPr/>
            </p:nvSpPr>
            <p:spPr>
              <a:xfrm>
                <a:off x="4175399" y="1216134"/>
                <a:ext cx="2792" cy="455"/>
              </a:xfrm>
              <a:custGeom>
                <a:avLst/>
                <a:gdLst/>
                <a:ahLst/>
                <a:cxnLst/>
                <a:rect l="l" t="t" r="r" b="b"/>
                <a:pathLst>
                  <a:path w="227" h="37" extrusionOk="0">
                    <a:moveTo>
                      <a:pt x="1" y="1"/>
                    </a:moveTo>
                    <a:lnTo>
                      <a:pt x="227" y="36"/>
                    </a:lnTo>
                    <a:lnTo>
                      <a:pt x="84" y="12"/>
                    </a:ln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26"/>
              <p:cNvSpPr/>
              <p:nvPr/>
            </p:nvSpPr>
            <p:spPr>
              <a:xfrm>
                <a:off x="4346420" y="857994"/>
                <a:ext cx="60036" cy="81139"/>
              </a:xfrm>
              <a:custGeom>
                <a:avLst/>
                <a:gdLst/>
                <a:ahLst/>
                <a:cxnLst/>
                <a:rect l="l" t="t" r="r" b="b"/>
                <a:pathLst>
                  <a:path w="4882" h="6598" extrusionOk="0">
                    <a:moveTo>
                      <a:pt x="0" y="1"/>
                    </a:moveTo>
                    <a:lnTo>
                      <a:pt x="0" y="1"/>
                    </a:lnTo>
                    <a:cubicBezTo>
                      <a:pt x="857" y="2037"/>
                      <a:pt x="1643" y="4097"/>
                      <a:pt x="2643" y="6073"/>
                    </a:cubicBezTo>
                    <a:cubicBezTo>
                      <a:pt x="2738" y="6252"/>
                      <a:pt x="2834" y="6430"/>
                      <a:pt x="2929" y="6597"/>
                    </a:cubicBezTo>
                    <a:cubicBezTo>
                      <a:pt x="3560" y="6133"/>
                      <a:pt x="4215" y="5692"/>
                      <a:pt x="4882" y="5287"/>
                    </a:cubicBezTo>
                    <a:cubicBezTo>
                      <a:pt x="4584" y="4871"/>
                      <a:pt x="4274" y="4466"/>
                      <a:pt x="3953" y="4061"/>
                    </a:cubicBezTo>
                    <a:cubicBezTo>
                      <a:pt x="2750" y="2597"/>
                      <a:pt x="1429" y="1239"/>
                      <a:pt x="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26"/>
              <p:cNvSpPr/>
              <p:nvPr/>
            </p:nvSpPr>
            <p:spPr>
              <a:xfrm>
                <a:off x="4760194" y="757560"/>
                <a:ext cx="159314" cy="198260"/>
              </a:xfrm>
              <a:custGeom>
                <a:avLst/>
                <a:gdLst/>
                <a:ahLst/>
                <a:cxnLst/>
                <a:rect l="l" t="t" r="r" b="b"/>
                <a:pathLst>
                  <a:path w="12955" h="16122" extrusionOk="0">
                    <a:moveTo>
                      <a:pt x="12954" y="0"/>
                    </a:moveTo>
                    <a:cubicBezTo>
                      <a:pt x="12442" y="488"/>
                      <a:pt x="11906" y="965"/>
                      <a:pt x="11371" y="1453"/>
                    </a:cubicBezTo>
                    <a:cubicBezTo>
                      <a:pt x="10847" y="1941"/>
                      <a:pt x="10335" y="2429"/>
                      <a:pt x="9811" y="2941"/>
                    </a:cubicBezTo>
                    <a:cubicBezTo>
                      <a:pt x="8787" y="3953"/>
                      <a:pt x="7811" y="5001"/>
                      <a:pt x="6846" y="6084"/>
                    </a:cubicBezTo>
                    <a:cubicBezTo>
                      <a:pt x="5894" y="7156"/>
                      <a:pt x="4953" y="8263"/>
                      <a:pt x="4024" y="9382"/>
                    </a:cubicBezTo>
                    <a:cubicBezTo>
                      <a:pt x="3024" y="10573"/>
                      <a:pt x="2060" y="11787"/>
                      <a:pt x="1155" y="13050"/>
                    </a:cubicBezTo>
                    <a:cubicBezTo>
                      <a:pt x="762" y="13585"/>
                      <a:pt x="369" y="14133"/>
                      <a:pt x="0" y="14681"/>
                    </a:cubicBezTo>
                    <a:cubicBezTo>
                      <a:pt x="619" y="15133"/>
                      <a:pt x="1215" y="15609"/>
                      <a:pt x="1798" y="16121"/>
                    </a:cubicBezTo>
                    <a:cubicBezTo>
                      <a:pt x="2227" y="15681"/>
                      <a:pt x="2655" y="15216"/>
                      <a:pt x="3084" y="14752"/>
                    </a:cubicBezTo>
                    <a:cubicBezTo>
                      <a:pt x="4108" y="13585"/>
                      <a:pt x="5084" y="12371"/>
                      <a:pt x="5989" y="11109"/>
                    </a:cubicBezTo>
                    <a:cubicBezTo>
                      <a:pt x="7692" y="8775"/>
                      <a:pt x="9311" y="6382"/>
                      <a:pt x="10775" y="3894"/>
                    </a:cubicBezTo>
                    <a:cubicBezTo>
                      <a:pt x="11156" y="3251"/>
                      <a:pt x="11525" y="2596"/>
                      <a:pt x="11883" y="1941"/>
                    </a:cubicBezTo>
                    <a:cubicBezTo>
                      <a:pt x="12240" y="1298"/>
                      <a:pt x="12585" y="631"/>
                      <a:pt x="1295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26"/>
              <p:cNvSpPr/>
              <p:nvPr/>
            </p:nvSpPr>
            <p:spPr>
              <a:xfrm>
                <a:off x="4541594" y="635593"/>
                <a:ext cx="34999" cy="241744"/>
              </a:xfrm>
              <a:custGeom>
                <a:avLst/>
                <a:gdLst/>
                <a:ahLst/>
                <a:cxnLst/>
                <a:rect l="l" t="t" r="r" b="b"/>
                <a:pathLst>
                  <a:path w="2846" h="19658" extrusionOk="0">
                    <a:moveTo>
                      <a:pt x="1012" y="0"/>
                    </a:moveTo>
                    <a:cubicBezTo>
                      <a:pt x="869" y="1001"/>
                      <a:pt x="691" y="1989"/>
                      <a:pt x="548" y="2989"/>
                    </a:cubicBezTo>
                    <a:cubicBezTo>
                      <a:pt x="405" y="4049"/>
                      <a:pt x="298" y="5108"/>
                      <a:pt x="214" y="6180"/>
                    </a:cubicBezTo>
                    <a:cubicBezTo>
                      <a:pt x="131" y="7216"/>
                      <a:pt x="71" y="8251"/>
                      <a:pt x="48" y="9299"/>
                    </a:cubicBezTo>
                    <a:cubicBezTo>
                      <a:pt x="24" y="10347"/>
                      <a:pt x="0" y="11383"/>
                      <a:pt x="48" y="12431"/>
                    </a:cubicBezTo>
                    <a:cubicBezTo>
                      <a:pt x="95" y="13466"/>
                      <a:pt x="119" y="14502"/>
                      <a:pt x="191" y="15550"/>
                    </a:cubicBezTo>
                    <a:cubicBezTo>
                      <a:pt x="262" y="16586"/>
                      <a:pt x="369" y="17634"/>
                      <a:pt x="476" y="18669"/>
                    </a:cubicBezTo>
                    <a:cubicBezTo>
                      <a:pt x="500" y="19003"/>
                      <a:pt x="536" y="19336"/>
                      <a:pt x="572" y="19658"/>
                    </a:cubicBezTo>
                    <a:cubicBezTo>
                      <a:pt x="1203" y="19610"/>
                      <a:pt x="1834" y="19586"/>
                      <a:pt x="2477" y="19586"/>
                    </a:cubicBezTo>
                    <a:lnTo>
                      <a:pt x="2727" y="19586"/>
                    </a:lnTo>
                    <a:cubicBezTo>
                      <a:pt x="2738" y="19467"/>
                      <a:pt x="2750" y="19336"/>
                      <a:pt x="2750" y="19217"/>
                    </a:cubicBezTo>
                    <a:cubicBezTo>
                      <a:pt x="2810" y="18169"/>
                      <a:pt x="2846" y="17133"/>
                      <a:pt x="2846" y="16086"/>
                    </a:cubicBezTo>
                    <a:cubicBezTo>
                      <a:pt x="2846" y="15050"/>
                      <a:pt x="2798" y="14002"/>
                      <a:pt x="2750" y="12966"/>
                    </a:cubicBezTo>
                    <a:cubicBezTo>
                      <a:pt x="2655" y="10811"/>
                      <a:pt x="2393" y="8668"/>
                      <a:pt x="2084" y="6537"/>
                    </a:cubicBezTo>
                    <a:cubicBezTo>
                      <a:pt x="1929" y="5442"/>
                      <a:pt x="1762" y="4358"/>
                      <a:pt x="1572" y="3275"/>
                    </a:cubicBezTo>
                    <a:cubicBezTo>
                      <a:pt x="1381" y="2191"/>
                      <a:pt x="1167" y="1096"/>
                      <a:pt x="101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26"/>
              <p:cNvSpPr/>
              <p:nvPr/>
            </p:nvSpPr>
            <p:spPr>
              <a:xfrm>
                <a:off x="4271307" y="1404421"/>
                <a:ext cx="74978" cy="68251"/>
              </a:xfrm>
              <a:custGeom>
                <a:avLst/>
                <a:gdLst/>
                <a:ahLst/>
                <a:cxnLst/>
                <a:rect l="l" t="t" r="r" b="b"/>
                <a:pathLst>
                  <a:path w="6097" h="5550" extrusionOk="0">
                    <a:moveTo>
                      <a:pt x="5013" y="1"/>
                    </a:moveTo>
                    <a:cubicBezTo>
                      <a:pt x="4263" y="703"/>
                      <a:pt x="3536" y="1430"/>
                      <a:pt x="2846" y="2180"/>
                    </a:cubicBezTo>
                    <a:cubicBezTo>
                      <a:pt x="1846" y="3263"/>
                      <a:pt x="905" y="4394"/>
                      <a:pt x="0" y="5549"/>
                    </a:cubicBezTo>
                    <a:cubicBezTo>
                      <a:pt x="1869" y="4299"/>
                      <a:pt x="3751" y="3049"/>
                      <a:pt x="5513" y="1644"/>
                    </a:cubicBezTo>
                    <a:cubicBezTo>
                      <a:pt x="5715" y="1477"/>
                      <a:pt x="5906" y="1323"/>
                      <a:pt x="6096" y="1156"/>
                    </a:cubicBezTo>
                    <a:cubicBezTo>
                      <a:pt x="5727" y="787"/>
                      <a:pt x="5370" y="394"/>
                      <a:pt x="501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26"/>
              <p:cNvSpPr/>
              <p:nvPr/>
            </p:nvSpPr>
            <p:spPr>
              <a:xfrm>
                <a:off x="4819493" y="1372804"/>
                <a:ext cx="96498" cy="80389"/>
              </a:xfrm>
              <a:custGeom>
                <a:avLst/>
                <a:gdLst/>
                <a:ahLst/>
                <a:cxnLst/>
                <a:rect l="l" t="t" r="r" b="b"/>
                <a:pathLst>
                  <a:path w="7847" h="6537" extrusionOk="0">
                    <a:moveTo>
                      <a:pt x="1310" y="0"/>
                    </a:moveTo>
                    <a:cubicBezTo>
                      <a:pt x="893" y="607"/>
                      <a:pt x="464" y="1191"/>
                      <a:pt x="0" y="1762"/>
                    </a:cubicBezTo>
                    <a:cubicBezTo>
                      <a:pt x="429" y="2108"/>
                      <a:pt x="869" y="2441"/>
                      <a:pt x="1322" y="2762"/>
                    </a:cubicBezTo>
                    <a:cubicBezTo>
                      <a:pt x="2286" y="3465"/>
                      <a:pt x="3286" y="4132"/>
                      <a:pt x="4322" y="4739"/>
                    </a:cubicBezTo>
                    <a:cubicBezTo>
                      <a:pt x="5358" y="5346"/>
                      <a:pt x="6441" y="5870"/>
                      <a:pt x="7525" y="6382"/>
                    </a:cubicBezTo>
                    <a:lnTo>
                      <a:pt x="7846" y="6537"/>
                    </a:lnTo>
                    <a:cubicBezTo>
                      <a:pt x="7453" y="6096"/>
                      <a:pt x="7084" y="5644"/>
                      <a:pt x="6703" y="5191"/>
                    </a:cubicBezTo>
                    <a:cubicBezTo>
                      <a:pt x="6322" y="4751"/>
                      <a:pt x="5929" y="4310"/>
                      <a:pt x="5537" y="3894"/>
                    </a:cubicBezTo>
                    <a:cubicBezTo>
                      <a:pt x="4667" y="2977"/>
                      <a:pt x="3762" y="2108"/>
                      <a:pt x="2822" y="1274"/>
                    </a:cubicBezTo>
                    <a:cubicBezTo>
                      <a:pt x="2322" y="834"/>
                      <a:pt x="1822" y="405"/>
                      <a:pt x="131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26"/>
              <p:cNvSpPr/>
              <p:nvPr/>
            </p:nvSpPr>
            <p:spPr>
              <a:xfrm>
                <a:off x="4797812" y="916567"/>
                <a:ext cx="75125" cy="68239"/>
              </a:xfrm>
              <a:custGeom>
                <a:avLst/>
                <a:gdLst/>
                <a:ahLst/>
                <a:cxnLst/>
                <a:rect l="l" t="t" r="r" b="b"/>
                <a:pathLst>
                  <a:path w="6109" h="5549" extrusionOk="0">
                    <a:moveTo>
                      <a:pt x="6109" y="0"/>
                    </a:moveTo>
                    <a:lnTo>
                      <a:pt x="6109" y="0"/>
                    </a:lnTo>
                    <a:cubicBezTo>
                      <a:pt x="4228" y="1239"/>
                      <a:pt x="2347" y="2489"/>
                      <a:pt x="584" y="3906"/>
                    </a:cubicBezTo>
                    <a:cubicBezTo>
                      <a:pt x="394" y="4060"/>
                      <a:pt x="191" y="4227"/>
                      <a:pt x="1" y="4382"/>
                    </a:cubicBezTo>
                    <a:cubicBezTo>
                      <a:pt x="382" y="4763"/>
                      <a:pt x="739" y="5144"/>
                      <a:pt x="1084" y="5549"/>
                    </a:cubicBezTo>
                    <a:cubicBezTo>
                      <a:pt x="1835" y="4846"/>
                      <a:pt x="2561" y="4120"/>
                      <a:pt x="3263" y="3370"/>
                    </a:cubicBezTo>
                    <a:cubicBezTo>
                      <a:pt x="4263" y="2286"/>
                      <a:pt x="5204" y="1155"/>
                      <a:pt x="6109"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26"/>
              <p:cNvSpPr/>
              <p:nvPr/>
            </p:nvSpPr>
            <p:spPr>
              <a:xfrm>
                <a:off x="4737788" y="1449958"/>
                <a:ext cx="60036" cy="81274"/>
              </a:xfrm>
              <a:custGeom>
                <a:avLst/>
                <a:gdLst/>
                <a:ahLst/>
                <a:cxnLst/>
                <a:rect l="l" t="t" r="r" b="b"/>
                <a:pathLst>
                  <a:path w="4882" h="6609" extrusionOk="0">
                    <a:moveTo>
                      <a:pt x="1953" y="1"/>
                    </a:moveTo>
                    <a:cubicBezTo>
                      <a:pt x="1322" y="465"/>
                      <a:pt x="667" y="906"/>
                      <a:pt x="0" y="1322"/>
                    </a:cubicBezTo>
                    <a:cubicBezTo>
                      <a:pt x="298" y="1739"/>
                      <a:pt x="608" y="2144"/>
                      <a:pt x="917" y="2549"/>
                    </a:cubicBezTo>
                    <a:cubicBezTo>
                      <a:pt x="2120" y="4013"/>
                      <a:pt x="3441" y="5371"/>
                      <a:pt x="4882" y="6609"/>
                    </a:cubicBezTo>
                    <a:cubicBezTo>
                      <a:pt x="4013" y="4573"/>
                      <a:pt x="3239" y="2501"/>
                      <a:pt x="2227" y="537"/>
                    </a:cubicBezTo>
                    <a:cubicBezTo>
                      <a:pt x="2144" y="358"/>
                      <a:pt x="2048" y="179"/>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26"/>
              <p:cNvSpPr/>
              <p:nvPr/>
            </p:nvSpPr>
            <p:spPr>
              <a:xfrm>
                <a:off x="4861513" y="1036037"/>
                <a:ext cx="95330" cy="47751"/>
              </a:xfrm>
              <a:custGeom>
                <a:avLst/>
                <a:gdLst/>
                <a:ahLst/>
                <a:cxnLst/>
                <a:rect l="l" t="t" r="r" b="b"/>
                <a:pathLst>
                  <a:path w="7752" h="3883" extrusionOk="0">
                    <a:moveTo>
                      <a:pt x="7751" y="1"/>
                    </a:moveTo>
                    <a:lnTo>
                      <a:pt x="7751" y="1"/>
                    </a:lnTo>
                    <a:cubicBezTo>
                      <a:pt x="5441" y="430"/>
                      <a:pt x="3179" y="1037"/>
                      <a:pt x="965" y="1811"/>
                    </a:cubicBezTo>
                    <a:cubicBezTo>
                      <a:pt x="643" y="1918"/>
                      <a:pt x="322" y="2037"/>
                      <a:pt x="0" y="2156"/>
                    </a:cubicBezTo>
                    <a:cubicBezTo>
                      <a:pt x="262" y="2727"/>
                      <a:pt x="500" y="3299"/>
                      <a:pt x="715" y="3882"/>
                    </a:cubicBezTo>
                    <a:cubicBezTo>
                      <a:pt x="1036" y="3739"/>
                      <a:pt x="1358" y="3585"/>
                      <a:pt x="1679" y="3418"/>
                    </a:cubicBezTo>
                    <a:cubicBezTo>
                      <a:pt x="2727" y="2882"/>
                      <a:pt x="3763" y="2311"/>
                      <a:pt x="4787" y="1727"/>
                    </a:cubicBezTo>
                    <a:cubicBezTo>
                      <a:pt x="5775" y="1156"/>
                      <a:pt x="6763" y="584"/>
                      <a:pt x="775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26"/>
              <p:cNvSpPr/>
              <p:nvPr/>
            </p:nvSpPr>
            <p:spPr>
              <a:xfrm>
                <a:off x="4881275" y="1069424"/>
                <a:ext cx="240576" cy="70735"/>
              </a:xfrm>
              <a:custGeom>
                <a:avLst/>
                <a:gdLst/>
                <a:ahLst/>
                <a:cxnLst/>
                <a:rect l="l" t="t" r="r" b="b"/>
                <a:pathLst>
                  <a:path w="19563" h="5752" extrusionOk="0">
                    <a:moveTo>
                      <a:pt x="19563" y="1"/>
                    </a:moveTo>
                    <a:lnTo>
                      <a:pt x="19563" y="1"/>
                    </a:lnTo>
                    <a:cubicBezTo>
                      <a:pt x="19122" y="36"/>
                      <a:pt x="18670" y="96"/>
                      <a:pt x="18229" y="143"/>
                    </a:cubicBezTo>
                    <a:cubicBezTo>
                      <a:pt x="17777" y="203"/>
                      <a:pt x="17288" y="251"/>
                      <a:pt x="16824" y="298"/>
                    </a:cubicBezTo>
                    <a:cubicBezTo>
                      <a:pt x="15895" y="405"/>
                      <a:pt x="14967" y="548"/>
                      <a:pt x="14038" y="703"/>
                    </a:cubicBezTo>
                    <a:cubicBezTo>
                      <a:pt x="12204" y="1024"/>
                      <a:pt x="10371" y="1417"/>
                      <a:pt x="8549" y="1834"/>
                    </a:cubicBezTo>
                    <a:cubicBezTo>
                      <a:pt x="6739" y="2227"/>
                      <a:pt x="4954" y="2644"/>
                      <a:pt x="3180" y="3144"/>
                    </a:cubicBezTo>
                    <a:cubicBezTo>
                      <a:pt x="2120" y="3441"/>
                      <a:pt x="1060" y="3751"/>
                      <a:pt x="1" y="4061"/>
                    </a:cubicBezTo>
                    <a:cubicBezTo>
                      <a:pt x="132" y="4620"/>
                      <a:pt x="251" y="5180"/>
                      <a:pt x="346" y="5751"/>
                    </a:cubicBezTo>
                    <a:cubicBezTo>
                      <a:pt x="870" y="5692"/>
                      <a:pt x="1405" y="5632"/>
                      <a:pt x="1929" y="5561"/>
                    </a:cubicBezTo>
                    <a:cubicBezTo>
                      <a:pt x="2846" y="5430"/>
                      <a:pt x="3751" y="5311"/>
                      <a:pt x="4656" y="5144"/>
                    </a:cubicBezTo>
                    <a:cubicBezTo>
                      <a:pt x="5561" y="4977"/>
                      <a:pt x="6454" y="4775"/>
                      <a:pt x="7335" y="4537"/>
                    </a:cubicBezTo>
                    <a:cubicBezTo>
                      <a:pt x="9145" y="4037"/>
                      <a:pt x="10907" y="3430"/>
                      <a:pt x="12669" y="2775"/>
                    </a:cubicBezTo>
                    <a:cubicBezTo>
                      <a:pt x="13740" y="2382"/>
                      <a:pt x="14812" y="1965"/>
                      <a:pt x="15872" y="1536"/>
                    </a:cubicBezTo>
                    <a:cubicBezTo>
                      <a:pt x="16384" y="1322"/>
                      <a:pt x="16884" y="1108"/>
                      <a:pt x="17384" y="894"/>
                    </a:cubicBezTo>
                    <a:cubicBezTo>
                      <a:pt x="17896" y="679"/>
                      <a:pt x="18396" y="453"/>
                      <a:pt x="18908" y="262"/>
                    </a:cubicBezTo>
                    <a:lnTo>
                      <a:pt x="18908" y="262"/>
                    </a:lnTo>
                    <a:lnTo>
                      <a:pt x="18884" y="274"/>
                    </a:lnTo>
                    <a:cubicBezTo>
                      <a:pt x="19110" y="191"/>
                      <a:pt x="19336" y="96"/>
                      <a:pt x="1956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26"/>
              <p:cNvSpPr/>
              <p:nvPr/>
            </p:nvSpPr>
            <p:spPr>
              <a:xfrm>
                <a:off x="4888888" y="1165615"/>
                <a:ext cx="141889" cy="35860"/>
              </a:xfrm>
              <a:custGeom>
                <a:avLst/>
                <a:gdLst/>
                <a:ahLst/>
                <a:cxnLst/>
                <a:rect l="l" t="t" r="r" b="b"/>
                <a:pathLst>
                  <a:path w="11538" h="2916" extrusionOk="0">
                    <a:moveTo>
                      <a:pt x="953" y="1"/>
                    </a:moveTo>
                    <a:cubicBezTo>
                      <a:pt x="632" y="13"/>
                      <a:pt x="322" y="37"/>
                      <a:pt x="1" y="60"/>
                    </a:cubicBezTo>
                    <a:cubicBezTo>
                      <a:pt x="72" y="811"/>
                      <a:pt x="108" y="1573"/>
                      <a:pt x="108" y="2346"/>
                    </a:cubicBezTo>
                    <a:lnTo>
                      <a:pt x="108" y="2847"/>
                    </a:lnTo>
                    <a:cubicBezTo>
                      <a:pt x="429" y="2882"/>
                      <a:pt x="739" y="2894"/>
                      <a:pt x="1060" y="2906"/>
                    </a:cubicBezTo>
                    <a:cubicBezTo>
                      <a:pt x="1233" y="2912"/>
                      <a:pt x="1404" y="2915"/>
                      <a:pt x="1575" y="2915"/>
                    </a:cubicBezTo>
                    <a:cubicBezTo>
                      <a:pt x="2066" y="2915"/>
                      <a:pt x="2554" y="2891"/>
                      <a:pt x="3049" y="2847"/>
                    </a:cubicBezTo>
                    <a:cubicBezTo>
                      <a:pt x="4430" y="2727"/>
                      <a:pt x="5811" y="2525"/>
                      <a:pt x="7168" y="2287"/>
                    </a:cubicBezTo>
                    <a:cubicBezTo>
                      <a:pt x="8645" y="2037"/>
                      <a:pt x="10097" y="1727"/>
                      <a:pt x="11538" y="1346"/>
                    </a:cubicBezTo>
                    <a:cubicBezTo>
                      <a:pt x="10097" y="1168"/>
                      <a:pt x="8657" y="953"/>
                      <a:pt x="7216" y="727"/>
                    </a:cubicBezTo>
                    <a:cubicBezTo>
                      <a:pt x="7156" y="715"/>
                      <a:pt x="7085" y="703"/>
                      <a:pt x="7025" y="692"/>
                    </a:cubicBezTo>
                    <a:lnTo>
                      <a:pt x="6811" y="656"/>
                    </a:lnTo>
                    <a:lnTo>
                      <a:pt x="6418" y="596"/>
                    </a:lnTo>
                    <a:lnTo>
                      <a:pt x="4858" y="346"/>
                    </a:lnTo>
                    <a:lnTo>
                      <a:pt x="4858" y="346"/>
                    </a:lnTo>
                    <a:lnTo>
                      <a:pt x="5013" y="370"/>
                    </a:lnTo>
                    <a:cubicBezTo>
                      <a:pt x="3799" y="180"/>
                      <a:pt x="2561" y="1"/>
                      <a:pt x="132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26"/>
              <p:cNvSpPr/>
              <p:nvPr/>
            </p:nvSpPr>
            <p:spPr>
              <a:xfrm>
                <a:off x="4965907" y="1172650"/>
                <a:ext cx="2939" cy="455"/>
              </a:xfrm>
              <a:custGeom>
                <a:avLst/>
                <a:gdLst/>
                <a:ahLst/>
                <a:cxnLst/>
                <a:rect l="l" t="t" r="r" b="b"/>
                <a:pathLst>
                  <a:path w="239" h="37" extrusionOk="0">
                    <a:moveTo>
                      <a:pt x="0" y="0"/>
                    </a:moveTo>
                    <a:lnTo>
                      <a:pt x="155" y="24"/>
                    </a:lnTo>
                    <a:lnTo>
                      <a:pt x="238" y="36"/>
                    </a:ln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26"/>
              <p:cNvSpPr/>
              <p:nvPr/>
            </p:nvSpPr>
            <p:spPr>
              <a:xfrm>
                <a:off x="4228254" y="936033"/>
                <a:ext cx="96351" cy="80253"/>
              </a:xfrm>
              <a:custGeom>
                <a:avLst/>
                <a:gdLst/>
                <a:ahLst/>
                <a:cxnLst/>
                <a:rect l="l" t="t" r="r" b="b"/>
                <a:pathLst>
                  <a:path w="7835" h="6526" extrusionOk="0">
                    <a:moveTo>
                      <a:pt x="1" y="1"/>
                    </a:moveTo>
                    <a:lnTo>
                      <a:pt x="1" y="1"/>
                    </a:lnTo>
                    <a:cubicBezTo>
                      <a:pt x="394" y="442"/>
                      <a:pt x="751" y="894"/>
                      <a:pt x="1132" y="1334"/>
                    </a:cubicBezTo>
                    <a:cubicBezTo>
                      <a:pt x="1513" y="1787"/>
                      <a:pt x="1906" y="2216"/>
                      <a:pt x="2310" y="2644"/>
                    </a:cubicBezTo>
                    <a:cubicBezTo>
                      <a:pt x="3168" y="3561"/>
                      <a:pt x="4085" y="4430"/>
                      <a:pt x="5025" y="5264"/>
                    </a:cubicBezTo>
                    <a:cubicBezTo>
                      <a:pt x="5513" y="5692"/>
                      <a:pt x="6013" y="6121"/>
                      <a:pt x="6537" y="6526"/>
                    </a:cubicBezTo>
                    <a:cubicBezTo>
                      <a:pt x="6942" y="5918"/>
                      <a:pt x="7383" y="5335"/>
                      <a:pt x="7835" y="4775"/>
                    </a:cubicBezTo>
                    <a:cubicBezTo>
                      <a:pt x="7406" y="4430"/>
                      <a:pt x="6966" y="4097"/>
                      <a:pt x="6525" y="3775"/>
                    </a:cubicBezTo>
                    <a:cubicBezTo>
                      <a:pt x="5561" y="3061"/>
                      <a:pt x="4561" y="2406"/>
                      <a:pt x="3525" y="1799"/>
                    </a:cubicBezTo>
                    <a:cubicBezTo>
                      <a:pt x="2477" y="1180"/>
                      <a:pt x="1406" y="668"/>
                      <a:pt x="310" y="144"/>
                    </a:cubicBez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26"/>
              <p:cNvSpPr/>
              <p:nvPr/>
            </p:nvSpPr>
            <p:spPr>
              <a:xfrm>
                <a:off x="4830179" y="883917"/>
                <a:ext cx="209094" cy="147312"/>
              </a:xfrm>
              <a:custGeom>
                <a:avLst/>
                <a:gdLst/>
                <a:ahLst/>
                <a:cxnLst/>
                <a:rect l="l" t="t" r="r" b="b"/>
                <a:pathLst>
                  <a:path w="17003" h="11979" extrusionOk="0">
                    <a:moveTo>
                      <a:pt x="17002" y="0"/>
                    </a:moveTo>
                    <a:cubicBezTo>
                      <a:pt x="15633" y="489"/>
                      <a:pt x="14264" y="977"/>
                      <a:pt x="12930" y="1560"/>
                    </a:cubicBezTo>
                    <a:cubicBezTo>
                      <a:pt x="11609" y="2143"/>
                      <a:pt x="10311" y="2798"/>
                      <a:pt x="9049" y="3525"/>
                    </a:cubicBezTo>
                    <a:cubicBezTo>
                      <a:pt x="7787" y="4239"/>
                      <a:pt x="6561" y="5025"/>
                      <a:pt x="5370" y="5858"/>
                    </a:cubicBezTo>
                    <a:cubicBezTo>
                      <a:pt x="4679" y="6334"/>
                      <a:pt x="4001" y="6823"/>
                      <a:pt x="3346" y="7335"/>
                    </a:cubicBezTo>
                    <a:cubicBezTo>
                      <a:pt x="2774" y="7787"/>
                      <a:pt x="2203" y="8251"/>
                      <a:pt x="1655" y="8728"/>
                    </a:cubicBezTo>
                    <a:cubicBezTo>
                      <a:pt x="1096" y="9192"/>
                      <a:pt x="548" y="9668"/>
                      <a:pt x="0" y="10144"/>
                    </a:cubicBezTo>
                    <a:cubicBezTo>
                      <a:pt x="429" y="10740"/>
                      <a:pt x="834" y="11347"/>
                      <a:pt x="1215" y="11978"/>
                    </a:cubicBezTo>
                    <a:cubicBezTo>
                      <a:pt x="3334" y="10633"/>
                      <a:pt x="5406" y="9216"/>
                      <a:pt x="7394" y="7680"/>
                    </a:cubicBezTo>
                    <a:cubicBezTo>
                      <a:pt x="9680" y="5906"/>
                      <a:pt x="11907" y="4060"/>
                      <a:pt x="14133" y="2227"/>
                    </a:cubicBezTo>
                    <a:cubicBezTo>
                      <a:pt x="15074" y="1465"/>
                      <a:pt x="16014" y="703"/>
                      <a:pt x="17002" y="12"/>
                    </a:cubicBezTo>
                    <a:cubicBezTo>
                      <a:pt x="17002" y="12"/>
                      <a:pt x="17002" y="0"/>
                      <a:pt x="1700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26"/>
              <p:cNvSpPr/>
              <p:nvPr/>
            </p:nvSpPr>
            <p:spPr>
              <a:xfrm>
                <a:off x="4869999" y="1285393"/>
                <a:ext cx="135162" cy="56532"/>
              </a:xfrm>
              <a:custGeom>
                <a:avLst/>
                <a:gdLst/>
                <a:ahLst/>
                <a:cxnLst/>
                <a:rect l="l" t="t" r="r" b="b"/>
                <a:pathLst>
                  <a:path w="10991" h="4597" extrusionOk="0">
                    <a:moveTo>
                      <a:pt x="572" y="0"/>
                    </a:moveTo>
                    <a:cubicBezTo>
                      <a:pt x="406" y="572"/>
                      <a:pt x="203" y="1143"/>
                      <a:pt x="1" y="1703"/>
                    </a:cubicBezTo>
                    <a:cubicBezTo>
                      <a:pt x="370" y="1858"/>
                      <a:pt x="739" y="2000"/>
                      <a:pt x="1108" y="2131"/>
                    </a:cubicBezTo>
                    <a:cubicBezTo>
                      <a:pt x="2394" y="2584"/>
                      <a:pt x="3692" y="2989"/>
                      <a:pt x="5013" y="3346"/>
                    </a:cubicBezTo>
                    <a:cubicBezTo>
                      <a:pt x="6978" y="3870"/>
                      <a:pt x="8978" y="4263"/>
                      <a:pt x="10990" y="4596"/>
                    </a:cubicBezTo>
                    <a:cubicBezTo>
                      <a:pt x="9800" y="3953"/>
                      <a:pt x="8597" y="3322"/>
                      <a:pt x="7371" y="2739"/>
                    </a:cubicBezTo>
                    <a:cubicBezTo>
                      <a:pt x="6144" y="2155"/>
                      <a:pt x="4894" y="1608"/>
                      <a:pt x="3632" y="1096"/>
                    </a:cubicBezTo>
                    <a:cubicBezTo>
                      <a:pt x="2620" y="703"/>
                      <a:pt x="1596" y="334"/>
                      <a:pt x="57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26"/>
              <p:cNvSpPr/>
              <p:nvPr/>
            </p:nvSpPr>
            <p:spPr>
              <a:xfrm>
                <a:off x="4115080" y="1186853"/>
                <a:ext cx="139392" cy="26513"/>
              </a:xfrm>
              <a:custGeom>
                <a:avLst/>
                <a:gdLst/>
                <a:ahLst/>
                <a:cxnLst/>
                <a:rect l="l" t="t" r="r" b="b"/>
                <a:pathLst>
                  <a:path w="11335" h="2156" extrusionOk="0">
                    <a:moveTo>
                      <a:pt x="10525" y="0"/>
                    </a:moveTo>
                    <a:cubicBezTo>
                      <a:pt x="9989" y="0"/>
                      <a:pt x="9442" y="12"/>
                      <a:pt x="8906" y="36"/>
                    </a:cubicBezTo>
                    <a:cubicBezTo>
                      <a:pt x="7501" y="84"/>
                      <a:pt x="6096" y="179"/>
                      <a:pt x="4691" y="334"/>
                    </a:cubicBezTo>
                    <a:cubicBezTo>
                      <a:pt x="3989" y="417"/>
                      <a:pt x="3298" y="512"/>
                      <a:pt x="2596" y="631"/>
                    </a:cubicBezTo>
                    <a:cubicBezTo>
                      <a:pt x="1893" y="739"/>
                      <a:pt x="1215" y="881"/>
                      <a:pt x="524" y="1000"/>
                    </a:cubicBezTo>
                    <a:lnTo>
                      <a:pt x="536" y="1000"/>
                    </a:lnTo>
                    <a:cubicBezTo>
                      <a:pt x="357" y="1024"/>
                      <a:pt x="179" y="1060"/>
                      <a:pt x="0" y="1084"/>
                    </a:cubicBezTo>
                    <a:cubicBezTo>
                      <a:pt x="1357" y="1227"/>
                      <a:pt x="2703" y="1512"/>
                      <a:pt x="4060" y="1703"/>
                    </a:cubicBezTo>
                    <a:cubicBezTo>
                      <a:pt x="5513" y="1905"/>
                      <a:pt x="6965" y="2060"/>
                      <a:pt x="8430" y="2120"/>
                    </a:cubicBezTo>
                    <a:cubicBezTo>
                      <a:pt x="8918" y="2143"/>
                      <a:pt x="9403" y="2155"/>
                      <a:pt x="9887" y="2155"/>
                    </a:cubicBezTo>
                    <a:cubicBezTo>
                      <a:pt x="10370" y="2155"/>
                      <a:pt x="10853" y="2143"/>
                      <a:pt x="11335" y="2120"/>
                    </a:cubicBezTo>
                    <a:cubicBezTo>
                      <a:pt x="11311" y="1620"/>
                      <a:pt x="11299" y="1131"/>
                      <a:pt x="11299" y="631"/>
                    </a:cubicBezTo>
                    <a:lnTo>
                      <a:pt x="11299" y="12"/>
                    </a:lnTo>
                    <a:cubicBezTo>
                      <a:pt x="11037" y="12"/>
                      <a:pt x="10775" y="0"/>
                      <a:pt x="1052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26"/>
              <p:cNvSpPr/>
              <p:nvPr/>
            </p:nvSpPr>
            <p:spPr>
              <a:xfrm>
                <a:off x="4519483" y="1509109"/>
                <a:ext cx="27682" cy="80549"/>
              </a:xfrm>
              <a:custGeom>
                <a:avLst/>
                <a:gdLst/>
                <a:ahLst/>
                <a:cxnLst/>
                <a:rect l="l" t="t" r="r" b="b"/>
                <a:pathLst>
                  <a:path w="2251" h="6550" extrusionOk="0">
                    <a:moveTo>
                      <a:pt x="357" y="1"/>
                    </a:moveTo>
                    <a:cubicBezTo>
                      <a:pt x="286" y="680"/>
                      <a:pt x="238" y="1358"/>
                      <a:pt x="203" y="2037"/>
                    </a:cubicBezTo>
                    <a:cubicBezTo>
                      <a:pt x="119" y="3537"/>
                      <a:pt x="60" y="5049"/>
                      <a:pt x="0" y="6549"/>
                    </a:cubicBezTo>
                    <a:cubicBezTo>
                      <a:pt x="786" y="4454"/>
                      <a:pt x="1619" y="2370"/>
                      <a:pt x="2250" y="215"/>
                    </a:cubicBezTo>
                    <a:cubicBezTo>
                      <a:pt x="1608" y="168"/>
                      <a:pt x="977" y="96"/>
                      <a:pt x="3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26"/>
              <p:cNvSpPr/>
              <p:nvPr/>
            </p:nvSpPr>
            <p:spPr>
              <a:xfrm>
                <a:off x="4567505" y="1511753"/>
                <a:ext cx="35011" cy="241744"/>
              </a:xfrm>
              <a:custGeom>
                <a:avLst/>
                <a:gdLst/>
                <a:ahLst/>
                <a:cxnLst/>
                <a:rect l="l" t="t" r="r" b="b"/>
                <a:pathLst>
                  <a:path w="2847" h="19658" extrusionOk="0">
                    <a:moveTo>
                      <a:pt x="2286" y="0"/>
                    </a:moveTo>
                    <a:cubicBezTo>
                      <a:pt x="1655" y="48"/>
                      <a:pt x="1012" y="72"/>
                      <a:pt x="370" y="72"/>
                    </a:cubicBezTo>
                    <a:lnTo>
                      <a:pt x="120" y="72"/>
                    </a:lnTo>
                    <a:cubicBezTo>
                      <a:pt x="120" y="203"/>
                      <a:pt x="108" y="322"/>
                      <a:pt x="96" y="453"/>
                    </a:cubicBezTo>
                    <a:cubicBezTo>
                      <a:pt x="48" y="1489"/>
                      <a:pt x="12" y="2536"/>
                      <a:pt x="0" y="3572"/>
                    </a:cubicBezTo>
                    <a:cubicBezTo>
                      <a:pt x="0" y="4620"/>
                      <a:pt x="48" y="5656"/>
                      <a:pt x="96" y="6703"/>
                    </a:cubicBezTo>
                    <a:cubicBezTo>
                      <a:pt x="191" y="8858"/>
                      <a:pt x="465" y="11002"/>
                      <a:pt x="774" y="13133"/>
                    </a:cubicBezTo>
                    <a:cubicBezTo>
                      <a:pt x="929" y="14216"/>
                      <a:pt x="1096" y="15312"/>
                      <a:pt x="1286" y="16383"/>
                    </a:cubicBezTo>
                    <a:cubicBezTo>
                      <a:pt x="1465" y="17479"/>
                      <a:pt x="1691" y="18574"/>
                      <a:pt x="1846" y="19657"/>
                    </a:cubicBezTo>
                    <a:cubicBezTo>
                      <a:pt x="1989" y="18657"/>
                      <a:pt x="2167" y="17669"/>
                      <a:pt x="2298" y="16669"/>
                    </a:cubicBezTo>
                    <a:cubicBezTo>
                      <a:pt x="2453" y="15609"/>
                      <a:pt x="2548" y="14550"/>
                      <a:pt x="2644" y="13478"/>
                    </a:cubicBezTo>
                    <a:cubicBezTo>
                      <a:pt x="2727" y="12442"/>
                      <a:pt x="2775" y="11406"/>
                      <a:pt x="2810" y="10359"/>
                    </a:cubicBezTo>
                    <a:cubicBezTo>
                      <a:pt x="2834" y="9311"/>
                      <a:pt x="2846" y="8275"/>
                      <a:pt x="2810" y="7227"/>
                    </a:cubicBezTo>
                    <a:cubicBezTo>
                      <a:pt x="2763" y="6191"/>
                      <a:pt x="2739" y="5156"/>
                      <a:pt x="2667" y="4120"/>
                    </a:cubicBezTo>
                    <a:cubicBezTo>
                      <a:pt x="2596" y="3072"/>
                      <a:pt x="2489" y="2036"/>
                      <a:pt x="2382" y="988"/>
                    </a:cubicBezTo>
                    <a:cubicBezTo>
                      <a:pt x="2346" y="667"/>
                      <a:pt x="2310" y="334"/>
                      <a:pt x="228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26"/>
              <p:cNvSpPr/>
              <p:nvPr/>
            </p:nvSpPr>
            <p:spPr>
              <a:xfrm>
                <a:off x="4385366" y="1474701"/>
                <a:ext cx="54330" cy="87570"/>
              </a:xfrm>
              <a:custGeom>
                <a:avLst/>
                <a:gdLst/>
                <a:ahLst/>
                <a:cxnLst/>
                <a:rect l="l" t="t" r="r" b="b"/>
                <a:pathLst>
                  <a:path w="4418" h="7121" extrusionOk="0">
                    <a:moveTo>
                      <a:pt x="2929" y="1"/>
                    </a:moveTo>
                    <a:cubicBezTo>
                      <a:pt x="2524" y="882"/>
                      <a:pt x="2143" y="1763"/>
                      <a:pt x="1762" y="2656"/>
                    </a:cubicBezTo>
                    <a:cubicBezTo>
                      <a:pt x="1143" y="4132"/>
                      <a:pt x="572" y="5633"/>
                      <a:pt x="0" y="7121"/>
                    </a:cubicBezTo>
                    <a:cubicBezTo>
                      <a:pt x="1381" y="5240"/>
                      <a:pt x="2798" y="3359"/>
                      <a:pt x="4036" y="1370"/>
                    </a:cubicBezTo>
                    <a:cubicBezTo>
                      <a:pt x="4167" y="1168"/>
                      <a:pt x="4298" y="965"/>
                      <a:pt x="4417" y="751"/>
                    </a:cubicBezTo>
                    <a:cubicBezTo>
                      <a:pt x="3917" y="513"/>
                      <a:pt x="3417" y="263"/>
                      <a:pt x="292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26"/>
              <p:cNvSpPr/>
              <p:nvPr/>
            </p:nvSpPr>
            <p:spPr>
              <a:xfrm>
                <a:off x="4637342" y="1500034"/>
                <a:ext cx="34716" cy="95035"/>
              </a:xfrm>
              <a:custGeom>
                <a:avLst/>
                <a:gdLst/>
                <a:ahLst/>
                <a:cxnLst/>
                <a:rect l="l" t="t" r="r" b="b"/>
                <a:pathLst>
                  <a:path w="2823" h="7728" extrusionOk="0">
                    <a:moveTo>
                      <a:pt x="1953" y="1"/>
                    </a:moveTo>
                    <a:cubicBezTo>
                      <a:pt x="1310" y="179"/>
                      <a:pt x="656" y="346"/>
                      <a:pt x="1" y="489"/>
                    </a:cubicBezTo>
                    <a:lnTo>
                      <a:pt x="48" y="656"/>
                    </a:lnTo>
                    <a:cubicBezTo>
                      <a:pt x="834" y="3061"/>
                      <a:pt x="1858" y="5359"/>
                      <a:pt x="2811" y="7692"/>
                    </a:cubicBezTo>
                    <a:lnTo>
                      <a:pt x="2823" y="7728"/>
                    </a:lnTo>
                    <a:cubicBezTo>
                      <a:pt x="2739" y="5216"/>
                      <a:pt x="2465" y="2727"/>
                      <a:pt x="2001" y="251"/>
                    </a:cubicBezTo>
                    <a:cubicBezTo>
                      <a:pt x="1989" y="167"/>
                      <a:pt x="1965" y="84"/>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26"/>
              <p:cNvSpPr/>
              <p:nvPr/>
            </p:nvSpPr>
            <p:spPr>
              <a:xfrm>
                <a:off x="4403222" y="1494770"/>
                <a:ext cx="87128" cy="225782"/>
              </a:xfrm>
              <a:custGeom>
                <a:avLst/>
                <a:gdLst/>
                <a:ahLst/>
                <a:cxnLst/>
                <a:rect l="l" t="t" r="r" b="b"/>
                <a:pathLst>
                  <a:path w="7085" h="18360" extrusionOk="0">
                    <a:moveTo>
                      <a:pt x="5156" y="0"/>
                    </a:moveTo>
                    <a:cubicBezTo>
                      <a:pt x="4811" y="750"/>
                      <a:pt x="4465" y="1488"/>
                      <a:pt x="4132" y="2239"/>
                    </a:cubicBezTo>
                    <a:cubicBezTo>
                      <a:pt x="3334" y="4001"/>
                      <a:pt x="2656" y="5810"/>
                      <a:pt x="2120" y="7668"/>
                    </a:cubicBezTo>
                    <a:cubicBezTo>
                      <a:pt x="1632" y="9477"/>
                      <a:pt x="1227" y="11311"/>
                      <a:pt x="917" y="13157"/>
                    </a:cubicBezTo>
                    <a:cubicBezTo>
                      <a:pt x="763" y="14026"/>
                      <a:pt x="620" y="14895"/>
                      <a:pt x="465" y="15764"/>
                    </a:cubicBezTo>
                    <a:cubicBezTo>
                      <a:pt x="322" y="16645"/>
                      <a:pt x="179" y="17502"/>
                      <a:pt x="1" y="18360"/>
                    </a:cubicBezTo>
                    <a:cubicBezTo>
                      <a:pt x="429" y="17550"/>
                      <a:pt x="858" y="16740"/>
                      <a:pt x="1251" y="15919"/>
                    </a:cubicBezTo>
                    <a:cubicBezTo>
                      <a:pt x="1668" y="15050"/>
                      <a:pt x="2037" y="14169"/>
                      <a:pt x="2406" y="13276"/>
                    </a:cubicBezTo>
                    <a:cubicBezTo>
                      <a:pt x="3120" y="11537"/>
                      <a:pt x="3751" y="9775"/>
                      <a:pt x="4406" y="8013"/>
                    </a:cubicBezTo>
                    <a:cubicBezTo>
                      <a:pt x="5049" y="6275"/>
                      <a:pt x="5728" y="4548"/>
                      <a:pt x="6335" y="2798"/>
                    </a:cubicBezTo>
                    <a:cubicBezTo>
                      <a:pt x="6597" y="2060"/>
                      <a:pt x="6847" y="1322"/>
                      <a:pt x="7085" y="584"/>
                    </a:cubicBezTo>
                    <a:cubicBezTo>
                      <a:pt x="6430" y="417"/>
                      <a:pt x="5787" y="226"/>
                      <a:pt x="515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26"/>
              <p:cNvSpPr/>
              <p:nvPr/>
            </p:nvSpPr>
            <p:spPr>
              <a:xfrm>
                <a:off x="4689176" y="1479681"/>
                <a:ext cx="114662" cy="224614"/>
              </a:xfrm>
              <a:custGeom>
                <a:avLst/>
                <a:gdLst/>
                <a:ahLst/>
                <a:cxnLst/>
                <a:rect l="l" t="t" r="r" b="b"/>
                <a:pathLst>
                  <a:path w="9324" h="18265" extrusionOk="0">
                    <a:moveTo>
                      <a:pt x="1953" y="1"/>
                    </a:moveTo>
                    <a:cubicBezTo>
                      <a:pt x="1322" y="322"/>
                      <a:pt x="667" y="608"/>
                      <a:pt x="1" y="882"/>
                    </a:cubicBezTo>
                    <a:cubicBezTo>
                      <a:pt x="608" y="2430"/>
                      <a:pt x="1251" y="3977"/>
                      <a:pt x="1977" y="5478"/>
                    </a:cubicBezTo>
                    <a:cubicBezTo>
                      <a:pt x="2787" y="7156"/>
                      <a:pt x="3656" y="8811"/>
                      <a:pt x="4549" y="10454"/>
                    </a:cubicBezTo>
                    <a:cubicBezTo>
                      <a:pt x="5275" y="11812"/>
                      <a:pt x="6025" y="13145"/>
                      <a:pt x="6823" y="14455"/>
                    </a:cubicBezTo>
                    <a:cubicBezTo>
                      <a:pt x="7216" y="15110"/>
                      <a:pt x="7609" y="15765"/>
                      <a:pt x="8037" y="16408"/>
                    </a:cubicBezTo>
                    <a:cubicBezTo>
                      <a:pt x="8466" y="17051"/>
                      <a:pt x="8883" y="17658"/>
                      <a:pt x="9323" y="18265"/>
                    </a:cubicBezTo>
                    <a:cubicBezTo>
                      <a:pt x="9097" y="17384"/>
                      <a:pt x="8859" y="16503"/>
                      <a:pt x="8585" y="15634"/>
                    </a:cubicBezTo>
                    <a:cubicBezTo>
                      <a:pt x="8287" y="14705"/>
                      <a:pt x="7954" y="13800"/>
                      <a:pt x="7621" y="12895"/>
                    </a:cubicBezTo>
                    <a:cubicBezTo>
                      <a:pt x="6966" y="11133"/>
                      <a:pt x="6263" y="9395"/>
                      <a:pt x="5537" y="7668"/>
                    </a:cubicBezTo>
                    <a:cubicBezTo>
                      <a:pt x="4811" y="5930"/>
                      <a:pt x="4072" y="4216"/>
                      <a:pt x="3251" y="2537"/>
                    </a:cubicBezTo>
                    <a:cubicBezTo>
                      <a:pt x="2834" y="1680"/>
                      <a:pt x="2394" y="846"/>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26"/>
              <p:cNvSpPr/>
              <p:nvPr/>
            </p:nvSpPr>
            <p:spPr>
              <a:xfrm>
                <a:off x="4883624" y="1238970"/>
                <a:ext cx="259453" cy="49510"/>
              </a:xfrm>
              <a:custGeom>
                <a:avLst/>
                <a:gdLst/>
                <a:ahLst/>
                <a:cxnLst/>
                <a:rect l="l" t="t" r="r" b="b"/>
                <a:pathLst>
                  <a:path w="21098" h="4026" extrusionOk="0">
                    <a:moveTo>
                      <a:pt x="286" y="1"/>
                    </a:moveTo>
                    <a:cubicBezTo>
                      <a:pt x="214" y="549"/>
                      <a:pt x="119" y="1096"/>
                      <a:pt x="0" y="1644"/>
                    </a:cubicBezTo>
                    <a:cubicBezTo>
                      <a:pt x="964" y="1882"/>
                      <a:pt x="1929" y="2120"/>
                      <a:pt x="2893" y="2335"/>
                    </a:cubicBezTo>
                    <a:cubicBezTo>
                      <a:pt x="6894" y="3228"/>
                      <a:pt x="10978" y="3668"/>
                      <a:pt x="15061" y="3882"/>
                    </a:cubicBezTo>
                    <a:cubicBezTo>
                      <a:pt x="16062" y="3942"/>
                      <a:pt x="17074" y="3978"/>
                      <a:pt x="18074" y="4001"/>
                    </a:cubicBezTo>
                    <a:cubicBezTo>
                      <a:pt x="18407" y="4013"/>
                      <a:pt x="18729" y="4025"/>
                      <a:pt x="19062" y="4025"/>
                    </a:cubicBezTo>
                    <a:cubicBezTo>
                      <a:pt x="19241" y="4025"/>
                      <a:pt x="19431" y="4025"/>
                      <a:pt x="19610" y="4013"/>
                    </a:cubicBezTo>
                    <a:cubicBezTo>
                      <a:pt x="20110" y="4001"/>
                      <a:pt x="20610" y="3954"/>
                      <a:pt x="21098" y="3918"/>
                    </a:cubicBezTo>
                    <a:cubicBezTo>
                      <a:pt x="20610" y="3799"/>
                      <a:pt x="20134" y="3668"/>
                      <a:pt x="19657" y="3549"/>
                    </a:cubicBezTo>
                    <a:cubicBezTo>
                      <a:pt x="19157" y="3430"/>
                      <a:pt x="18645" y="3335"/>
                      <a:pt x="18133" y="3239"/>
                    </a:cubicBezTo>
                    <a:cubicBezTo>
                      <a:pt x="17121" y="3049"/>
                      <a:pt x="16121" y="2835"/>
                      <a:pt x="15109" y="2620"/>
                    </a:cubicBezTo>
                    <a:cubicBezTo>
                      <a:pt x="13097" y="2192"/>
                      <a:pt x="11097" y="1763"/>
                      <a:pt x="9073" y="1370"/>
                    </a:cubicBezTo>
                    <a:cubicBezTo>
                      <a:pt x="6156" y="811"/>
                      <a:pt x="3215" y="394"/>
                      <a:pt x="28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26"/>
              <p:cNvSpPr/>
              <p:nvPr/>
            </p:nvSpPr>
            <p:spPr>
              <a:xfrm>
                <a:off x="4848183" y="1332972"/>
                <a:ext cx="232238" cy="130476"/>
              </a:xfrm>
              <a:custGeom>
                <a:avLst/>
                <a:gdLst/>
                <a:ahLst/>
                <a:cxnLst/>
                <a:rect l="l" t="t" r="r" b="b"/>
                <a:pathLst>
                  <a:path w="18885" h="10610" extrusionOk="0">
                    <a:moveTo>
                      <a:pt x="858" y="1"/>
                    </a:moveTo>
                    <a:cubicBezTo>
                      <a:pt x="584" y="548"/>
                      <a:pt x="298" y="1084"/>
                      <a:pt x="1" y="1620"/>
                    </a:cubicBezTo>
                    <a:cubicBezTo>
                      <a:pt x="1382" y="2513"/>
                      <a:pt x="2787" y="3382"/>
                      <a:pt x="4216" y="4192"/>
                    </a:cubicBezTo>
                    <a:cubicBezTo>
                      <a:pt x="5835" y="5109"/>
                      <a:pt x="7502" y="5966"/>
                      <a:pt x="9192" y="6763"/>
                    </a:cubicBezTo>
                    <a:cubicBezTo>
                      <a:pt x="10752" y="7502"/>
                      <a:pt x="12348" y="8168"/>
                      <a:pt x="13955" y="8811"/>
                    </a:cubicBezTo>
                    <a:cubicBezTo>
                      <a:pt x="14764" y="9133"/>
                      <a:pt x="15586" y="9442"/>
                      <a:pt x="16408" y="9752"/>
                    </a:cubicBezTo>
                    <a:cubicBezTo>
                      <a:pt x="16800" y="9895"/>
                      <a:pt x="17205" y="10050"/>
                      <a:pt x="17610" y="10192"/>
                    </a:cubicBezTo>
                    <a:cubicBezTo>
                      <a:pt x="18015" y="10347"/>
                      <a:pt x="18455" y="10466"/>
                      <a:pt x="18884" y="10609"/>
                    </a:cubicBezTo>
                    <a:cubicBezTo>
                      <a:pt x="18515" y="10371"/>
                      <a:pt x="18158" y="10109"/>
                      <a:pt x="17777" y="9883"/>
                    </a:cubicBezTo>
                    <a:cubicBezTo>
                      <a:pt x="17408" y="9645"/>
                      <a:pt x="17027" y="9395"/>
                      <a:pt x="16646" y="9169"/>
                    </a:cubicBezTo>
                    <a:cubicBezTo>
                      <a:pt x="15896" y="8692"/>
                      <a:pt x="15145" y="8216"/>
                      <a:pt x="14395" y="7752"/>
                    </a:cubicBezTo>
                    <a:cubicBezTo>
                      <a:pt x="12895" y="6787"/>
                      <a:pt x="11395" y="5835"/>
                      <a:pt x="9871" y="4906"/>
                    </a:cubicBezTo>
                    <a:cubicBezTo>
                      <a:pt x="8347" y="3977"/>
                      <a:pt x="6787" y="3073"/>
                      <a:pt x="5216" y="2227"/>
                    </a:cubicBezTo>
                    <a:cubicBezTo>
                      <a:pt x="3775" y="1453"/>
                      <a:pt x="2322" y="715"/>
                      <a:pt x="858"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26"/>
              <p:cNvSpPr/>
              <p:nvPr/>
            </p:nvSpPr>
            <p:spPr>
              <a:xfrm>
                <a:off x="4139084" y="1047314"/>
                <a:ext cx="135162" cy="56532"/>
              </a:xfrm>
              <a:custGeom>
                <a:avLst/>
                <a:gdLst/>
                <a:ahLst/>
                <a:cxnLst/>
                <a:rect l="l" t="t" r="r" b="b"/>
                <a:pathLst>
                  <a:path w="10991" h="4597" extrusionOk="0">
                    <a:moveTo>
                      <a:pt x="1" y="1"/>
                    </a:moveTo>
                    <a:lnTo>
                      <a:pt x="1" y="1"/>
                    </a:lnTo>
                    <a:cubicBezTo>
                      <a:pt x="1191" y="644"/>
                      <a:pt x="2382" y="1275"/>
                      <a:pt x="3620" y="1858"/>
                    </a:cubicBezTo>
                    <a:cubicBezTo>
                      <a:pt x="4847" y="2430"/>
                      <a:pt x="6097" y="2989"/>
                      <a:pt x="7359" y="3489"/>
                    </a:cubicBezTo>
                    <a:cubicBezTo>
                      <a:pt x="8359" y="3894"/>
                      <a:pt x="9383" y="4251"/>
                      <a:pt x="10419" y="4597"/>
                    </a:cubicBezTo>
                    <a:cubicBezTo>
                      <a:pt x="10585" y="4013"/>
                      <a:pt x="10776" y="3454"/>
                      <a:pt x="10990" y="2882"/>
                    </a:cubicBezTo>
                    <a:cubicBezTo>
                      <a:pt x="10621" y="2739"/>
                      <a:pt x="10252" y="2596"/>
                      <a:pt x="9871" y="2465"/>
                    </a:cubicBezTo>
                    <a:cubicBezTo>
                      <a:pt x="8597" y="2001"/>
                      <a:pt x="7287" y="1608"/>
                      <a:pt x="5978" y="1251"/>
                    </a:cubicBezTo>
                    <a:cubicBezTo>
                      <a:pt x="4001" y="727"/>
                      <a:pt x="2013" y="32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26"/>
              <p:cNvSpPr/>
              <p:nvPr/>
            </p:nvSpPr>
            <p:spPr>
              <a:xfrm>
                <a:off x="4780682" y="1416288"/>
                <a:ext cx="180699" cy="194165"/>
              </a:xfrm>
              <a:custGeom>
                <a:avLst/>
                <a:gdLst/>
                <a:ahLst/>
                <a:cxnLst/>
                <a:rect l="l" t="t" r="r" b="b"/>
                <a:pathLst>
                  <a:path w="14694" h="15789" extrusionOk="0">
                    <a:moveTo>
                      <a:pt x="1573" y="0"/>
                    </a:moveTo>
                    <a:cubicBezTo>
                      <a:pt x="1073" y="524"/>
                      <a:pt x="549" y="1024"/>
                      <a:pt x="1" y="1489"/>
                    </a:cubicBezTo>
                    <a:lnTo>
                      <a:pt x="299" y="1870"/>
                    </a:lnTo>
                    <a:cubicBezTo>
                      <a:pt x="1263" y="3096"/>
                      <a:pt x="2263" y="4310"/>
                      <a:pt x="3311" y="5477"/>
                    </a:cubicBezTo>
                    <a:cubicBezTo>
                      <a:pt x="4347" y="6644"/>
                      <a:pt x="5430" y="7787"/>
                      <a:pt x="6537" y="8894"/>
                    </a:cubicBezTo>
                    <a:cubicBezTo>
                      <a:pt x="7645" y="10014"/>
                      <a:pt x="8812" y="11109"/>
                      <a:pt x="10014" y="12133"/>
                    </a:cubicBezTo>
                    <a:cubicBezTo>
                      <a:pt x="10764" y="12776"/>
                      <a:pt x="11538" y="13395"/>
                      <a:pt x="12324" y="14002"/>
                    </a:cubicBezTo>
                    <a:cubicBezTo>
                      <a:pt x="13098" y="14621"/>
                      <a:pt x="13907" y="15181"/>
                      <a:pt x="14693" y="15788"/>
                    </a:cubicBezTo>
                    <a:cubicBezTo>
                      <a:pt x="14265" y="15169"/>
                      <a:pt x="13836" y="14550"/>
                      <a:pt x="13384" y="13954"/>
                    </a:cubicBezTo>
                    <a:cubicBezTo>
                      <a:pt x="12931" y="13359"/>
                      <a:pt x="12479" y="12776"/>
                      <a:pt x="12014" y="12204"/>
                    </a:cubicBezTo>
                    <a:cubicBezTo>
                      <a:pt x="11074" y="11037"/>
                      <a:pt x="10121" y="9883"/>
                      <a:pt x="9216" y="8692"/>
                    </a:cubicBezTo>
                    <a:cubicBezTo>
                      <a:pt x="7335" y="6180"/>
                      <a:pt x="5299" y="3798"/>
                      <a:pt x="3120" y="1548"/>
                    </a:cubicBezTo>
                    <a:cubicBezTo>
                      <a:pt x="2608" y="1024"/>
                      <a:pt x="2096" y="512"/>
                      <a:pt x="157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26"/>
              <p:cNvSpPr/>
              <p:nvPr/>
            </p:nvSpPr>
            <p:spPr>
              <a:xfrm>
                <a:off x="4182863" y="778638"/>
                <a:ext cx="180699" cy="194165"/>
              </a:xfrm>
              <a:custGeom>
                <a:avLst/>
                <a:gdLst/>
                <a:ahLst/>
                <a:cxnLst/>
                <a:rect l="l" t="t" r="r" b="b"/>
                <a:pathLst>
                  <a:path w="14694" h="15789" extrusionOk="0">
                    <a:moveTo>
                      <a:pt x="1" y="1"/>
                    </a:moveTo>
                    <a:lnTo>
                      <a:pt x="1" y="1"/>
                    </a:lnTo>
                    <a:cubicBezTo>
                      <a:pt x="429" y="620"/>
                      <a:pt x="846" y="1239"/>
                      <a:pt x="1299" y="1834"/>
                    </a:cubicBezTo>
                    <a:cubicBezTo>
                      <a:pt x="1751" y="2430"/>
                      <a:pt x="2203" y="3013"/>
                      <a:pt x="2680" y="3596"/>
                    </a:cubicBezTo>
                    <a:cubicBezTo>
                      <a:pt x="3608" y="4763"/>
                      <a:pt x="4561" y="5906"/>
                      <a:pt x="5466" y="7109"/>
                    </a:cubicBezTo>
                    <a:cubicBezTo>
                      <a:pt x="7347" y="9609"/>
                      <a:pt x="9395" y="11990"/>
                      <a:pt x="11574" y="14253"/>
                    </a:cubicBezTo>
                    <a:cubicBezTo>
                      <a:pt x="12074" y="14765"/>
                      <a:pt x="12598" y="15276"/>
                      <a:pt x="13110" y="15788"/>
                    </a:cubicBezTo>
                    <a:cubicBezTo>
                      <a:pt x="13621" y="15265"/>
                      <a:pt x="14145" y="14765"/>
                      <a:pt x="14693" y="14300"/>
                    </a:cubicBezTo>
                    <a:lnTo>
                      <a:pt x="14395" y="13919"/>
                    </a:lnTo>
                    <a:cubicBezTo>
                      <a:pt x="13419" y="12693"/>
                      <a:pt x="12431" y="11478"/>
                      <a:pt x="11383" y="10312"/>
                    </a:cubicBezTo>
                    <a:cubicBezTo>
                      <a:pt x="10335" y="9145"/>
                      <a:pt x="9252" y="8002"/>
                      <a:pt x="8145" y="6894"/>
                    </a:cubicBezTo>
                    <a:cubicBezTo>
                      <a:pt x="7037" y="5775"/>
                      <a:pt x="5882" y="4680"/>
                      <a:pt x="4680" y="3656"/>
                    </a:cubicBezTo>
                    <a:cubicBezTo>
                      <a:pt x="3918" y="3013"/>
                      <a:pt x="3144" y="2394"/>
                      <a:pt x="2370" y="1787"/>
                    </a:cubicBezTo>
                    <a:cubicBezTo>
                      <a:pt x="1596" y="1168"/>
                      <a:pt x="787"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26"/>
              <p:cNvSpPr/>
              <p:nvPr/>
            </p:nvSpPr>
            <p:spPr>
              <a:xfrm>
                <a:off x="4340407" y="684931"/>
                <a:ext cx="114662" cy="224479"/>
              </a:xfrm>
              <a:custGeom>
                <a:avLst/>
                <a:gdLst/>
                <a:ahLst/>
                <a:cxnLst/>
                <a:rect l="l" t="t" r="r" b="b"/>
                <a:pathLst>
                  <a:path w="9324" h="18254" extrusionOk="0">
                    <a:moveTo>
                      <a:pt x="1" y="1"/>
                    </a:moveTo>
                    <a:lnTo>
                      <a:pt x="1" y="1"/>
                    </a:lnTo>
                    <a:cubicBezTo>
                      <a:pt x="227" y="882"/>
                      <a:pt x="465" y="1763"/>
                      <a:pt x="739" y="2632"/>
                    </a:cubicBezTo>
                    <a:cubicBezTo>
                      <a:pt x="1037" y="3549"/>
                      <a:pt x="1370" y="4466"/>
                      <a:pt x="1703" y="5371"/>
                    </a:cubicBezTo>
                    <a:cubicBezTo>
                      <a:pt x="2346" y="7133"/>
                      <a:pt x="3061" y="8871"/>
                      <a:pt x="3787" y="10597"/>
                    </a:cubicBezTo>
                    <a:cubicBezTo>
                      <a:pt x="4513" y="12324"/>
                      <a:pt x="5240" y="14050"/>
                      <a:pt x="6073" y="15729"/>
                    </a:cubicBezTo>
                    <a:cubicBezTo>
                      <a:pt x="6490" y="16574"/>
                      <a:pt x="6918" y="17420"/>
                      <a:pt x="7359" y="18253"/>
                    </a:cubicBezTo>
                    <a:cubicBezTo>
                      <a:pt x="8002" y="17943"/>
                      <a:pt x="8657" y="17646"/>
                      <a:pt x="9323" y="17384"/>
                    </a:cubicBezTo>
                    <a:cubicBezTo>
                      <a:pt x="8716" y="15824"/>
                      <a:pt x="8073" y="14288"/>
                      <a:pt x="7347" y="12788"/>
                    </a:cubicBezTo>
                    <a:cubicBezTo>
                      <a:pt x="6537" y="11097"/>
                      <a:pt x="5668" y="9442"/>
                      <a:pt x="4775" y="7799"/>
                    </a:cubicBezTo>
                    <a:cubicBezTo>
                      <a:pt x="4049" y="6454"/>
                      <a:pt x="3299" y="5120"/>
                      <a:pt x="2501" y="3811"/>
                    </a:cubicBezTo>
                    <a:cubicBezTo>
                      <a:pt x="2108" y="3144"/>
                      <a:pt x="1715" y="2489"/>
                      <a:pt x="1287" y="1846"/>
                    </a:cubicBezTo>
                    <a:cubicBezTo>
                      <a:pt x="858" y="1215"/>
                      <a:pt x="441"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26"/>
              <p:cNvSpPr/>
              <p:nvPr/>
            </p:nvSpPr>
            <p:spPr>
              <a:xfrm>
                <a:off x="4472187" y="794157"/>
                <a:ext cx="34716" cy="95035"/>
              </a:xfrm>
              <a:custGeom>
                <a:avLst/>
                <a:gdLst/>
                <a:ahLst/>
                <a:cxnLst/>
                <a:rect l="l" t="t" r="r" b="b"/>
                <a:pathLst>
                  <a:path w="2823" h="7728" extrusionOk="0">
                    <a:moveTo>
                      <a:pt x="0" y="1"/>
                    </a:moveTo>
                    <a:cubicBezTo>
                      <a:pt x="84" y="2501"/>
                      <a:pt x="358" y="5001"/>
                      <a:pt x="810" y="7466"/>
                    </a:cubicBezTo>
                    <a:cubicBezTo>
                      <a:pt x="834" y="7561"/>
                      <a:pt x="846" y="7645"/>
                      <a:pt x="870" y="7728"/>
                    </a:cubicBezTo>
                    <a:cubicBezTo>
                      <a:pt x="1513" y="7537"/>
                      <a:pt x="2156" y="7383"/>
                      <a:pt x="2822" y="7240"/>
                    </a:cubicBezTo>
                    <a:cubicBezTo>
                      <a:pt x="2810" y="7180"/>
                      <a:pt x="2787" y="7121"/>
                      <a:pt x="2763" y="7073"/>
                    </a:cubicBezTo>
                    <a:cubicBezTo>
                      <a:pt x="1989" y="4668"/>
                      <a:pt x="965" y="2370"/>
                      <a:pt x="12" y="37"/>
                    </a:cubicBezTo>
                    <a:lnTo>
                      <a:pt x="0"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26"/>
              <p:cNvSpPr/>
              <p:nvPr/>
            </p:nvSpPr>
            <p:spPr>
              <a:xfrm>
                <a:off x="4187254" y="1305303"/>
                <a:ext cx="95330" cy="47739"/>
              </a:xfrm>
              <a:custGeom>
                <a:avLst/>
                <a:gdLst/>
                <a:ahLst/>
                <a:cxnLst/>
                <a:rect l="l" t="t" r="r" b="b"/>
                <a:pathLst>
                  <a:path w="7752" h="3882" extrusionOk="0">
                    <a:moveTo>
                      <a:pt x="7038" y="0"/>
                    </a:moveTo>
                    <a:cubicBezTo>
                      <a:pt x="6716" y="155"/>
                      <a:pt x="6395" y="298"/>
                      <a:pt x="6085" y="465"/>
                    </a:cubicBezTo>
                    <a:cubicBezTo>
                      <a:pt x="5025" y="1001"/>
                      <a:pt x="3990" y="1572"/>
                      <a:pt x="2977" y="2167"/>
                    </a:cubicBezTo>
                    <a:cubicBezTo>
                      <a:pt x="1977" y="2739"/>
                      <a:pt x="989" y="3310"/>
                      <a:pt x="1" y="3882"/>
                    </a:cubicBezTo>
                    <a:cubicBezTo>
                      <a:pt x="2311" y="3453"/>
                      <a:pt x="4585" y="2858"/>
                      <a:pt x="6799" y="2084"/>
                    </a:cubicBezTo>
                    <a:cubicBezTo>
                      <a:pt x="7121" y="1965"/>
                      <a:pt x="7442" y="1846"/>
                      <a:pt x="7752" y="1727"/>
                    </a:cubicBezTo>
                    <a:cubicBezTo>
                      <a:pt x="7502" y="1167"/>
                      <a:pt x="7264" y="584"/>
                      <a:pt x="7038"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26"/>
              <p:cNvSpPr/>
              <p:nvPr/>
            </p:nvSpPr>
            <p:spPr>
              <a:xfrm>
                <a:off x="4104824" y="1358010"/>
                <a:ext cx="209242" cy="147312"/>
              </a:xfrm>
              <a:custGeom>
                <a:avLst/>
                <a:gdLst/>
                <a:ahLst/>
                <a:cxnLst/>
                <a:rect l="l" t="t" r="r" b="b"/>
                <a:pathLst>
                  <a:path w="17015" h="11979" extrusionOk="0">
                    <a:moveTo>
                      <a:pt x="15800" y="1"/>
                    </a:moveTo>
                    <a:cubicBezTo>
                      <a:pt x="13681" y="1334"/>
                      <a:pt x="11597" y="2751"/>
                      <a:pt x="9609" y="4299"/>
                    </a:cubicBezTo>
                    <a:cubicBezTo>
                      <a:pt x="7335" y="6061"/>
                      <a:pt x="5108" y="7918"/>
                      <a:pt x="2870" y="9740"/>
                    </a:cubicBezTo>
                    <a:cubicBezTo>
                      <a:pt x="1941" y="10502"/>
                      <a:pt x="989" y="11264"/>
                      <a:pt x="1" y="11966"/>
                    </a:cubicBezTo>
                    <a:cubicBezTo>
                      <a:pt x="1" y="11966"/>
                      <a:pt x="1" y="11978"/>
                      <a:pt x="1" y="11978"/>
                    </a:cubicBezTo>
                    <a:cubicBezTo>
                      <a:pt x="1370" y="11490"/>
                      <a:pt x="2739" y="10990"/>
                      <a:pt x="4073" y="10407"/>
                    </a:cubicBezTo>
                    <a:cubicBezTo>
                      <a:pt x="5394" y="9823"/>
                      <a:pt x="6692" y="9169"/>
                      <a:pt x="7954" y="8454"/>
                    </a:cubicBezTo>
                    <a:cubicBezTo>
                      <a:pt x="9228" y="7728"/>
                      <a:pt x="10466" y="6954"/>
                      <a:pt x="11657" y="6121"/>
                    </a:cubicBezTo>
                    <a:cubicBezTo>
                      <a:pt x="12336" y="5632"/>
                      <a:pt x="13014" y="5156"/>
                      <a:pt x="13669" y="4632"/>
                    </a:cubicBezTo>
                    <a:cubicBezTo>
                      <a:pt x="14241" y="4180"/>
                      <a:pt x="14800" y="3715"/>
                      <a:pt x="15360" y="3251"/>
                    </a:cubicBezTo>
                    <a:cubicBezTo>
                      <a:pt x="15919" y="2787"/>
                      <a:pt x="16467" y="2311"/>
                      <a:pt x="17015" y="1834"/>
                    </a:cubicBezTo>
                    <a:cubicBezTo>
                      <a:pt x="16586" y="1239"/>
                      <a:pt x="16181" y="632"/>
                      <a:pt x="1580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26"/>
              <p:cNvSpPr/>
              <p:nvPr/>
            </p:nvSpPr>
            <p:spPr>
              <a:xfrm>
                <a:off x="4063824" y="925790"/>
                <a:ext cx="232238" cy="130464"/>
              </a:xfrm>
              <a:custGeom>
                <a:avLst/>
                <a:gdLst/>
                <a:ahLst/>
                <a:cxnLst/>
                <a:rect l="l" t="t" r="r" b="b"/>
                <a:pathLst>
                  <a:path w="18885" h="10609" extrusionOk="0">
                    <a:moveTo>
                      <a:pt x="1" y="1"/>
                    </a:moveTo>
                    <a:lnTo>
                      <a:pt x="1" y="1"/>
                    </a:lnTo>
                    <a:cubicBezTo>
                      <a:pt x="370" y="239"/>
                      <a:pt x="727" y="489"/>
                      <a:pt x="1108" y="727"/>
                    </a:cubicBezTo>
                    <a:cubicBezTo>
                      <a:pt x="1477" y="965"/>
                      <a:pt x="1858" y="1203"/>
                      <a:pt x="2227" y="1441"/>
                    </a:cubicBezTo>
                    <a:cubicBezTo>
                      <a:pt x="2978" y="1906"/>
                      <a:pt x="3728" y="2382"/>
                      <a:pt x="4478" y="2858"/>
                    </a:cubicBezTo>
                    <a:cubicBezTo>
                      <a:pt x="5990" y="3811"/>
                      <a:pt x="7490" y="4775"/>
                      <a:pt x="9014" y="5692"/>
                    </a:cubicBezTo>
                    <a:cubicBezTo>
                      <a:pt x="10538" y="6620"/>
                      <a:pt x="12086" y="7537"/>
                      <a:pt x="13669" y="8371"/>
                    </a:cubicBezTo>
                    <a:cubicBezTo>
                      <a:pt x="15110" y="9156"/>
                      <a:pt x="16563" y="9895"/>
                      <a:pt x="18027" y="10609"/>
                    </a:cubicBezTo>
                    <a:cubicBezTo>
                      <a:pt x="18289" y="10061"/>
                      <a:pt x="18575" y="9514"/>
                      <a:pt x="18884" y="8990"/>
                    </a:cubicBezTo>
                    <a:cubicBezTo>
                      <a:pt x="17491" y="8097"/>
                      <a:pt x="16098" y="7228"/>
                      <a:pt x="14669" y="6418"/>
                    </a:cubicBezTo>
                    <a:cubicBezTo>
                      <a:pt x="13038" y="5489"/>
                      <a:pt x="11383" y="4632"/>
                      <a:pt x="9693" y="3834"/>
                    </a:cubicBezTo>
                    <a:cubicBezTo>
                      <a:pt x="8121" y="3108"/>
                      <a:pt x="6526" y="2429"/>
                      <a:pt x="4930" y="1798"/>
                    </a:cubicBezTo>
                    <a:cubicBezTo>
                      <a:pt x="4109" y="1477"/>
                      <a:pt x="3299" y="1155"/>
                      <a:pt x="2477" y="858"/>
                    </a:cubicBezTo>
                    <a:cubicBezTo>
                      <a:pt x="2073" y="703"/>
                      <a:pt x="1680" y="560"/>
                      <a:pt x="1275" y="405"/>
                    </a:cubicBezTo>
                    <a:cubicBezTo>
                      <a:pt x="870" y="262"/>
                      <a:pt x="418" y="13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26"/>
              <p:cNvSpPr/>
              <p:nvPr/>
            </p:nvSpPr>
            <p:spPr>
              <a:xfrm>
                <a:off x="4022246" y="1248931"/>
                <a:ext cx="240724" cy="70883"/>
              </a:xfrm>
              <a:custGeom>
                <a:avLst/>
                <a:gdLst/>
                <a:ahLst/>
                <a:cxnLst/>
                <a:rect l="l" t="t" r="r" b="b"/>
                <a:pathLst>
                  <a:path w="19575" h="5764" extrusionOk="0">
                    <a:moveTo>
                      <a:pt x="19217" y="1"/>
                    </a:moveTo>
                    <a:cubicBezTo>
                      <a:pt x="18693" y="60"/>
                      <a:pt x="18170" y="132"/>
                      <a:pt x="17646" y="203"/>
                    </a:cubicBezTo>
                    <a:cubicBezTo>
                      <a:pt x="16729" y="322"/>
                      <a:pt x="15812" y="453"/>
                      <a:pt x="14907" y="608"/>
                    </a:cubicBezTo>
                    <a:cubicBezTo>
                      <a:pt x="14002" y="774"/>
                      <a:pt x="13121" y="977"/>
                      <a:pt x="12228" y="1227"/>
                    </a:cubicBezTo>
                    <a:cubicBezTo>
                      <a:pt x="10430" y="1727"/>
                      <a:pt x="8656" y="2334"/>
                      <a:pt x="6894" y="2977"/>
                    </a:cubicBezTo>
                    <a:cubicBezTo>
                      <a:pt x="5823" y="3382"/>
                      <a:pt x="4763" y="3799"/>
                      <a:pt x="3703" y="4227"/>
                    </a:cubicBezTo>
                    <a:cubicBezTo>
                      <a:pt x="3191" y="4430"/>
                      <a:pt x="2691" y="4644"/>
                      <a:pt x="2179" y="4870"/>
                    </a:cubicBezTo>
                    <a:cubicBezTo>
                      <a:pt x="1679" y="5085"/>
                      <a:pt x="1179" y="5299"/>
                      <a:pt x="667" y="5501"/>
                    </a:cubicBezTo>
                    <a:lnTo>
                      <a:pt x="691" y="5489"/>
                    </a:lnTo>
                    <a:lnTo>
                      <a:pt x="691" y="5489"/>
                    </a:lnTo>
                    <a:cubicBezTo>
                      <a:pt x="465" y="5573"/>
                      <a:pt x="239" y="5668"/>
                      <a:pt x="1" y="5763"/>
                    </a:cubicBezTo>
                    <a:cubicBezTo>
                      <a:pt x="453" y="5716"/>
                      <a:pt x="894" y="5656"/>
                      <a:pt x="1346" y="5608"/>
                    </a:cubicBezTo>
                    <a:cubicBezTo>
                      <a:pt x="1787" y="5561"/>
                      <a:pt x="2275" y="5513"/>
                      <a:pt x="2751" y="5466"/>
                    </a:cubicBezTo>
                    <a:cubicBezTo>
                      <a:pt x="3680" y="5358"/>
                      <a:pt x="4608" y="5216"/>
                      <a:pt x="5525" y="5049"/>
                    </a:cubicBezTo>
                    <a:cubicBezTo>
                      <a:pt x="7371" y="4739"/>
                      <a:pt x="9204" y="4334"/>
                      <a:pt x="11026" y="3930"/>
                    </a:cubicBezTo>
                    <a:cubicBezTo>
                      <a:pt x="12824" y="3525"/>
                      <a:pt x="14621" y="3120"/>
                      <a:pt x="16395" y="2620"/>
                    </a:cubicBezTo>
                    <a:cubicBezTo>
                      <a:pt x="17455" y="2322"/>
                      <a:pt x="18515" y="2013"/>
                      <a:pt x="19574" y="1691"/>
                    </a:cubicBezTo>
                    <a:cubicBezTo>
                      <a:pt x="19432" y="1144"/>
                      <a:pt x="19324" y="572"/>
                      <a:pt x="1921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26"/>
              <p:cNvSpPr/>
              <p:nvPr/>
            </p:nvSpPr>
            <p:spPr>
              <a:xfrm>
                <a:off x="4224736" y="1433271"/>
                <a:ext cx="159314" cy="198408"/>
              </a:xfrm>
              <a:custGeom>
                <a:avLst/>
                <a:gdLst/>
                <a:ahLst/>
                <a:cxnLst/>
                <a:rect l="l" t="t" r="r" b="b"/>
                <a:pathLst>
                  <a:path w="12955" h="16134" extrusionOk="0">
                    <a:moveTo>
                      <a:pt x="11157" y="1"/>
                    </a:moveTo>
                    <a:cubicBezTo>
                      <a:pt x="10717" y="453"/>
                      <a:pt x="10288" y="917"/>
                      <a:pt x="9871" y="1382"/>
                    </a:cubicBezTo>
                    <a:cubicBezTo>
                      <a:pt x="8835" y="2537"/>
                      <a:pt x="7871" y="3751"/>
                      <a:pt x="6966" y="5013"/>
                    </a:cubicBezTo>
                    <a:cubicBezTo>
                      <a:pt x="5263" y="7347"/>
                      <a:pt x="3644" y="9752"/>
                      <a:pt x="2180" y="12240"/>
                    </a:cubicBezTo>
                    <a:cubicBezTo>
                      <a:pt x="1799" y="12883"/>
                      <a:pt x="1430" y="13526"/>
                      <a:pt x="1072" y="14181"/>
                    </a:cubicBezTo>
                    <a:cubicBezTo>
                      <a:pt x="715" y="14836"/>
                      <a:pt x="370" y="15491"/>
                      <a:pt x="1" y="16133"/>
                    </a:cubicBezTo>
                    <a:cubicBezTo>
                      <a:pt x="513" y="15633"/>
                      <a:pt x="1049" y="15169"/>
                      <a:pt x="1584" y="14681"/>
                    </a:cubicBezTo>
                    <a:cubicBezTo>
                      <a:pt x="2108" y="14193"/>
                      <a:pt x="2620" y="13693"/>
                      <a:pt x="3144" y="13193"/>
                    </a:cubicBezTo>
                    <a:cubicBezTo>
                      <a:pt x="4168" y="12181"/>
                      <a:pt x="5144" y="11121"/>
                      <a:pt x="6109" y="10049"/>
                    </a:cubicBezTo>
                    <a:cubicBezTo>
                      <a:pt x="7061" y="8978"/>
                      <a:pt x="8002" y="7859"/>
                      <a:pt x="8931" y="6751"/>
                    </a:cubicBezTo>
                    <a:cubicBezTo>
                      <a:pt x="9931" y="5561"/>
                      <a:pt x="10895" y="4346"/>
                      <a:pt x="11800" y="3084"/>
                    </a:cubicBezTo>
                    <a:cubicBezTo>
                      <a:pt x="12193" y="2537"/>
                      <a:pt x="12574" y="2001"/>
                      <a:pt x="12955" y="1441"/>
                    </a:cubicBezTo>
                    <a:cubicBezTo>
                      <a:pt x="12336" y="1001"/>
                      <a:pt x="11729" y="512"/>
                      <a:pt x="111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26"/>
              <p:cNvSpPr/>
              <p:nvPr/>
            </p:nvSpPr>
            <p:spPr>
              <a:xfrm>
                <a:off x="4001020" y="1100758"/>
                <a:ext cx="259465" cy="49350"/>
              </a:xfrm>
              <a:custGeom>
                <a:avLst/>
                <a:gdLst/>
                <a:ahLst/>
                <a:cxnLst/>
                <a:rect l="l" t="t" r="r" b="b"/>
                <a:pathLst>
                  <a:path w="21099" h="4013" extrusionOk="0">
                    <a:moveTo>
                      <a:pt x="1488" y="0"/>
                    </a:moveTo>
                    <a:cubicBezTo>
                      <a:pt x="988" y="24"/>
                      <a:pt x="500" y="60"/>
                      <a:pt x="0" y="96"/>
                    </a:cubicBezTo>
                    <a:cubicBezTo>
                      <a:pt x="488" y="215"/>
                      <a:pt x="965" y="346"/>
                      <a:pt x="1441" y="465"/>
                    </a:cubicBezTo>
                    <a:cubicBezTo>
                      <a:pt x="1929" y="584"/>
                      <a:pt x="2453" y="679"/>
                      <a:pt x="2965" y="774"/>
                    </a:cubicBezTo>
                    <a:cubicBezTo>
                      <a:pt x="3977" y="965"/>
                      <a:pt x="4989" y="1191"/>
                      <a:pt x="5989" y="1405"/>
                    </a:cubicBezTo>
                    <a:cubicBezTo>
                      <a:pt x="8001" y="1834"/>
                      <a:pt x="10013" y="2263"/>
                      <a:pt x="12037" y="2656"/>
                    </a:cubicBezTo>
                    <a:cubicBezTo>
                      <a:pt x="14954" y="3203"/>
                      <a:pt x="17883" y="3620"/>
                      <a:pt x="20824" y="4013"/>
                    </a:cubicBezTo>
                    <a:cubicBezTo>
                      <a:pt x="20896" y="3465"/>
                      <a:pt x="20991" y="2918"/>
                      <a:pt x="21098" y="2382"/>
                    </a:cubicBezTo>
                    <a:cubicBezTo>
                      <a:pt x="20134" y="2132"/>
                      <a:pt x="19169" y="1905"/>
                      <a:pt x="18205" y="1679"/>
                    </a:cubicBezTo>
                    <a:cubicBezTo>
                      <a:pt x="14216" y="786"/>
                      <a:pt x="10120" y="358"/>
                      <a:pt x="6037" y="143"/>
                    </a:cubicBezTo>
                    <a:cubicBezTo>
                      <a:pt x="5037" y="84"/>
                      <a:pt x="4036" y="48"/>
                      <a:pt x="3036" y="12"/>
                    </a:cubicBezTo>
                    <a:cubicBezTo>
                      <a:pt x="2703" y="0"/>
                      <a:pt x="2370" y="0"/>
                      <a:pt x="203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26"/>
              <p:cNvSpPr/>
              <p:nvPr/>
            </p:nvSpPr>
            <p:spPr>
              <a:xfrm>
                <a:off x="4281994" y="904564"/>
                <a:ext cx="580110" cy="580110"/>
              </a:xfrm>
              <a:custGeom>
                <a:avLst/>
                <a:gdLst/>
                <a:ahLst/>
                <a:cxnLst/>
                <a:rect l="l" t="t" r="r" b="b"/>
                <a:pathLst>
                  <a:path w="47173" h="47173" extrusionOk="0">
                    <a:moveTo>
                      <a:pt x="23587" y="893"/>
                    </a:moveTo>
                    <a:cubicBezTo>
                      <a:pt x="36100" y="893"/>
                      <a:pt x="46280" y="11073"/>
                      <a:pt x="46280" y="23586"/>
                    </a:cubicBezTo>
                    <a:cubicBezTo>
                      <a:pt x="46280" y="36100"/>
                      <a:pt x="36100" y="46280"/>
                      <a:pt x="23587" y="46280"/>
                    </a:cubicBezTo>
                    <a:cubicBezTo>
                      <a:pt x="11073" y="46280"/>
                      <a:pt x="893" y="36100"/>
                      <a:pt x="893" y="23586"/>
                    </a:cubicBezTo>
                    <a:cubicBezTo>
                      <a:pt x="893" y="11061"/>
                      <a:pt x="11073" y="893"/>
                      <a:pt x="23587" y="893"/>
                    </a:cubicBezTo>
                    <a:close/>
                    <a:moveTo>
                      <a:pt x="23587" y="0"/>
                    </a:moveTo>
                    <a:cubicBezTo>
                      <a:pt x="10585" y="0"/>
                      <a:pt x="0" y="10585"/>
                      <a:pt x="0" y="23586"/>
                    </a:cubicBezTo>
                    <a:cubicBezTo>
                      <a:pt x="0" y="36588"/>
                      <a:pt x="10585" y="47173"/>
                      <a:pt x="23587" y="47173"/>
                    </a:cubicBezTo>
                    <a:cubicBezTo>
                      <a:pt x="36600" y="47173"/>
                      <a:pt x="47173" y="36588"/>
                      <a:pt x="47173" y="23586"/>
                    </a:cubicBezTo>
                    <a:cubicBezTo>
                      <a:pt x="47173" y="10573"/>
                      <a:pt x="36588" y="0"/>
                      <a:pt x="2358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47" name="Google Shape;947;p26"/>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sp>
        <p:nvSpPr>
          <p:cNvPr id="948" name="Google Shape;948;p26"/>
          <p:cNvSpPr txBox="1"/>
          <p:nvPr/>
        </p:nvSpPr>
        <p:spPr>
          <a:xfrm>
            <a:off x="3351427" y="1105175"/>
            <a:ext cx="2441100" cy="27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Henny Penny"/>
                <a:ea typeface="Henny Penny"/>
                <a:cs typeface="Henny Penny"/>
                <a:sym typeface="Henny Penny"/>
              </a:rPr>
              <a:t>OTHER RULES</a:t>
            </a:r>
            <a:endParaRPr sz="1800">
              <a:solidFill>
                <a:schemeClr val="lt1"/>
              </a:solidFill>
              <a:latin typeface="Henny Penny"/>
              <a:ea typeface="Henny Penny"/>
              <a:cs typeface="Henny Penny"/>
              <a:sym typeface="Henny Penny"/>
            </a:endParaRPr>
          </a:p>
        </p:txBody>
      </p:sp>
      <p:grpSp>
        <p:nvGrpSpPr>
          <p:cNvPr id="949" name="Google Shape;949;p26"/>
          <p:cNvGrpSpPr/>
          <p:nvPr/>
        </p:nvGrpSpPr>
        <p:grpSpPr>
          <a:xfrm>
            <a:off x="2405925" y="1579025"/>
            <a:ext cx="4332141" cy="589500"/>
            <a:chOff x="2405925" y="1579025"/>
            <a:chExt cx="4332141" cy="589500"/>
          </a:xfrm>
        </p:grpSpPr>
        <p:sp>
          <p:nvSpPr>
            <p:cNvPr id="950" name="Google Shape;950;p26"/>
            <p:cNvSpPr txBox="1"/>
            <p:nvPr/>
          </p:nvSpPr>
          <p:spPr>
            <a:xfrm>
              <a:off x="2405925" y="1650575"/>
              <a:ext cx="703800" cy="446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000">
                  <a:solidFill>
                    <a:schemeClr val="lt1"/>
                  </a:solidFill>
                  <a:latin typeface="Henny Penny"/>
                  <a:ea typeface="Henny Penny"/>
                  <a:cs typeface="Henny Penny"/>
                  <a:sym typeface="Henny Penny"/>
                </a:rPr>
                <a:t>A</a:t>
              </a:r>
              <a:endParaRPr sz="2000">
                <a:solidFill>
                  <a:schemeClr val="lt1"/>
                </a:solidFill>
                <a:latin typeface="Henny Penny"/>
                <a:ea typeface="Henny Penny"/>
                <a:cs typeface="Henny Penny"/>
                <a:sym typeface="Henny Penny"/>
              </a:endParaRPr>
            </a:p>
          </p:txBody>
        </p:sp>
        <p:sp>
          <p:nvSpPr>
            <p:cNvPr id="951" name="Google Shape;951;p26"/>
            <p:cNvSpPr txBox="1"/>
            <p:nvPr/>
          </p:nvSpPr>
          <p:spPr>
            <a:xfrm>
              <a:off x="3729066" y="1579025"/>
              <a:ext cx="3009000" cy="5895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lt1"/>
                  </a:solidFill>
                  <a:latin typeface="Nanum Myeongjo"/>
                  <a:ea typeface="Nanum Myeongjo"/>
                  <a:cs typeface="Nanum Myeongjo"/>
                  <a:sym typeface="Nanum Myeongjo"/>
                </a:rPr>
                <a:t>If the owner does not write any name for X days, it will die</a:t>
              </a:r>
              <a:endParaRPr>
                <a:solidFill>
                  <a:schemeClr val="lt1"/>
                </a:solidFill>
                <a:latin typeface="Nanum Myeongjo"/>
                <a:ea typeface="Nanum Myeongjo"/>
                <a:cs typeface="Nanum Myeongjo"/>
                <a:sym typeface="Nanum Myeongjo"/>
              </a:endParaRPr>
            </a:p>
          </p:txBody>
        </p:sp>
      </p:grpSp>
      <p:grpSp>
        <p:nvGrpSpPr>
          <p:cNvPr id="952" name="Google Shape;952;p26"/>
          <p:cNvGrpSpPr/>
          <p:nvPr/>
        </p:nvGrpSpPr>
        <p:grpSpPr>
          <a:xfrm>
            <a:off x="2405925" y="2277000"/>
            <a:ext cx="4332141" cy="589500"/>
            <a:chOff x="2405925" y="2277000"/>
            <a:chExt cx="4332141" cy="589500"/>
          </a:xfrm>
        </p:grpSpPr>
        <p:sp>
          <p:nvSpPr>
            <p:cNvPr id="953" name="Google Shape;953;p26"/>
            <p:cNvSpPr txBox="1"/>
            <p:nvPr/>
          </p:nvSpPr>
          <p:spPr>
            <a:xfrm>
              <a:off x="2405925" y="2348550"/>
              <a:ext cx="703800" cy="446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000">
                  <a:solidFill>
                    <a:schemeClr val="lt1"/>
                  </a:solidFill>
                  <a:latin typeface="Henny Penny"/>
                  <a:ea typeface="Henny Penny"/>
                  <a:cs typeface="Henny Penny"/>
                  <a:sym typeface="Henny Penny"/>
                </a:rPr>
                <a:t>B</a:t>
              </a:r>
              <a:endParaRPr sz="2000">
                <a:solidFill>
                  <a:schemeClr val="lt1"/>
                </a:solidFill>
                <a:latin typeface="Henny Penny"/>
                <a:ea typeface="Henny Penny"/>
                <a:cs typeface="Henny Penny"/>
                <a:sym typeface="Henny Penny"/>
              </a:endParaRPr>
            </a:p>
          </p:txBody>
        </p:sp>
        <p:sp>
          <p:nvSpPr>
            <p:cNvPr id="954" name="Google Shape;954;p26"/>
            <p:cNvSpPr txBox="1"/>
            <p:nvPr/>
          </p:nvSpPr>
          <p:spPr>
            <a:xfrm>
              <a:off x="3729066" y="2277000"/>
              <a:ext cx="3009000" cy="5895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b="1">
                  <a:solidFill>
                    <a:schemeClr val="lt1"/>
                  </a:solidFill>
                  <a:latin typeface="Nanum Myeongjo"/>
                  <a:ea typeface="Nanum Myeongjo"/>
                  <a:cs typeface="Nanum Myeongjo"/>
                  <a:sym typeface="Nanum Myeongjo"/>
                </a:rPr>
                <a:t>If it is destroyed, all those who have touched the notebook will die</a:t>
              </a:r>
              <a:endParaRPr b="1">
                <a:solidFill>
                  <a:schemeClr val="lt1"/>
                </a:solidFill>
                <a:latin typeface="Nanum Myeongjo"/>
                <a:ea typeface="Nanum Myeongjo"/>
                <a:cs typeface="Nanum Myeongjo"/>
                <a:sym typeface="Nanum Myeongjo"/>
              </a:endParaRPr>
            </a:p>
          </p:txBody>
        </p:sp>
      </p:grpSp>
      <p:cxnSp>
        <p:nvCxnSpPr>
          <p:cNvPr id="955" name="Google Shape;955;p26"/>
          <p:cNvCxnSpPr>
            <a:stCxn id="950" idx="3"/>
            <a:endCxn id="951" idx="1"/>
          </p:cNvCxnSpPr>
          <p:nvPr/>
        </p:nvCxnSpPr>
        <p:spPr>
          <a:xfrm>
            <a:off x="3109725" y="1873775"/>
            <a:ext cx="619200" cy="0"/>
          </a:xfrm>
          <a:prstGeom prst="straightConnector1">
            <a:avLst/>
          </a:prstGeom>
          <a:noFill/>
          <a:ln w="19050" cap="flat" cmpd="sng">
            <a:solidFill>
              <a:schemeClr val="lt1"/>
            </a:solidFill>
            <a:prstDash val="solid"/>
            <a:round/>
            <a:headEnd type="none" w="med" len="med"/>
            <a:tailEnd type="none" w="med" len="med"/>
          </a:ln>
        </p:spPr>
      </p:cxnSp>
      <p:cxnSp>
        <p:nvCxnSpPr>
          <p:cNvPr id="956" name="Google Shape;956;p26"/>
          <p:cNvCxnSpPr>
            <a:stCxn id="953" idx="3"/>
            <a:endCxn id="954" idx="1"/>
          </p:cNvCxnSpPr>
          <p:nvPr/>
        </p:nvCxnSpPr>
        <p:spPr>
          <a:xfrm>
            <a:off x="3109725" y="2571750"/>
            <a:ext cx="619200" cy="0"/>
          </a:xfrm>
          <a:prstGeom prst="straightConnector1">
            <a:avLst/>
          </a:prstGeom>
          <a:noFill/>
          <a:ln w="19050" cap="flat" cmpd="sng">
            <a:solidFill>
              <a:schemeClr val="lt1"/>
            </a:solidFill>
            <a:prstDash val="solid"/>
            <a:round/>
            <a:headEnd type="none" w="med" len="med"/>
            <a:tailEnd type="none" w="med" len="med"/>
          </a:ln>
        </p:spPr>
      </p:cxnSp>
      <p:grpSp>
        <p:nvGrpSpPr>
          <p:cNvPr id="957" name="Google Shape;957;p26"/>
          <p:cNvGrpSpPr/>
          <p:nvPr/>
        </p:nvGrpSpPr>
        <p:grpSpPr>
          <a:xfrm>
            <a:off x="2405925" y="2974975"/>
            <a:ext cx="4332141" cy="589500"/>
            <a:chOff x="2405925" y="2974975"/>
            <a:chExt cx="4332141" cy="589500"/>
          </a:xfrm>
        </p:grpSpPr>
        <p:sp>
          <p:nvSpPr>
            <p:cNvPr id="958" name="Google Shape;958;p26"/>
            <p:cNvSpPr txBox="1"/>
            <p:nvPr/>
          </p:nvSpPr>
          <p:spPr>
            <a:xfrm>
              <a:off x="2405925" y="3046525"/>
              <a:ext cx="703800" cy="446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000">
                  <a:solidFill>
                    <a:schemeClr val="lt1"/>
                  </a:solidFill>
                  <a:latin typeface="Henny Penny"/>
                  <a:ea typeface="Henny Penny"/>
                  <a:cs typeface="Henny Penny"/>
                  <a:sym typeface="Henny Penny"/>
                </a:rPr>
                <a:t>C</a:t>
              </a:r>
              <a:endParaRPr sz="2000">
                <a:solidFill>
                  <a:schemeClr val="lt1"/>
                </a:solidFill>
                <a:latin typeface="Henny Penny"/>
                <a:ea typeface="Henny Penny"/>
                <a:cs typeface="Henny Penny"/>
                <a:sym typeface="Henny Penny"/>
              </a:endParaRPr>
            </a:p>
          </p:txBody>
        </p:sp>
        <p:sp>
          <p:nvSpPr>
            <p:cNvPr id="959" name="Google Shape;959;p26"/>
            <p:cNvSpPr txBox="1"/>
            <p:nvPr/>
          </p:nvSpPr>
          <p:spPr>
            <a:xfrm>
              <a:off x="3729066" y="2974975"/>
              <a:ext cx="3009000" cy="5895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lt1"/>
                  </a:solidFill>
                  <a:latin typeface="Nanum Myeongjo"/>
                  <a:ea typeface="Nanum Myeongjo"/>
                  <a:cs typeface="Nanum Myeongjo"/>
                  <a:sym typeface="Nanum Myeongjo"/>
                </a:rPr>
                <a:t>A cause of death can only occupy one sheet of paper</a:t>
              </a:r>
              <a:endParaRPr>
                <a:solidFill>
                  <a:schemeClr val="lt1"/>
                </a:solidFill>
                <a:latin typeface="Nanum Myeongjo"/>
                <a:ea typeface="Nanum Myeongjo"/>
                <a:cs typeface="Nanum Myeongjo"/>
                <a:sym typeface="Nanum Myeongjo"/>
              </a:endParaRPr>
            </a:p>
          </p:txBody>
        </p:sp>
      </p:grpSp>
      <p:cxnSp>
        <p:nvCxnSpPr>
          <p:cNvPr id="960" name="Google Shape;960;p26"/>
          <p:cNvCxnSpPr>
            <a:stCxn id="958" idx="3"/>
            <a:endCxn id="959" idx="1"/>
          </p:cNvCxnSpPr>
          <p:nvPr/>
        </p:nvCxnSpPr>
        <p:spPr>
          <a:xfrm>
            <a:off x="3109725" y="3269725"/>
            <a:ext cx="619200" cy="0"/>
          </a:xfrm>
          <a:prstGeom prst="straightConnector1">
            <a:avLst/>
          </a:prstGeom>
          <a:noFill/>
          <a:ln w="19050" cap="flat" cmpd="sng">
            <a:solidFill>
              <a:schemeClr val="lt1"/>
            </a:solidFill>
            <a:prstDash val="solid"/>
            <a:round/>
            <a:headEnd type="none" w="med" len="med"/>
            <a:tailEnd type="none" w="med" len="med"/>
          </a:ln>
        </p:spPr>
      </p:cxnSp>
      <p:grpSp>
        <p:nvGrpSpPr>
          <p:cNvPr id="961" name="Google Shape;961;p26"/>
          <p:cNvGrpSpPr/>
          <p:nvPr/>
        </p:nvGrpSpPr>
        <p:grpSpPr>
          <a:xfrm>
            <a:off x="2405925" y="3672950"/>
            <a:ext cx="4332141" cy="589500"/>
            <a:chOff x="2405925" y="3672950"/>
            <a:chExt cx="4332141" cy="589500"/>
          </a:xfrm>
        </p:grpSpPr>
        <p:sp>
          <p:nvSpPr>
            <p:cNvPr id="962" name="Google Shape;962;p26"/>
            <p:cNvSpPr txBox="1"/>
            <p:nvPr/>
          </p:nvSpPr>
          <p:spPr>
            <a:xfrm>
              <a:off x="2405925" y="3744500"/>
              <a:ext cx="703800" cy="446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000">
                  <a:solidFill>
                    <a:schemeClr val="lt1"/>
                  </a:solidFill>
                  <a:latin typeface="Henny Penny"/>
                  <a:ea typeface="Henny Penny"/>
                  <a:cs typeface="Henny Penny"/>
                  <a:sym typeface="Henny Penny"/>
                </a:rPr>
                <a:t>D</a:t>
              </a:r>
              <a:endParaRPr sz="2000">
                <a:solidFill>
                  <a:schemeClr val="lt1"/>
                </a:solidFill>
                <a:latin typeface="Henny Penny"/>
                <a:ea typeface="Henny Penny"/>
                <a:cs typeface="Henny Penny"/>
                <a:sym typeface="Henny Penny"/>
              </a:endParaRPr>
            </a:p>
          </p:txBody>
        </p:sp>
        <p:sp>
          <p:nvSpPr>
            <p:cNvPr id="963" name="Google Shape;963;p26"/>
            <p:cNvSpPr txBox="1"/>
            <p:nvPr/>
          </p:nvSpPr>
          <p:spPr>
            <a:xfrm>
              <a:off x="3729066" y="3672950"/>
              <a:ext cx="3009000" cy="5895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lt1"/>
                  </a:solidFill>
                  <a:latin typeface="Nanum Myeongjo"/>
                  <a:ea typeface="Nanum Myeongjo"/>
                  <a:cs typeface="Nanum Myeongjo"/>
                  <a:sym typeface="Nanum Myeongjo"/>
                </a:rPr>
                <a:t>Diary can be loaned without change of ownership</a:t>
              </a:r>
              <a:endParaRPr>
                <a:solidFill>
                  <a:schemeClr val="lt1"/>
                </a:solidFill>
                <a:latin typeface="Nanum Myeongjo"/>
                <a:ea typeface="Nanum Myeongjo"/>
                <a:cs typeface="Nanum Myeongjo"/>
                <a:sym typeface="Nanum Myeongjo"/>
              </a:endParaRPr>
            </a:p>
          </p:txBody>
        </p:sp>
      </p:grpSp>
      <p:cxnSp>
        <p:nvCxnSpPr>
          <p:cNvPr id="964" name="Google Shape;964;p26"/>
          <p:cNvCxnSpPr>
            <a:stCxn id="962" idx="3"/>
            <a:endCxn id="963" idx="1"/>
          </p:cNvCxnSpPr>
          <p:nvPr/>
        </p:nvCxnSpPr>
        <p:spPr>
          <a:xfrm>
            <a:off x="3109725" y="3967700"/>
            <a:ext cx="619200" cy="0"/>
          </a:xfrm>
          <a:prstGeom prst="straightConnector1">
            <a:avLst/>
          </a:prstGeom>
          <a:noFill/>
          <a:ln w="19050" cap="flat" cmpd="sng">
            <a:solidFill>
              <a:schemeClr val="lt1"/>
            </a:solidFill>
            <a:prstDash val="solid"/>
            <a:round/>
            <a:headEnd type="none" w="med" len="med"/>
            <a:tailEnd type="none" w="med" len="med"/>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sp>
        <p:nvSpPr>
          <p:cNvPr id="969" name="Google Shape;969;p27"/>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b="1"/>
          </a:p>
        </p:txBody>
      </p:sp>
      <p:grpSp>
        <p:nvGrpSpPr>
          <p:cNvPr id="970" name="Google Shape;970;p27"/>
          <p:cNvGrpSpPr/>
          <p:nvPr/>
        </p:nvGrpSpPr>
        <p:grpSpPr>
          <a:xfrm>
            <a:off x="713250" y="1598645"/>
            <a:ext cx="7717800" cy="2743886"/>
            <a:chOff x="713250" y="1598645"/>
            <a:chExt cx="7717800" cy="2743886"/>
          </a:xfrm>
        </p:grpSpPr>
        <p:sp>
          <p:nvSpPr>
            <p:cNvPr id="971" name="Google Shape;971;p27"/>
            <p:cNvSpPr/>
            <p:nvPr/>
          </p:nvSpPr>
          <p:spPr>
            <a:xfrm>
              <a:off x="713250" y="1598645"/>
              <a:ext cx="7717800" cy="438900"/>
            </a:xfrm>
            <a:prstGeom prst="roundRect">
              <a:avLst>
                <a:gd name="adj" fmla="val 0"/>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a:solidFill>
                    <a:schemeClr val="dk1"/>
                  </a:solidFill>
                  <a:latin typeface="Henny Penny"/>
                  <a:ea typeface="Henny Penny"/>
                  <a:cs typeface="Henny Penny"/>
                  <a:sym typeface="Henny Penny"/>
                </a:rPr>
                <a:t>ACTION 1</a:t>
              </a:r>
              <a:endParaRPr sz="1600">
                <a:solidFill>
                  <a:schemeClr val="dk1"/>
                </a:solidFill>
                <a:latin typeface="Henny Penny"/>
                <a:ea typeface="Henny Penny"/>
                <a:cs typeface="Henny Penny"/>
                <a:sym typeface="Henny Penny"/>
              </a:endParaRPr>
            </a:p>
          </p:txBody>
        </p:sp>
        <p:sp>
          <p:nvSpPr>
            <p:cNvPr id="972" name="Google Shape;972;p27"/>
            <p:cNvSpPr/>
            <p:nvPr/>
          </p:nvSpPr>
          <p:spPr>
            <a:xfrm>
              <a:off x="713250" y="2366973"/>
              <a:ext cx="7717800" cy="438900"/>
            </a:xfrm>
            <a:prstGeom prst="roundRect">
              <a:avLst>
                <a:gd name="adj" fmla="val 0"/>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100"/>
                <a:buFont typeface="Arial"/>
                <a:buNone/>
              </a:pPr>
              <a:r>
                <a:rPr lang="en" sz="1600">
                  <a:solidFill>
                    <a:schemeClr val="dk1"/>
                  </a:solidFill>
                  <a:latin typeface="Henny Penny"/>
                  <a:ea typeface="Henny Penny"/>
                  <a:cs typeface="Henny Penny"/>
                  <a:sym typeface="Henny Penny"/>
                </a:rPr>
                <a:t>ACTION 2</a:t>
              </a:r>
              <a:endParaRPr sz="1600">
                <a:solidFill>
                  <a:schemeClr val="dk1"/>
                </a:solidFill>
                <a:latin typeface="Henny Penny"/>
                <a:ea typeface="Henny Penny"/>
                <a:cs typeface="Henny Penny"/>
                <a:sym typeface="Henny Penny"/>
              </a:endParaRPr>
            </a:p>
          </p:txBody>
        </p:sp>
        <p:sp>
          <p:nvSpPr>
            <p:cNvPr id="973" name="Google Shape;973;p27"/>
            <p:cNvSpPr/>
            <p:nvPr/>
          </p:nvSpPr>
          <p:spPr>
            <a:xfrm>
              <a:off x="713250" y="3135302"/>
              <a:ext cx="7717800" cy="438900"/>
            </a:xfrm>
            <a:prstGeom prst="roundRect">
              <a:avLst>
                <a:gd name="adj" fmla="val 0"/>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100"/>
                <a:buFont typeface="Arial"/>
                <a:buNone/>
              </a:pPr>
              <a:r>
                <a:rPr lang="en" sz="1600">
                  <a:solidFill>
                    <a:schemeClr val="dk1"/>
                  </a:solidFill>
                  <a:latin typeface="Henny Penny"/>
                  <a:ea typeface="Henny Penny"/>
                  <a:cs typeface="Henny Penny"/>
                  <a:sym typeface="Henny Penny"/>
                </a:rPr>
                <a:t>ACTION 3</a:t>
              </a:r>
              <a:endParaRPr sz="1600">
                <a:solidFill>
                  <a:schemeClr val="dk1"/>
                </a:solidFill>
                <a:latin typeface="Henny Penny"/>
                <a:ea typeface="Henny Penny"/>
                <a:cs typeface="Henny Penny"/>
                <a:sym typeface="Henny Penny"/>
              </a:endParaRPr>
            </a:p>
          </p:txBody>
        </p:sp>
        <p:sp>
          <p:nvSpPr>
            <p:cNvPr id="974" name="Google Shape;974;p27"/>
            <p:cNvSpPr/>
            <p:nvPr/>
          </p:nvSpPr>
          <p:spPr>
            <a:xfrm>
              <a:off x="713250" y="3903630"/>
              <a:ext cx="7717800" cy="438900"/>
            </a:xfrm>
            <a:prstGeom prst="roundRect">
              <a:avLst>
                <a:gd name="adj" fmla="val 0"/>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100"/>
                <a:buFont typeface="Arial"/>
                <a:buNone/>
              </a:pPr>
              <a:r>
                <a:rPr lang="en" sz="1600">
                  <a:solidFill>
                    <a:schemeClr val="dk1"/>
                  </a:solidFill>
                  <a:latin typeface="Henny Penny"/>
                  <a:ea typeface="Henny Penny"/>
                  <a:cs typeface="Henny Penny"/>
                  <a:sym typeface="Henny Penny"/>
                </a:rPr>
                <a:t>ACTION 4</a:t>
              </a:r>
              <a:endParaRPr sz="1600">
                <a:solidFill>
                  <a:schemeClr val="dk1"/>
                </a:solidFill>
                <a:latin typeface="Henny Penny"/>
                <a:ea typeface="Henny Penny"/>
                <a:cs typeface="Henny Penny"/>
                <a:sym typeface="Henny Penny"/>
              </a:endParaRPr>
            </a:p>
          </p:txBody>
        </p:sp>
      </p:grpSp>
      <p:grpSp>
        <p:nvGrpSpPr>
          <p:cNvPr id="975" name="Google Shape;975;p27"/>
          <p:cNvGrpSpPr/>
          <p:nvPr/>
        </p:nvGrpSpPr>
        <p:grpSpPr>
          <a:xfrm>
            <a:off x="1656076" y="1126425"/>
            <a:ext cx="6774581" cy="299100"/>
            <a:chOff x="1656076" y="1126425"/>
            <a:chExt cx="6774581" cy="299100"/>
          </a:xfrm>
        </p:grpSpPr>
        <p:sp>
          <p:nvSpPr>
            <p:cNvPr id="976" name="Google Shape;976;p27"/>
            <p:cNvSpPr/>
            <p:nvPr/>
          </p:nvSpPr>
          <p:spPr>
            <a:xfrm>
              <a:off x="1656076" y="1126425"/>
              <a:ext cx="1052100" cy="299100"/>
            </a:xfrm>
            <a:prstGeom prst="roundRect">
              <a:avLst>
                <a:gd name="adj" fmla="val 0"/>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Person 1</a:t>
              </a:r>
              <a:endParaRPr>
                <a:solidFill>
                  <a:schemeClr val="dk1"/>
                </a:solidFill>
                <a:latin typeface="Nanum Myeongjo"/>
                <a:ea typeface="Nanum Myeongjo"/>
                <a:cs typeface="Nanum Myeongjo"/>
                <a:sym typeface="Nanum Myeongjo"/>
              </a:endParaRPr>
            </a:p>
          </p:txBody>
        </p:sp>
        <p:sp>
          <p:nvSpPr>
            <p:cNvPr id="977" name="Google Shape;977;p27"/>
            <p:cNvSpPr/>
            <p:nvPr/>
          </p:nvSpPr>
          <p:spPr>
            <a:xfrm>
              <a:off x="2800570" y="1126425"/>
              <a:ext cx="1052100" cy="299100"/>
            </a:xfrm>
            <a:prstGeom prst="roundRect">
              <a:avLst>
                <a:gd name="adj" fmla="val 0"/>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Person 2</a:t>
              </a:r>
              <a:endParaRPr>
                <a:solidFill>
                  <a:schemeClr val="dk1"/>
                </a:solidFill>
                <a:latin typeface="Nanum Myeongjo"/>
                <a:ea typeface="Nanum Myeongjo"/>
                <a:cs typeface="Nanum Myeongjo"/>
                <a:sym typeface="Nanum Myeongjo"/>
              </a:endParaRPr>
            </a:p>
          </p:txBody>
        </p:sp>
        <p:sp>
          <p:nvSpPr>
            <p:cNvPr id="978" name="Google Shape;978;p27"/>
            <p:cNvSpPr/>
            <p:nvPr/>
          </p:nvSpPr>
          <p:spPr>
            <a:xfrm>
              <a:off x="3945063" y="1126425"/>
              <a:ext cx="1052100" cy="299100"/>
            </a:xfrm>
            <a:prstGeom prst="roundRect">
              <a:avLst>
                <a:gd name="adj" fmla="val 0"/>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Person 3</a:t>
              </a:r>
              <a:endParaRPr>
                <a:solidFill>
                  <a:schemeClr val="dk1"/>
                </a:solidFill>
                <a:latin typeface="Nanum Myeongjo"/>
                <a:ea typeface="Nanum Myeongjo"/>
                <a:cs typeface="Nanum Myeongjo"/>
                <a:sym typeface="Nanum Myeongjo"/>
              </a:endParaRPr>
            </a:p>
          </p:txBody>
        </p:sp>
        <p:sp>
          <p:nvSpPr>
            <p:cNvPr id="979" name="Google Shape;979;p27"/>
            <p:cNvSpPr/>
            <p:nvPr/>
          </p:nvSpPr>
          <p:spPr>
            <a:xfrm>
              <a:off x="5089557" y="1126425"/>
              <a:ext cx="1052100" cy="299100"/>
            </a:xfrm>
            <a:prstGeom prst="roundRect">
              <a:avLst>
                <a:gd name="adj" fmla="val 0"/>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Person 4</a:t>
              </a:r>
              <a:endParaRPr>
                <a:solidFill>
                  <a:schemeClr val="dk1"/>
                </a:solidFill>
                <a:latin typeface="Nanum Myeongjo"/>
                <a:ea typeface="Nanum Myeongjo"/>
                <a:cs typeface="Nanum Myeongjo"/>
                <a:sym typeface="Nanum Myeongjo"/>
              </a:endParaRPr>
            </a:p>
          </p:txBody>
        </p:sp>
        <p:sp>
          <p:nvSpPr>
            <p:cNvPr id="980" name="Google Shape;980;p27"/>
            <p:cNvSpPr/>
            <p:nvPr/>
          </p:nvSpPr>
          <p:spPr>
            <a:xfrm>
              <a:off x="6234051" y="1126425"/>
              <a:ext cx="1052100" cy="299100"/>
            </a:xfrm>
            <a:prstGeom prst="roundRect">
              <a:avLst>
                <a:gd name="adj" fmla="val 0"/>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Person 5</a:t>
              </a:r>
              <a:endParaRPr>
                <a:solidFill>
                  <a:schemeClr val="dk1"/>
                </a:solidFill>
                <a:latin typeface="Nanum Myeongjo"/>
                <a:ea typeface="Nanum Myeongjo"/>
                <a:cs typeface="Nanum Myeongjo"/>
                <a:sym typeface="Nanum Myeongjo"/>
              </a:endParaRPr>
            </a:p>
          </p:txBody>
        </p:sp>
        <p:sp>
          <p:nvSpPr>
            <p:cNvPr id="981" name="Google Shape;981;p27"/>
            <p:cNvSpPr/>
            <p:nvPr/>
          </p:nvSpPr>
          <p:spPr>
            <a:xfrm>
              <a:off x="7378557" y="1126425"/>
              <a:ext cx="1052100" cy="299100"/>
            </a:xfrm>
            <a:prstGeom prst="roundRect">
              <a:avLst>
                <a:gd name="adj" fmla="val 0"/>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Person 6</a:t>
              </a:r>
              <a:endParaRPr>
                <a:solidFill>
                  <a:schemeClr val="dk1"/>
                </a:solidFill>
                <a:latin typeface="Nanum Myeongjo"/>
                <a:ea typeface="Nanum Myeongjo"/>
                <a:cs typeface="Nanum Myeongjo"/>
                <a:sym typeface="Nanum Myeongjo"/>
              </a:endParaRPr>
            </a:p>
          </p:txBody>
        </p:sp>
      </p:grpSp>
      <p:grpSp>
        <p:nvGrpSpPr>
          <p:cNvPr id="982" name="Google Shape;982;p27"/>
          <p:cNvGrpSpPr/>
          <p:nvPr/>
        </p:nvGrpSpPr>
        <p:grpSpPr>
          <a:xfrm>
            <a:off x="2182167" y="1425376"/>
            <a:ext cx="5722485" cy="3084600"/>
            <a:chOff x="2182167" y="1425376"/>
            <a:chExt cx="5722485" cy="3084600"/>
          </a:xfrm>
        </p:grpSpPr>
        <p:cxnSp>
          <p:nvCxnSpPr>
            <p:cNvPr id="983" name="Google Shape;983;p27"/>
            <p:cNvCxnSpPr/>
            <p:nvPr/>
          </p:nvCxnSpPr>
          <p:spPr>
            <a:xfrm>
              <a:off x="2182167" y="1425376"/>
              <a:ext cx="0" cy="3084600"/>
            </a:xfrm>
            <a:prstGeom prst="straightConnector1">
              <a:avLst/>
            </a:prstGeom>
            <a:noFill/>
            <a:ln w="19050" cap="flat" cmpd="sng">
              <a:solidFill>
                <a:schemeClr val="dk1"/>
              </a:solidFill>
              <a:prstDash val="solid"/>
              <a:round/>
              <a:headEnd type="none" w="med" len="med"/>
              <a:tailEnd type="none" w="med" len="med"/>
            </a:ln>
          </p:spPr>
        </p:cxnSp>
        <p:cxnSp>
          <p:nvCxnSpPr>
            <p:cNvPr id="984" name="Google Shape;984;p27"/>
            <p:cNvCxnSpPr/>
            <p:nvPr/>
          </p:nvCxnSpPr>
          <p:spPr>
            <a:xfrm>
              <a:off x="3326650" y="1425376"/>
              <a:ext cx="0" cy="3084600"/>
            </a:xfrm>
            <a:prstGeom prst="straightConnector1">
              <a:avLst/>
            </a:prstGeom>
            <a:noFill/>
            <a:ln w="19050" cap="flat" cmpd="sng">
              <a:solidFill>
                <a:schemeClr val="dk1"/>
              </a:solidFill>
              <a:prstDash val="solid"/>
              <a:round/>
              <a:headEnd type="none" w="med" len="med"/>
              <a:tailEnd type="none" w="med" len="med"/>
            </a:ln>
          </p:spPr>
        </p:cxnSp>
        <p:cxnSp>
          <p:nvCxnSpPr>
            <p:cNvPr id="985" name="Google Shape;985;p27"/>
            <p:cNvCxnSpPr/>
            <p:nvPr/>
          </p:nvCxnSpPr>
          <p:spPr>
            <a:xfrm>
              <a:off x="4471157" y="1425376"/>
              <a:ext cx="0" cy="3084600"/>
            </a:xfrm>
            <a:prstGeom prst="straightConnector1">
              <a:avLst/>
            </a:prstGeom>
            <a:noFill/>
            <a:ln w="19050" cap="flat" cmpd="sng">
              <a:solidFill>
                <a:schemeClr val="dk1"/>
              </a:solidFill>
              <a:prstDash val="solid"/>
              <a:round/>
              <a:headEnd type="none" w="med" len="med"/>
              <a:tailEnd type="none" w="med" len="med"/>
            </a:ln>
          </p:spPr>
        </p:cxnSp>
        <p:cxnSp>
          <p:nvCxnSpPr>
            <p:cNvPr id="986" name="Google Shape;986;p27"/>
            <p:cNvCxnSpPr/>
            <p:nvPr/>
          </p:nvCxnSpPr>
          <p:spPr>
            <a:xfrm>
              <a:off x="5615640" y="1425376"/>
              <a:ext cx="0" cy="3084600"/>
            </a:xfrm>
            <a:prstGeom prst="straightConnector1">
              <a:avLst/>
            </a:prstGeom>
            <a:noFill/>
            <a:ln w="19050" cap="flat" cmpd="sng">
              <a:solidFill>
                <a:schemeClr val="dk1"/>
              </a:solidFill>
              <a:prstDash val="solid"/>
              <a:round/>
              <a:headEnd type="none" w="med" len="med"/>
              <a:tailEnd type="none" w="med" len="med"/>
            </a:ln>
          </p:spPr>
        </p:cxnSp>
        <p:cxnSp>
          <p:nvCxnSpPr>
            <p:cNvPr id="987" name="Google Shape;987;p27"/>
            <p:cNvCxnSpPr/>
            <p:nvPr/>
          </p:nvCxnSpPr>
          <p:spPr>
            <a:xfrm>
              <a:off x="6760146" y="1425376"/>
              <a:ext cx="0" cy="3084600"/>
            </a:xfrm>
            <a:prstGeom prst="straightConnector1">
              <a:avLst/>
            </a:prstGeom>
            <a:noFill/>
            <a:ln w="19050" cap="flat" cmpd="sng">
              <a:solidFill>
                <a:schemeClr val="dk1"/>
              </a:solidFill>
              <a:prstDash val="solid"/>
              <a:round/>
              <a:headEnd type="none" w="med" len="med"/>
              <a:tailEnd type="none" w="med" len="med"/>
            </a:ln>
          </p:spPr>
        </p:cxnSp>
        <p:cxnSp>
          <p:nvCxnSpPr>
            <p:cNvPr id="988" name="Google Shape;988;p27"/>
            <p:cNvCxnSpPr/>
            <p:nvPr/>
          </p:nvCxnSpPr>
          <p:spPr>
            <a:xfrm>
              <a:off x="7904653" y="1425376"/>
              <a:ext cx="0" cy="3084600"/>
            </a:xfrm>
            <a:prstGeom prst="straightConnector1">
              <a:avLst/>
            </a:prstGeom>
            <a:noFill/>
            <a:ln w="19050" cap="flat" cmpd="sng">
              <a:solidFill>
                <a:schemeClr val="dk1"/>
              </a:solidFill>
              <a:prstDash val="solid"/>
              <a:round/>
              <a:headEnd type="none" w="med" len="med"/>
              <a:tailEnd type="none" w="med" len="med"/>
            </a:ln>
          </p:spPr>
        </p:cxnSp>
      </p:grpSp>
      <p:sp>
        <p:nvSpPr>
          <p:cNvPr id="989" name="Google Shape;989;p27"/>
          <p:cNvSpPr/>
          <p:nvPr/>
        </p:nvSpPr>
        <p:spPr>
          <a:xfrm>
            <a:off x="4471700" y="3117800"/>
            <a:ext cx="2288400" cy="5562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rgbClr val="000000"/>
              </a:buClr>
              <a:buSzPts val="1100"/>
              <a:buFont typeface="Arial"/>
              <a:buNone/>
            </a:pPr>
            <a:r>
              <a:rPr lang="en">
                <a:solidFill>
                  <a:schemeClr val="dk1"/>
                </a:solidFill>
                <a:latin typeface="Nanum Myeongjo"/>
                <a:ea typeface="Nanum Myeongjo"/>
                <a:cs typeface="Nanum Myeongjo"/>
                <a:sym typeface="Nanum Myeongjo"/>
              </a:rPr>
              <a:t>Saturn is composed of hydrogen and helium</a:t>
            </a:r>
            <a:endParaRPr>
              <a:solidFill>
                <a:schemeClr val="dk1"/>
              </a:solidFill>
              <a:latin typeface="Nanum Myeongjo"/>
              <a:ea typeface="Nanum Myeongjo"/>
              <a:cs typeface="Nanum Myeongjo"/>
              <a:sym typeface="Nanum Myeongjo"/>
            </a:endParaRPr>
          </a:p>
        </p:txBody>
      </p:sp>
      <p:sp>
        <p:nvSpPr>
          <p:cNvPr id="990" name="Google Shape;990;p27"/>
          <p:cNvSpPr/>
          <p:nvPr/>
        </p:nvSpPr>
        <p:spPr>
          <a:xfrm>
            <a:off x="6130775" y="3786275"/>
            <a:ext cx="2288400" cy="5562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Jupiter is a gas giant and also the biggest planet </a:t>
            </a:r>
            <a:endParaRPr>
              <a:solidFill>
                <a:schemeClr val="dk1"/>
              </a:solidFill>
              <a:latin typeface="Nanum Myeongjo"/>
              <a:ea typeface="Nanum Myeongjo"/>
              <a:cs typeface="Nanum Myeongjo"/>
              <a:sym typeface="Nanum Myeongjo"/>
            </a:endParaRPr>
          </a:p>
        </p:txBody>
      </p:sp>
      <p:sp>
        <p:nvSpPr>
          <p:cNvPr id="991" name="Google Shape;991;p27"/>
          <p:cNvSpPr/>
          <p:nvPr/>
        </p:nvSpPr>
        <p:spPr>
          <a:xfrm>
            <a:off x="2182175" y="1554625"/>
            <a:ext cx="2288400" cy="5562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Despite being red, Mars is a cold place</a:t>
            </a:r>
            <a:endParaRPr>
              <a:solidFill>
                <a:schemeClr val="dk1"/>
              </a:solidFill>
              <a:latin typeface="Nanum Myeongjo"/>
              <a:ea typeface="Nanum Myeongjo"/>
              <a:cs typeface="Nanum Myeongjo"/>
              <a:sym typeface="Nanum Myeongjo"/>
            </a:endParaRPr>
          </a:p>
        </p:txBody>
      </p:sp>
      <p:sp>
        <p:nvSpPr>
          <p:cNvPr id="992" name="Google Shape;992;p27"/>
          <p:cNvSpPr/>
          <p:nvPr/>
        </p:nvSpPr>
        <p:spPr>
          <a:xfrm>
            <a:off x="3326525" y="2293650"/>
            <a:ext cx="2288400" cy="5562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Neptune is the farthest planet to the Sun</a:t>
            </a:r>
            <a:endParaRPr>
              <a:solidFill>
                <a:schemeClr val="dk1"/>
              </a:solidFill>
              <a:latin typeface="Nanum Myeongjo"/>
              <a:ea typeface="Nanum Myeongjo"/>
              <a:cs typeface="Nanum Myeongjo"/>
              <a:sym typeface="Nanum Myeongj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6"/>
        <p:cNvGrpSpPr/>
        <p:nvPr/>
      </p:nvGrpSpPr>
      <p:grpSpPr>
        <a:xfrm>
          <a:off x="0" y="0"/>
          <a:ext cx="0" cy="0"/>
          <a:chOff x="0" y="0"/>
          <a:chExt cx="0" cy="0"/>
        </a:xfrm>
      </p:grpSpPr>
      <p:grpSp>
        <p:nvGrpSpPr>
          <p:cNvPr id="997" name="Google Shape;997;p28"/>
          <p:cNvGrpSpPr/>
          <p:nvPr/>
        </p:nvGrpSpPr>
        <p:grpSpPr>
          <a:xfrm>
            <a:off x="304800" y="182261"/>
            <a:ext cx="8534400" cy="4883853"/>
            <a:chOff x="304800" y="182261"/>
            <a:chExt cx="8534400" cy="4883853"/>
          </a:xfrm>
        </p:grpSpPr>
        <p:sp>
          <p:nvSpPr>
            <p:cNvPr id="998" name="Google Shape;998;p28"/>
            <p:cNvSpPr/>
            <p:nvPr/>
          </p:nvSpPr>
          <p:spPr>
            <a:xfrm>
              <a:off x="304800" y="308550"/>
              <a:ext cx="8534400" cy="4528200"/>
            </a:xfrm>
            <a:prstGeom prst="rect">
              <a:avLst/>
            </a:prstGeom>
            <a:noFill/>
            <a:ln w="19050" cap="flat" cmpd="sng">
              <a:solidFill>
                <a:srgbClr val="FDFE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28"/>
            <p:cNvSpPr/>
            <p:nvPr/>
          </p:nvSpPr>
          <p:spPr>
            <a:xfrm>
              <a:off x="4190375" y="223450"/>
              <a:ext cx="748200" cy="149100"/>
            </a:xfrm>
            <a:prstGeom prst="rect">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0" name="Google Shape;1000;p28"/>
            <p:cNvGrpSpPr/>
            <p:nvPr/>
          </p:nvGrpSpPr>
          <p:grpSpPr>
            <a:xfrm>
              <a:off x="410762" y="405356"/>
              <a:ext cx="409391" cy="422087"/>
              <a:chOff x="3212300" y="1445050"/>
              <a:chExt cx="1379350" cy="1422125"/>
            </a:xfrm>
          </p:grpSpPr>
          <p:sp>
            <p:nvSpPr>
              <p:cNvPr id="1001" name="Google Shape;1001;p28"/>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28"/>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28"/>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28"/>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28"/>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28"/>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7" name="Google Shape;1007;p28"/>
            <p:cNvGrpSpPr/>
            <p:nvPr/>
          </p:nvGrpSpPr>
          <p:grpSpPr>
            <a:xfrm rot="-5400000">
              <a:off x="394393" y="4333145"/>
              <a:ext cx="409391" cy="422087"/>
              <a:chOff x="3212300" y="1445050"/>
              <a:chExt cx="1379350" cy="1422125"/>
            </a:xfrm>
          </p:grpSpPr>
          <p:sp>
            <p:nvSpPr>
              <p:cNvPr id="1008" name="Google Shape;1008;p28"/>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28"/>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28"/>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28"/>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28"/>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28"/>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4" name="Google Shape;1014;p28"/>
            <p:cNvGrpSpPr/>
            <p:nvPr/>
          </p:nvGrpSpPr>
          <p:grpSpPr>
            <a:xfrm flipH="1">
              <a:off x="8308870" y="405356"/>
              <a:ext cx="409391" cy="422087"/>
              <a:chOff x="3212300" y="1445050"/>
              <a:chExt cx="1379350" cy="1422125"/>
            </a:xfrm>
          </p:grpSpPr>
          <p:sp>
            <p:nvSpPr>
              <p:cNvPr id="1015" name="Google Shape;1015;p28"/>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28"/>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28"/>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28"/>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28"/>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28"/>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1" name="Google Shape;1021;p28"/>
            <p:cNvGrpSpPr/>
            <p:nvPr/>
          </p:nvGrpSpPr>
          <p:grpSpPr>
            <a:xfrm rot="5400000" flipH="1">
              <a:off x="8325239" y="4333145"/>
              <a:ext cx="409391" cy="422087"/>
              <a:chOff x="3212300" y="1445050"/>
              <a:chExt cx="1379350" cy="1422125"/>
            </a:xfrm>
          </p:grpSpPr>
          <p:sp>
            <p:nvSpPr>
              <p:cNvPr id="1022" name="Google Shape;1022;p28"/>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28"/>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28"/>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28"/>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28"/>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28"/>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8" name="Google Shape;1028;p28"/>
            <p:cNvGrpSpPr/>
            <p:nvPr/>
          </p:nvGrpSpPr>
          <p:grpSpPr>
            <a:xfrm>
              <a:off x="4291407" y="182261"/>
              <a:ext cx="561186" cy="209494"/>
              <a:chOff x="2480050" y="3908075"/>
              <a:chExt cx="1355850" cy="506025"/>
            </a:xfrm>
          </p:grpSpPr>
          <p:sp>
            <p:nvSpPr>
              <p:cNvPr id="1029" name="Google Shape;1029;p28"/>
              <p:cNvSpPr/>
              <p:nvPr/>
            </p:nvSpPr>
            <p:spPr>
              <a:xfrm>
                <a:off x="2480050" y="3908075"/>
                <a:ext cx="663200" cy="506025"/>
              </a:xfrm>
              <a:custGeom>
                <a:avLst/>
                <a:gdLst/>
                <a:ahLst/>
                <a:cxnLst/>
                <a:rect l="l" t="t" r="r" b="b"/>
                <a:pathLst>
                  <a:path w="26528" h="20241" extrusionOk="0">
                    <a:moveTo>
                      <a:pt x="17517" y="9548"/>
                    </a:moveTo>
                    <a:cubicBezTo>
                      <a:pt x="17519" y="9548"/>
                      <a:pt x="17522" y="9548"/>
                      <a:pt x="17525" y="9550"/>
                    </a:cubicBezTo>
                    <a:lnTo>
                      <a:pt x="17525" y="9550"/>
                    </a:lnTo>
                    <a:cubicBezTo>
                      <a:pt x="17526" y="9549"/>
                      <a:pt x="17526" y="9549"/>
                      <a:pt x="17527" y="9548"/>
                    </a:cubicBezTo>
                    <a:cubicBezTo>
                      <a:pt x="17530" y="9548"/>
                      <a:pt x="17528" y="9549"/>
                      <a:pt x="17525" y="9550"/>
                    </a:cubicBezTo>
                    <a:lnTo>
                      <a:pt x="17525" y="9550"/>
                    </a:lnTo>
                    <a:cubicBezTo>
                      <a:pt x="17525" y="9550"/>
                      <a:pt x="17525" y="9550"/>
                      <a:pt x="17525" y="9550"/>
                    </a:cubicBezTo>
                    <a:lnTo>
                      <a:pt x="17525" y="9550"/>
                    </a:lnTo>
                    <a:cubicBezTo>
                      <a:pt x="17525" y="9550"/>
                      <a:pt x="17524" y="9550"/>
                      <a:pt x="17524" y="9550"/>
                    </a:cubicBezTo>
                    <a:lnTo>
                      <a:pt x="17524" y="9550"/>
                    </a:lnTo>
                    <a:cubicBezTo>
                      <a:pt x="17524" y="9550"/>
                      <a:pt x="17525" y="9550"/>
                      <a:pt x="17525" y="9550"/>
                    </a:cubicBezTo>
                    <a:lnTo>
                      <a:pt x="17525" y="9550"/>
                    </a:lnTo>
                    <a:cubicBezTo>
                      <a:pt x="17579" y="9572"/>
                      <a:pt x="17799" y="9772"/>
                      <a:pt x="17908" y="10013"/>
                    </a:cubicBezTo>
                    <a:cubicBezTo>
                      <a:pt x="18063" y="10334"/>
                      <a:pt x="18170" y="10668"/>
                      <a:pt x="18241" y="11013"/>
                    </a:cubicBezTo>
                    <a:cubicBezTo>
                      <a:pt x="18412" y="11889"/>
                      <a:pt x="18277" y="12816"/>
                      <a:pt x="17875" y="13557"/>
                    </a:cubicBezTo>
                    <a:lnTo>
                      <a:pt x="17875" y="13557"/>
                    </a:lnTo>
                    <a:cubicBezTo>
                      <a:pt x="17182" y="12711"/>
                      <a:pt x="16814" y="11575"/>
                      <a:pt x="17003" y="10596"/>
                    </a:cubicBezTo>
                    <a:cubicBezTo>
                      <a:pt x="17074" y="10287"/>
                      <a:pt x="17182" y="9989"/>
                      <a:pt x="17348" y="9727"/>
                    </a:cubicBezTo>
                    <a:cubicBezTo>
                      <a:pt x="17395" y="9656"/>
                      <a:pt x="17454" y="9598"/>
                      <a:pt x="17524" y="9550"/>
                    </a:cubicBezTo>
                    <a:lnTo>
                      <a:pt x="17524" y="9550"/>
                    </a:lnTo>
                    <a:cubicBezTo>
                      <a:pt x="17518" y="9552"/>
                      <a:pt x="17508" y="9554"/>
                      <a:pt x="17505" y="9554"/>
                    </a:cubicBezTo>
                    <a:cubicBezTo>
                      <a:pt x="17502" y="9554"/>
                      <a:pt x="17503" y="9552"/>
                      <a:pt x="17515" y="9548"/>
                    </a:cubicBezTo>
                    <a:cubicBezTo>
                      <a:pt x="17516" y="9548"/>
                      <a:pt x="17516" y="9548"/>
                      <a:pt x="17517" y="9548"/>
                    </a:cubicBezTo>
                    <a:close/>
                    <a:moveTo>
                      <a:pt x="25066" y="0"/>
                    </a:moveTo>
                    <a:cubicBezTo>
                      <a:pt x="24975" y="0"/>
                      <a:pt x="24883" y="23"/>
                      <a:pt x="24802" y="71"/>
                    </a:cubicBezTo>
                    <a:cubicBezTo>
                      <a:pt x="24611" y="190"/>
                      <a:pt x="24504" y="476"/>
                      <a:pt x="24683" y="642"/>
                    </a:cubicBezTo>
                    <a:cubicBezTo>
                      <a:pt x="24528" y="464"/>
                      <a:pt x="24659" y="202"/>
                      <a:pt x="24825" y="130"/>
                    </a:cubicBezTo>
                    <a:cubicBezTo>
                      <a:pt x="24884" y="108"/>
                      <a:pt x="24946" y="98"/>
                      <a:pt x="25006" y="98"/>
                    </a:cubicBezTo>
                    <a:cubicBezTo>
                      <a:pt x="25142" y="98"/>
                      <a:pt x="25274" y="151"/>
                      <a:pt x="25373" y="250"/>
                    </a:cubicBezTo>
                    <a:cubicBezTo>
                      <a:pt x="25659" y="535"/>
                      <a:pt x="25790" y="940"/>
                      <a:pt x="25742" y="1345"/>
                    </a:cubicBezTo>
                    <a:cubicBezTo>
                      <a:pt x="25659" y="2155"/>
                      <a:pt x="25135" y="2845"/>
                      <a:pt x="24468" y="3309"/>
                    </a:cubicBezTo>
                    <a:cubicBezTo>
                      <a:pt x="23801" y="3798"/>
                      <a:pt x="23016" y="4191"/>
                      <a:pt x="22349" y="4833"/>
                    </a:cubicBezTo>
                    <a:cubicBezTo>
                      <a:pt x="21992" y="5179"/>
                      <a:pt x="21730" y="5595"/>
                      <a:pt x="21587" y="6072"/>
                    </a:cubicBezTo>
                    <a:cubicBezTo>
                      <a:pt x="21432" y="6607"/>
                      <a:pt x="21539" y="7179"/>
                      <a:pt x="21873" y="7631"/>
                    </a:cubicBezTo>
                    <a:cubicBezTo>
                      <a:pt x="22551" y="8489"/>
                      <a:pt x="23587" y="8667"/>
                      <a:pt x="24278" y="8965"/>
                    </a:cubicBezTo>
                    <a:cubicBezTo>
                      <a:pt x="24611" y="9084"/>
                      <a:pt x="24909" y="9286"/>
                      <a:pt x="25147" y="9536"/>
                    </a:cubicBezTo>
                    <a:cubicBezTo>
                      <a:pt x="25337" y="9739"/>
                      <a:pt x="25409" y="10025"/>
                      <a:pt x="25349" y="10298"/>
                    </a:cubicBezTo>
                    <a:cubicBezTo>
                      <a:pt x="25278" y="10656"/>
                      <a:pt x="25135" y="10989"/>
                      <a:pt x="24956" y="11299"/>
                    </a:cubicBezTo>
                    <a:cubicBezTo>
                      <a:pt x="24778" y="11656"/>
                      <a:pt x="24563" y="11989"/>
                      <a:pt x="24325" y="12299"/>
                    </a:cubicBezTo>
                    <a:cubicBezTo>
                      <a:pt x="23849" y="12930"/>
                      <a:pt x="23266" y="13465"/>
                      <a:pt x="22611" y="13906"/>
                    </a:cubicBezTo>
                    <a:cubicBezTo>
                      <a:pt x="21956" y="14323"/>
                      <a:pt x="21218" y="14668"/>
                      <a:pt x="20527" y="14763"/>
                    </a:cubicBezTo>
                    <a:cubicBezTo>
                      <a:pt x="20400" y="14784"/>
                      <a:pt x="20273" y="14794"/>
                      <a:pt x="20146" y="14794"/>
                    </a:cubicBezTo>
                    <a:cubicBezTo>
                      <a:pt x="19829" y="14794"/>
                      <a:pt x="19516" y="14731"/>
                      <a:pt x="19224" y="14611"/>
                    </a:cubicBezTo>
                    <a:lnTo>
                      <a:pt x="19224" y="14611"/>
                    </a:lnTo>
                    <a:cubicBezTo>
                      <a:pt x="19411" y="14312"/>
                      <a:pt x="19565" y="13991"/>
                      <a:pt x="19682" y="13656"/>
                    </a:cubicBezTo>
                    <a:cubicBezTo>
                      <a:pt x="20015" y="12703"/>
                      <a:pt x="20087" y="11668"/>
                      <a:pt x="19884" y="10679"/>
                    </a:cubicBezTo>
                    <a:cubicBezTo>
                      <a:pt x="19777" y="10179"/>
                      <a:pt x="19610" y="9703"/>
                      <a:pt x="19384" y="9251"/>
                    </a:cubicBezTo>
                    <a:cubicBezTo>
                      <a:pt x="19253" y="8989"/>
                      <a:pt x="19087" y="8751"/>
                      <a:pt x="18884" y="8536"/>
                    </a:cubicBezTo>
                    <a:cubicBezTo>
                      <a:pt x="18646" y="8274"/>
                      <a:pt x="18337" y="8072"/>
                      <a:pt x="17991" y="7965"/>
                    </a:cubicBezTo>
                    <a:cubicBezTo>
                      <a:pt x="17834" y="7916"/>
                      <a:pt x="17674" y="7892"/>
                      <a:pt x="17515" y="7892"/>
                    </a:cubicBezTo>
                    <a:cubicBezTo>
                      <a:pt x="17250" y="7892"/>
                      <a:pt x="16986" y="7958"/>
                      <a:pt x="16741" y="8084"/>
                    </a:cubicBezTo>
                    <a:cubicBezTo>
                      <a:pt x="16443" y="8262"/>
                      <a:pt x="16193" y="8501"/>
                      <a:pt x="16003" y="8786"/>
                    </a:cubicBezTo>
                    <a:cubicBezTo>
                      <a:pt x="15705" y="9251"/>
                      <a:pt x="15515" y="9763"/>
                      <a:pt x="15419" y="10298"/>
                    </a:cubicBezTo>
                    <a:cubicBezTo>
                      <a:pt x="15265" y="11310"/>
                      <a:pt x="15431" y="12346"/>
                      <a:pt x="15884" y="13251"/>
                    </a:cubicBezTo>
                    <a:cubicBezTo>
                      <a:pt x="16129" y="13768"/>
                      <a:pt x="16452" y="14243"/>
                      <a:pt x="16837" y="14659"/>
                    </a:cubicBezTo>
                    <a:lnTo>
                      <a:pt x="16837" y="14659"/>
                    </a:lnTo>
                    <a:cubicBezTo>
                      <a:pt x="16316" y="14989"/>
                      <a:pt x="15718" y="15172"/>
                      <a:pt x="15105" y="15172"/>
                    </a:cubicBezTo>
                    <a:cubicBezTo>
                      <a:pt x="15051" y="15172"/>
                      <a:pt x="14997" y="15171"/>
                      <a:pt x="14943" y="15168"/>
                    </a:cubicBezTo>
                    <a:cubicBezTo>
                      <a:pt x="14265" y="15120"/>
                      <a:pt x="13717" y="14870"/>
                      <a:pt x="13145" y="14358"/>
                    </a:cubicBezTo>
                    <a:cubicBezTo>
                      <a:pt x="12574" y="13846"/>
                      <a:pt x="11919" y="13180"/>
                      <a:pt x="11252" y="12608"/>
                    </a:cubicBezTo>
                    <a:cubicBezTo>
                      <a:pt x="10586" y="12025"/>
                      <a:pt x="9871" y="11477"/>
                      <a:pt x="9121" y="11001"/>
                    </a:cubicBezTo>
                    <a:cubicBezTo>
                      <a:pt x="8323" y="10489"/>
                      <a:pt x="7466" y="10096"/>
                      <a:pt x="6573" y="9846"/>
                    </a:cubicBezTo>
                    <a:cubicBezTo>
                      <a:pt x="6091" y="9703"/>
                      <a:pt x="5594" y="9632"/>
                      <a:pt x="5097" y="9632"/>
                    </a:cubicBezTo>
                    <a:cubicBezTo>
                      <a:pt x="4600" y="9632"/>
                      <a:pt x="4103" y="9703"/>
                      <a:pt x="3620" y="9846"/>
                    </a:cubicBezTo>
                    <a:cubicBezTo>
                      <a:pt x="1632" y="10465"/>
                      <a:pt x="275" y="12299"/>
                      <a:pt x="132" y="14287"/>
                    </a:cubicBezTo>
                    <a:cubicBezTo>
                      <a:pt x="1" y="16263"/>
                      <a:pt x="989" y="18157"/>
                      <a:pt x="2537" y="19252"/>
                    </a:cubicBezTo>
                    <a:cubicBezTo>
                      <a:pt x="3311" y="19811"/>
                      <a:pt x="4228" y="20145"/>
                      <a:pt x="5180" y="20228"/>
                    </a:cubicBezTo>
                    <a:cubicBezTo>
                      <a:pt x="5287" y="20236"/>
                      <a:pt x="5395" y="20240"/>
                      <a:pt x="5503" y="20240"/>
                    </a:cubicBezTo>
                    <a:cubicBezTo>
                      <a:pt x="6352" y="20240"/>
                      <a:pt x="7242" y="19989"/>
                      <a:pt x="7907" y="19419"/>
                    </a:cubicBezTo>
                    <a:cubicBezTo>
                      <a:pt x="8669" y="18811"/>
                      <a:pt x="9133" y="17895"/>
                      <a:pt x="9169" y="16918"/>
                    </a:cubicBezTo>
                    <a:cubicBezTo>
                      <a:pt x="9181" y="15906"/>
                      <a:pt x="8597" y="15061"/>
                      <a:pt x="7942" y="14477"/>
                    </a:cubicBezTo>
                    <a:cubicBezTo>
                      <a:pt x="7597" y="14156"/>
                      <a:pt x="7168" y="13942"/>
                      <a:pt x="6716" y="13835"/>
                    </a:cubicBezTo>
                    <a:cubicBezTo>
                      <a:pt x="6643" y="13821"/>
                      <a:pt x="6570" y="13814"/>
                      <a:pt x="6498" y="13814"/>
                    </a:cubicBezTo>
                    <a:cubicBezTo>
                      <a:pt x="6322" y="13814"/>
                      <a:pt x="6150" y="13854"/>
                      <a:pt x="5990" y="13930"/>
                    </a:cubicBezTo>
                    <a:cubicBezTo>
                      <a:pt x="5764" y="14037"/>
                      <a:pt x="5585" y="14216"/>
                      <a:pt x="5478" y="14442"/>
                    </a:cubicBezTo>
                    <a:cubicBezTo>
                      <a:pt x="5311" y="14870"/>
                      <a:pt x="5263" y="15323"/>
                      <a:pt x="5371" y="15775"/>
                    </a:cubicBezTo>
                    <a:cubicBezTo>
                      <a:pt x="5435" y="16161"/>
                      <a:pt x="5779" y="16528"/>
                      <a:pt x="6168" y="16528"/>
                    </a:cubicBezTo>
                    <a:cubicBezTo>
                      <a:pt x="6211" y="16528"/>
                      <a:pt x="6255" y="16523"/>
                      <a:pt x="6299" y="16513"/>
                    </a:cubicBezTo>
                    <a:lnTo>
                      <a:pt x="6299" y="16513"/>
                    </a:lnTo>
                    <a:cubicBezTo>
                      <a:pt x="6276" y="16516"/>
                      <a:pt x="6253" y="16517"/>
                      <a:pt x="6231" y="16517"/>
                    </a:cubicBezTo>
                    <a:cubicBezTo>
                      <a:pt x="5824" y="16517"/>
                      <a:pt x="5523" y="16123"/>
                      <a:pt x="5490" y="15740"/>
                    </a:cubicBezTo>
                    <a:cubicBezTo>
                      <a:pt x="5442" y="15335"/>
                      <a:pt x="5525" y="14930"/>
                      <a:pt x="5704" y="14561"/>
                    </a:cubicBezTo>
                    <a:cubicBezTo>
                      <a:pt x="5854" y="14308"/>
                      <a:pt x="6122" y="14158"/>
                      <a:pt x="6409" y="14158"/>
                    </a:cubicBezTo>
                    <a:cubicBezTo>
                      <a:pt x="6487" y="14158"/>
                      <a:pt x="6566" y="14169"/>
                      <a:pt x="6645" y="14192"/>
                    </a:cubicBezTo>
                    <a:cubicBezTo>
                      <a:pt x="7014" y="14311"/>
                      <a:pt x="7347" y="14525"/>
                      <a:pt x="7609" y="14811"/>
                    </a:cubicBezTo>
                    <a:cubicBezTo>
                      <a:pt x="8169" y="15406"/>
                      <a:pt x="8585" y="16144"/>
                      <a:pt x="8502" y="16883"/>
                    </a:cubicBezTo>
                    <a:cubicBezTo>
                      <a:pt x="8419" y="17633"/>
                      <a:pt x="8014" y="18323"/>
                      <a:pt x="7395" y="18752"/>
                    </a:cubicBezTo>
                    <a:cubicBezTo>
                      <a:pt x="6901" y="19093"/>
                      <a:pt x="6325" y="19276"/>
                      <a:pt x="5732" y="19276"/>
                    </a:cubicBezTo>
                    <a:cubicBezTo>
                      <a:pt x="5580" y="19276"/>
                      <a:pt x="5428" y="19264"/>
                      <a:pt x="5275" y="19240"/>
                    </a:cubicBezTo>
                    <a:cubicBezTo>
                      <a:pt x="4525" y="19133"/>
                      <a:pt x="3811" y="18835"/>
                      <a:pt x="3216" y="18347"/>
                    </a:cubicBezTo>
                    <a:cubicBezTo>
                      <a:pt x="2025" y="17406"/>
                      <a:pt x="1287" y="15847"/>
                      <a:pt x="1465" y="14394"/>
                    </a:cubicBezTo>
                    <a:cubicBezTo>
                      <a:pt x="1620" y="12965"/>
                      <a:pt x="2704" y="11656"/>
                      <a:pt x="4037" y="11275"/>
                    </a:cubicBezTo>
                    <a:cubicBezTo>
                      <a:pt x="4330" y="11189"/>
                      <a:pt x="4632" y="11150"/>
                      <a:pt x="4940" y="11150"/>
                    </a:cubicBezTo>
                    <a:cubicBezTo>
                      <a:pt x="6045" y="11150"/>
                      <a:pt x="7215" y="11657"/>
                      <a:pt x="8240" y="12346"/>
                    </a:cubicBezTo>
                    <a:cubicBezTo>
                      <a:pt x="8919" y="12799"/>
                      <a:pt x="9562" y="13311"/>
                      <a:pt x="10181" y="13846"/>
                    </a:cubicBezTo>
                    <a:cubicBezTo>
                      <a:pt x="10812" y="14394"/>
                      <a:pt x="11348" y="14966"/>
                      <a:pt x="12050" y="15609"/>
                    </a:cubicBezTo>
                    <a:cubicBezTo>
                      <a:pt x="12419" y="15942"/>
                      <a:pt x="12848" y="16228"/>
                      <a:pt x="13300" y="16454"/>
                    </a:cubicBezTo>
                    <a:cubicBezTo>
                      <a:pt x="13788" y="16680"/>
                      <a:pt x="14300" y="16811"/>
                      <a:pt x="14836" y="16847"/>
                    </a:cubicBezTo>
                    <a:cubicBezTo>
                      <a:pt x="14930" y="16852"/>
                      <a:pt x="15024" y="16855"/>
                      <a:pt x="15118" y="16855"/>
                    </a:cubicBezTo>
                    <a:cubicBezTo>
                      <a:pt x="16069" y="16855"/>
                      <a:pt x="16998" y="16582"/>
                      <a:pt x="17789" y="16073"/>
                    </a:cubicBezTo>
                    <a:cubicBezTo>
                      <a:pt x="17941" y="15974"/>
                      <a:pt x="18086" y="15868"/>
                      <a:pt x="18225" y="15753"/>
                    </a:cubicBezTo>
                    <a:lnTo>
                      <a:pt x="18225" y="15753"/>
                    </a:lnTo>
                    <a:cubicBezTo>
                      <a:pt x="18529" y="15916"/>
                      <a:pt x="18856" y="16040"/>
                      <a:pt x="19194" y="16121"/>
                    </a:cubicBezTo>
                    <a:cubicBezTo>
                      <a:pt x="19482" y="16193"/>
                      <a:pt x="19770" y="16229"/>
                      <a:pt x="20058" y="16229"/>
                    </a:cubicBezTo>
                    <a:cubicBezTo>
                      <a:pt x="20294" y="16229"/>
                      <a:pt x="20530" y="16204"/>
                      <a:pt x="20765" y="16156"/>
                    </a:cubicBezTo>
                    <a:cubicBezTo>
                      <a:pt x="21777" y="15966"/>
                      <a:pt x="22599" y="15513"/>
                      <a:pt x="23361" y="14978"/>
                    </a:cubicBezTo>
                    <a:cubicBezTo>
                      <a:pt x="24123" y="14442"/>
                      <a:pt x="24778" y="13775"/>
                      <a:pt x="25314" y="13025"/>
                    </a:cubicBezTo>
                    <a:cubicBezTo>
                      <a:pt x="25576" y="12644"/>
                      <a:pt x="25814" y="12239"/>
                      <a:pt x="26016" y="11834"/>
                    </a:cubicBezTo>
                    <a:cubicBezTo>
                      <a:pt x="26242" y="11394"/>
                      <a:pt x="26397" y="10918"/>
                      <a:pt x="26457" y="10417"/>
                    </a:cubicBezTo>
                    <a:cubicBezTo>
                      <a:pt x="26528" y="9834"/>
                      <a:pt x="26338" y="9251"/>
                      <a:pt x="25921" y="8822"/>
                    </a:cubicBezTo>
                    <a:cubicBezTo>
                      <a:pt x="25552" y="8465"/>
                      <a:pt x="25111" y="8203"/>
                      <a:pt x="24635" y="8048"/>
                    </a:cubicBezTo>
                    <a:cubicBezTo>
                      <a:pt x="24194" y="7893"/>
                      <a:pt x="23778" y="7810"/>
                      <a:pt x="23420" y="7655"/>
                    </a:cubicBezTo>
                    <a:cubicBezTo>
                      <a:pt x="23087" y="7548"/>
                      <a:pt x="22778" y="7358"/>
                      <a:pt x="22528" y="7096"/>
                    </a:cubicBezTo>
                    <a:cubicBezTo>
                      <a:pt x="22313" y="6869"/>
                      <a:pt x="22242" y="6548"/>
                      <a:pt x="22313" y="6238"/>
                    </a:cubicBezTo>
                    <a:cubicBezTo>
                      <a:pt x="22397" y="5881"/>
                      <a:pt x="22575" y="5548"/>
                      <a:pt x="22825" y="5286"/>
                    </a:cubicBezTo>
                    <a:cubicBezTo>
                      <a:pt x="23349" y="4691"/>
                      <a:pt x="24075" y="4238"/>
                      <a:pt x="24766" y="3667"/>
                    </a:cubicBezTo>
                    <a:cubicBezTo>
                      <a:pt x="25445" y="3107"/>
                      <a:pt x="25992" y="2274"/>
                      <a:pt x="26004" y="1345"/>
                    </a:cubicBezTo>
                    <a:cubicBezTo>
                      <a:pt x="26016" y="881"/>
                      <a:pt x="25802" y="440"/>
                      <a:pt x="25445" y="142"/>
                    </a:cubicBezTo>
                    <a:cubicBezTo>
                      <a:pt x="25338" y="50"/>
                      <a:pt x="25202" y="0"/>
                      <a:pt x="2506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28"/>
              <p:cNvSpPr/>
              <p:nvPr/>
            </p:nvSpPr>
            <p:spPr>
              <a:xfrm>
                <a:off x="3172100" y="3908500"/>
                <a:ext cx="663800" cy="505300"/>
              </a:xfrm>
              <a:custGeom>
                <a:avLst/>
                <a:gdLst/>
                <a:ahLst/>
                <a:cxnLst/>
                <a:rect l="l" t="t" r="r" b="b"/>
                <a:pathLst>
                  <a:path w="26552" h="20212" extrusionOk="0">
                    <a:moveTo>
                      <a:pt x="9007" y="9523"/>
                    </a:moveTo>
                    <a:cubicBezTo>
                      <a:pt x="9076" y="9570"/>
                      <a:pt x="9134" y="9628"/>
                      <a:pt x="9169" y="9698"/>
                    </a:cubicBezTo>
                    <a:cubicBezTo>
                      <a:pt x="9347" y="9960"/>
                      <a:pt x="9454" y="10258"/>
                      <a:pt x="9514" y="10555"/>
                    </a:cubicBezTo>
                    <a:cubicBezTo>
                      <a:pt x="9712" y="11545"/>
                      <a:pt x="9346" y="12677"/>
                      <a:pt x="8652" y="13526"/>
                    </a:cubicBezTo>
                    <a:lnTo>
                      <a:pt x="8652" y="13526"/>
                    </a:lnTo>
                    <a:cubicBezTo>
                      <a:pt x="8246" y="12782"/>
                      <a:pt x="8109" y="11853"/>
                      <a:pt x="8288" y="10984"/>
                    </a:cubicBezTo>
                    <a:cubicBezTo>
                      <a:pt x="8359" y="10639"/>
                      <a:pt x="8466" y="10305"/>
                      <a:pt x="8621" y="9984"/>
                    </a:cubicBezTo>
                    <a:cubicBezTo>
                      <a:pt x="8731" y="9742"/>
                      <a:pt x="8963" y="9550"/>
                      <a:pt x="9007" y="9523"/>
                    </a:cubicBezTo>
                    <a:close/>
                    <a:moveTo>
                      <a:pt x="1461" y="0"/>
                    </a:moveTo>
                    <a:cubicBezTo>
                      <a:pt x="1325" y="0"/>
                      <a:pt x="1190" y="46"/>
                      <a:pt x="1084" y="137"/>
                    </a:cubicBezTo>
                    <a:cubicBezTo>
                      <a:pt x="727" y="435"/>
                      <a:pt x="513" y="875"/>
                      <a:pt x="525" y="1340"/>
                    </a:cubicBezTo>
                    <a:cubicBezTo>
                      <a:pt x="537" y="2269"/>
                      <a:pt x="1096" y="3090"/>
                      <a:pt x="1763" y="3662"/>
                    </a:cubicBezTo>
                    <a:cubicBezTo>
                      <a:pt x="2430" y="4245"/>
                      <a:pt x="3180" y="4685"/>
                      <a:pt x="3704" y="5281"/>
                    </a:cubicBezTo>
                    <a:cubicBezTo>
                      <a:pt x="3954" y="5543"/>
                      <a:pt x="4132" y="5876"/>
                      <a:pt x="4216" y="6233"/>
                    </a:cubicBezTo>
                    <a:cubicBezTo>
                      <a:pt x="4287" y="6543"/>
                      <a:pt x="4216" y="6864"/>
                      <a:pt x="4001" y="7102"/>
                    </a:cubicBezTo>
                    <a:cubicBezTo>
                      <a:pt x="3751" y="7352"/>
                      <a:pt x="3454" y="7543"/>
                      <a:pt x="3108" y="7650"/>
                    </a:cubicBezTo>
                    <a:cubicBezTo>
                      <a:pt x="2751" y="7793"/>
                      <a:pt x="2346" y="7888"/>
                      <a:pt x="1906" y="8043"/>
                    </a:cubicBezTo>
                    <a:cubicBezTo>
                      <a:pt x="1418" y="8198"/>
                      <a:pt x="977" y="8472"/>
                      <a:pt x="608" y="8817"/>
                    </a:cubicBezTo>
                    <a:cubicBezTo>
                      <a:pt x="203" y="9246"/>
                      <a:pt x="1" y="9829"/>
                      <a:pt x="72" y="10424"/>
                    </a:cubicBezTo>
                    <a:cubicBezTo>
                      <a:pt x="144" y="10912"/>
                      <a:pt x="287" y="11389"/>
                      <a:pt x="525" y="11829"/>
                    </a:cubicBezTo>
                    <a:cubicBezTo>
                      <a:pt x="715" y="12246"/>
                      <a:pt x="953" y="12639"/>
                      <a:pt x="1215" y="13020"/>
                    </a:cubicBezTo>
                    <a:cubicBezTo>
                      <a:pt x="1751" y="13770"/>
                      <a:pt x="2418" y="14437"/>
                      <a:pt x="3168" y="14984"/>
                    </a:cubicBezTo>
                    <a:cubicBezTo>
                      <a:pt x="3930" y="15508"/>
                      <a:pt x="4763" y="15961"/>
                      <a:pt x="5764" y="16163"/>
                    </a:cubicBezTo>
                    <a:cubicBezTo>
                      <a:pt x="5996" y="16205"/>
                      <a:pt x="6232" y="16227"/>
                      <a:pt x="6466" y="16227"/>
                    </a:cubicBezTo>
                    <a:cubicBezTo>
                      <a:pt x="6759" y="16227"/>
                      <a:pt x="7051" y="16194"/>
                      <a:pt x="7335" y="16127"/>
                    </a:cubicBezTo>
                    <a:cubicBezTo>
                      <a:pt x="7676" y="16038"/>
                      <a:pt x="8006" y="15910"/>
                      <a:pt x="8318" y="15743"/>
                    </a:cubicBezTo>
                    <a:lnTo>
                      <a:pt x="8318" y="15743"/>
                    </a:lnTo>
                    <a:cubicBezTo>
                      <a:pt x="8452" y="15855"/>
                      <a:pt x="8593" y="15959"/>
                      <a:pt x="8740" y="16056"/>
                    </a:cubicBezTo>
                    <a:cubicBezTo>
                      <a:pt x="9539" y="16574"/>
                      <a:pt x="10466" y="16838"/>
                      <a:pt x="11414" y="16838"/>
                    </a:cubicBezTo>
                    <a:cubicBezTo>
                      <a:pt x="11510" y="16838"/>
                      <a:pt x="11608" y="16835"/>
                      <a:pt x="11705" y="16830"/>
                    </a:cubicBezTo>
                    <a:cubicBezTo>
                      <a:pt x="12229" y="16794"/>
                      <a:pt x="12753" y="16663"/>
                      <a:pt x="13229" y="16437"/>
                    </a:cubicBezTo>
                    <a:cubicBezTo>
                      <a:pt x="13693" y="16211"/>
                      <a:pt x="14110" y="15925"/>
                      <a:pt x="14491" y="15580"/>
                    </a:cubicBezTo>
                    <a:cubicBezTo>
                      <a:pt x="15181" y="14949"/>
                      <a:pt x="15717" y="14377"/>
                      <a:pt x="16360" y="13829"/>
                    </a:cubicBezTo>
                    <a:cubicBezTo>
                      <a:pt x="16967" y="13282"/>
                      <a:pt x="17622" y="12782"/>
                      <a:pt x="18289" y="12329"/>
                    </a:cubicBezTo>
                    <a:cubicBezTo>
                      <a:pt x="19325" y="11632"/>
                      <a:pt x="20525" y="11137"/>
                      <a:pt x="21635" y="11137"/>
                    </a:cubicBezTo>
                    <a:cubicBezTo>
                      <a:pt x="21929" y="11137"/>
                      <a:pt x="22216" y="11171"/>
                      <a:pt x="22492" y="11246"/>
                    </a:cubicBezTo>
                    <a:cubicBezTo>
                      <a:pt x="23813" y="11615"/>
                      <a:pt x="24909" y="12948"/>
                      <a:pt x="25064" y="14377"/>
                    </a:cubicBezTo>
                    <a:cubicBezTo>
                      <a:pt x="25242" y="15830"/>
                      <a:pt x="24516" y="17389"/>
                      <a:pt x="23325" y="18330"/>
                    </a:cubicBezTo>
                    <a:cubicBezTo>
                      <a:pt x="22730" y="18806"/>
                      <a:pt x="22016" y="19116"/>
                      <a:pt x="21254" y="19223"/>
                    </a:cubicBezTo>
                    <a:cubicBezTo>
                      <a:pt x="21103" y="19247"/>
                      <a:pt x="20952" y="19259"/>
                      <a:pt x="20802" y="19259"/>
                    </a:cubicBezTo>
                    <a:cubicBezTo>
                      <a:pt x="20212" y="19259"/>
                      <a:pt x="19630" y="19076"/>
                      <a:pt x="19146" y="18735"/>
                    </a:cubicBezTo>
                    <a:cubicBezTo>
                      <a:pt x="18515" y="18294"/>
                      <a:pt x="18110" y="17616"/>
                      <a:pt x="18027" y="16866"/>
                    </a:cubicBezTo>
                    <a:cubicBezTo>
                      <a:pt x="17956" y="16127"/>
                      <a:pt x="18360" y="15389"/>
                      <a:pt x="18920" y="14794"/>
                    </a:cubicBezTo>
                    <a:cubicBezTo>
                      <a:pt x="19182" y="14508"/>
                      <a:pt x="19515" y="14294"/>
                      <a:pt x="19896" y="14175"/>
                    </a:cubicBezTo>
                    <a:cubicBezTo>
                      <a:pt x="19977" y="14148"/>
                      <a:pt x="20060" y="14135"/>
                      <a:pt x="20141" y="14135"/>
                    </a:cubicBezTo>
                    <a:cubicBezTo>
                      <a:pt x="20420" y="14135"/>
                      <a:pt x="20687" y="14286"/>
                      <a:pt x="20825" y="14544"/>
                    </a:cubicBezTo>
                    <a:cubicBezTo>
                      <a:pt x="21015" y="14901"/>
                      <a:pt x="21087" y="15318"/>
                      <a:pt x="21039" y="15723"/>
                    </a:cubicBezTo>
                    <a:cubicBezTo>
                      <a:pt x="21016" y="16100"/>
                      <a:pt x="20708" y="16499"/>
                      <a:pt x="20284" y="16499"/>
                    </a:cubicBezTo>
                    <a:cubicBezTo>
                      <a:pt x="20266" y="16499"/>
                      <a:pt x="20248" y="16498"/>
                      <a:pt x="20230" y="16496"/>
                    </a:cubicBezTo>
                    <a:lnTo>
                      <a:pt x="20230" y="16496"/>
                    </a:lnTo>
                    <a:cubicBezTo>
                      <a:pt x="20274" y="16506"/>
                      <a:pt x="20317" y="16510"/>
                      <a:pt x="20361" y="16510"/>
                    </a:cubicBezTo>
                    <a:cubicBezTo>
                      <a:pt x="20750" y="16510"/>
                      <a:pt x="21095" y="16143"/>
                      <a:pt x="21170" y="15746"/>
                    </a:cubicBezTo>
                    <a:cubicBezTo>
                      <a:pt x="21265" y="15306"/>
                      <a:pt x="21230" y="14841"/>
                      <a:pt x="21051" y="14425"/>
                    </a:cubicBezTo>
                    <a:cubicBezTo>
                      <a:pt x="20956" y="14199"/>
                      <a:pt x="20777" y="14008"/>
                      <a:pt x="20551" y="13901"/>
                    </a:cubicBezTo>
                    <a:cubicBezTo>
                      <a:pt x="20392" y="13834"/>
                      <a:pt x="20216" y="13797"/>
                      <a:pt x="20043" y="13797"/>
                    </a:cubicBezTo>
                    <a:cubicBezTo>
                      <a:pt x="19969" y="13797"/>
                      <a:pt x="19896" y="13803"/>
                      <a:pt x="19825" y="13818"/>
                    </a:cubicBezTo>
                    <a:cubicBezTo>
                      <a:pt x="19360" y="13913"/>
                      <a:pt x="18932" y="14139"/>
                      <a:pt x="18598" y="14460"/>
                    </a:cubicBezTo>
                    <a:cubicBezTo>
                      <a:pt x="17932" y="15032"/>
                      <a:pt x="17348" y="15889"/>
                      <a:pt x="17372" y="16889"/>
                    </a:cubicBezTo>
                    <a:cubicBezTo>
                      <a:pt x="17408" y="17866"/>
                      <a:pt x="17860" y="18782"/>
                      <a:pt x="18622" y="19402"/>
                    </a:cubicBezTo>
                    <a:cubicBezTo>
                      <a:pt x="19298" y="19961"/>
                      <a:pt x="20179" y="20212"/>
                      <a:pt x="21025" y="20212"/>
                    </a:cubicBezTo>
                    <a:cubicBezTo>
                      <a:pt x="21134" y="20212"/>
                      <a:pt x="21242" y="20207"/>
                      <a:pt x="21349" y="20199"/>
                    </a:cubicBezTo>
                    <a:cubicBezTo>
                      <a:pt x="22301" y="20128"/>
                      <a:pt x="23218" y="19783"/>
                      <a:pt x="23992" y="19223"/>
                    </a:cubicBezTo>
                    <a:cubicBezTo>
                      <a:pt x="25528" y="18116"/>
                      <a:pt x="26552" y="16235"/>
                      <a:pt x="26397" y="14246"/>
                    </a:cubicBezTo>
                    <a:cubicBezTo>
                      <a:pt x="26242" y="12270"/>
                      <a:pt x="24897" y="10424"/>
                      <a:pt x="22909" y="9805"/>
                    </a:cubicBezTo>
                    <a:cubicBezTo>
                      <a:pt x="22426" y="9668"/>
                      <a:pt x="21929" y="9600"/>
                      <a:pt x="21432" y="9600"/>
                    </a:cubicBezTo>
                    <a:cubicBezTo>
                      <a:pt x="20935" y="9600"/>
                      <a:pt x="20438" y="9668"/>
                      <a:pt x="19956" y="9805"/>
                    </a:cubicBezTo>
                    <a:cubicBezTo>
                      <a:pt x="19063" y="10067"/>
                      <a:pt x="18194" y="10448"/>
                      <a:pt x="17408" y="10960"/>
                    </a:cubicBezTo>
                    <a:cubicBezTo>
                      <a:pt x="16658" y="11448"/>
                      <a:pt x="15943" y="11984"/>
                      <a:pt x="15277" y="12579"/>
                    </a:cubicBezTo>
                    <a:cubicBezTo>
                      <a:pt x="14610" y="13139"/>
                      <a:pt x="13967" y="13806"/>
                      <a:pt x="13384" y="14318"/>
                    </a:cubicBezTo>
                    <a:cubicBezTo>
                      <a:pt x="12800" y="14841"/>
                      <a:pt x="12264" y="15092"/>
                      <a:pt x="11586" y="15139"/>
                    </a:cubicBezTo>
                    <a:cubicBezTo>
                      <a:pt x="11546" y="15141"/>
                      <a:pt x="11506" y="15141"/>
                      <a:pt x="11466" y="15141"/>
                    </a:cubicBezTo>
                    <a:cubicBezTo>
                      <a:pt x="10845" y="15141"/>
                      <a:pt x="10239" y="14972"/>
                      <a:pt x="9711" y="14642"/>
                    </a:cubicBezTo>
                    <a:lnTo>
                      <a:pt x="9711" y="14642"/>
                    </a:lnTo>
                    <a:cubicBezTo>
                      <a:pt x="10088" y="14230"/>
                      <a:pt x="10403" y="13763"/>
                      <a:pt x="10645" y="13258"/>
                    </a:cubicBezTo>
                    <a:cubicBezTo>
                      <a:pt x="11109" y="12329"/>
                      <a:pt x="11264" y="11293"/>
                      <a:pt x="11121" y="10281"/>
                    </a:cubicBezTo>
                    <a:cubicBezTo>
                      <a:pt x="11026" y="9746"/>
                      <a:pt x="10836" y="9234"/>
                      <a:pt x="10538" y="8781"/>
                    </a:cubicBezTo>
                    <a:cubicBezTo>
                      <a:pt x="10347" y="8484"/>
                      <a:pt x="10097" y="8245"/>
                      <a:pt x="9788" y="8067"/>
                    </a:cubicBezTo>
                    <a:cubicBezTo>
                      <a:pt x="9550" y="7941"/>
                      <a:pt x="9285" y="7875"/>
                      <a:pt x="9017" y="7875"/>
                    </a:cubicBezTo>
                    <a:cubicBezTo>
                      <a:pt x="8856" y="7875"/>
                      <a:pt x="8694" y="7899"/>
                      <a:pt x="8538" y="7948"/>
                    </a:cubicBezTo>
                    <a:cubicBezTo>
                      <a:pt x="8192" y="8055"/>
                      <a:pt x="7883" y="8257"/>
                      <a:pt x="7645" y="8531"/>
                    </a:cubicBezTo>
                    <a:cubicBezTo>
                      <a:pt x="7454" y="8746"/>
                      <a:pt x="7288" y="8984"/>
                      <a:pt x="7157" y="9246"/>
                    </a:cubicBezTo>
                    <a:cubicBezTo>
                      <a:pt x="6918" y="9686"/>
                      <a:pt x="6752" y="10174"/>
                      <a:pt x="6657" y="10662"/>
                    </a:cubicBezTo>
                    <a:cubicBezTo>
                      <a:pt x="6454" y="11663"/>
                      <a:pt x="6526" y="12686"/>
                      <a:pt x="6859" y="13639"/>
                    </a:cubicBezTo>
                    <a:cubicBezTo>
                      <a:pt x="6974" y="13969"/>
                      <a:pt x="7126" y="14285"/>
                      <a:pt x="7308" y="14580"/>
                    </a:cubicBezTo>
                    <a:lnTo>
                      <a:pt x="7308" y="14580"/>
                    </a:lnTo>
                    <a:cubicBezTo>
                      <a:pt x="7014" y="14702"/>
                      <a:pt x="6699" y="14765"/>
                      <a:pt x="6377" y="14765"/>
                    </a:cubicBezTo>
                    <a:cubicBezTo>
                      <a:pt x="6248" y="14765"/>
                      <a:pt x="6119" y="14755"/>
                      <a:pt x="5990" y="14734"/>
                    </a:cubicBezTo>
                    <a:cubicBezTo>
                      <a:pt x="5311" y="14639"/>
                      <a:pt x="4573" y="14294"/>
                      <a:pt x="3918" y="13877"/>
                    </a:cubicBezTo>
                    <a:cubicBezTo>
                      <a:pt x="3263" y="13437"/>
                      <a:pt x="2692" y="12901"/>
                      <a:pt x="2204" y="12282"/>
                    </a:cubicBezTo>
                    <a:cubicBezTo>
                      <a:pt x="1965" y="11960"/>
                      <a:pt x="1751" y="11639"/>
                      <a:pt x="1573" y="11282"/>
                    </a:cubicBezTo>
                    <a:cubicBezTo>
                      <a:pt x="1394" y="10972"/>
                      <a:pt x="1263" y="10627"/>
                      <a:pt x="1180" y="10270"/>
                    </a:cubicBezTo>
                    <a:cubicBezTo>
                      <a:pt x="1120" y="10008"/>
                      <a:pt x="1203" y="9722"/>
                      <a:pt x="1382" y="9508"/>
                    </a:cubicBezTo>
                    <a:cubicBezTo>
                      <a:pt x="1632" y="9257"/>
                      <a:pt x="1930" y="9067"/>
                      <a:pt x="2263" y="8948"/>
                    </a:cubicBezTo>
                    <a:cubicBezTo>
                      <a:pt x="2954" y="8650"/>
                      <a:pt x="3978" y="8460"/>
                      <a:pt x="4668" y="7603"/>
                    </a:cubicBezTo>
                    <a:cubicBezTo>
                      <a:pt x="5002" y="7162"/>
                      <a:pt x="5109" y="6579"/>
                      <a:pt x="4954" y="6043"/>
                    </a:cubicBezTo>
                    <a:cubicBezTo>
                      <a:pt x="4799" y="5567"/>
                      <a:pt x="4537" y="5150"/>
                      <a:pt x="4180" y="4805"/>
                    </a:cubicBezTo>
                    <a:cubicBezTo>
                      <a:pt x="3513" y="4162"/>
                      <a:pt x="2727" y="3769"/>
                      <a:pt x="2061" y="3281"/>
                    </a:cubicBezTo>
                    <a:cubicBezTo>
                      <a:pt x="1406" y="2828"/>
                      <a:pt x="870" y="2126"/>
                      <a:pt x="787" y="1316"/>
                    </a:cubicBezTo>
                    <a:cubicBezTo>
                      <a:pt x="739" y="911"/>
                      <a:pt x="882" y="518"/>
                      <a:pt x="1168" y="221"/>
                    </a:cubicBezTo>
                    <a:cubicBezTo>
                      <a:pt x="1258" y="122"/>
                      <a:pt x="1388" y="69"/>
                      <a:pt x="1523" y="69"/>
                    </a:cubicBezTo>
                    <a:cubicBezTo>
                      <a:pt x="1583" y="69"/>
                      <a:pt x="1645" y="79"/>
                      <a:pt x="1704" y="102"/>
                    </a:cubicBezTo>
                    <a:cubicBezTo>
                      <a:pt x="1870" y="185"/>
                      <a:pt x="2001" y="447"/>
                      <a:pt x="1858" y="625"/>
                    </a:cubicBezTo>
                    <a:cubicBezTo>
                      <a:pt x="2025" y="459"/>
                      <a:pt x="1930" y="173"/>
                      <a:pt x="1739" y="66"/>
                    </a:cubicBezTo>
                    <a:cubicBezTo>
                      <a:pt x="1652" y="22"/>
                      <a:pt x="1556" y="0"/>
                      <a:pt x="146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1" name="Google Shape;1031;p28"/>
            <p:cNvSpPr/>
            <p:nvPr/>
          </p:nvSpPr>
          <p:spPr>
            <a:xfrm>
              <a:off x="4262025" y="4446314"/>
              <a:ext cx="619800" cy="619800"/>
            </a:xfrm>
            <a:prstGeom prst="ellipse">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32" name="Google Shape;1032;p28"/>
            <p:cNvGrpSpPr/>
            <p:nvPr/>
          </p:nvGrpSpPr>
          <p:grpSpPr>
            <a:xfrm>
              <a:off x="4310647" y="4500220"/>
              <a:ext cx="523062" cy="512000"/>
              <a:chOff x="4001020" y="635593"/>
              <a:chExt cx="1142057" cy="1117904"/>
            </a:xfrm>
          </p:grpSpPr>
          <p:sp>
            <p:nvSpPr>
              <p:cNvPr id="1033" name="Google Shape;1033;p28"/>
              <p:cNvSpPr/>
              <p:nvPr/>
            </p:nvSpPr>
            <p:spPr>
              <a:xfrm>
                <a:off x="4400000" y="947052"/>
                <a:ext cx="343358" cy="495048"/>
              </a:xfrm>
              <a:custGeom>
                <a:avLst/>
                <a:gdLst/>
                <a:ahLst/>
                <a:cxnLst/>
                <a:rect l="l" t="t" r="r" b="b"/>
                <a:pathLst>
                  <a:path w="27921" h="40256" extrusionOk="0">
                    <a:moveTo>
                      <a:pt x="22932" y="24703"/>
                    </a:moveTo>
                    <a:lnTo>
                      <a:pt x="22932" y="24703"/>
                    </a:lnTo>
                    <a:cubicBezTo>
                      <a:pt x="22885" y="25025"/>
                      <a:pt x="22813" y="25561"/>
                      <a:pt x="22718" y="26227"/>
                    </a:cubicBezTo>
                    <a:lnTo>
                      <a:pt x="22730" y="26227"/>
                    </a:lnTo>
                    <a:cubicBezTo>
                      <a:pt x="22646" y="26227"/>
                      <a:pt x="22551" y="26251"/>
                      <a:pt x="22468" y="26299"/>
                    </a:cubicBezTo>
                    <a:cubicBezTo>
                      <a:pt x="22468" y="26299"/>
                      <a:pt x="22456" y="26299"/>
                      <a:pt x="22444" y="26311"/>
                    </a:cubicBezTo>
                    <a:cubicBezTo>
                      <a:pt x="22337" y="26370"/>
                      <a:pt x="22230" y="26442"/>
                      <a:pt x="22123" y="26525"/>
                    </a:cubicBezTo>
                    <a:cubicBezTo>
                      <a:pt x="21956" y="26680"/>
                      <a:pt x="21753" y="26787"/>
                      <a:pt x="21539" y="26870"/>
                    </a:cubicBezTo>
                    <a:cubicBezTo>
                      <a:pt x="21337" y="26918"/>
                      <a:pt x="21146" y="26989"/>
                      <a:pt x="20980" y="27085"/>
                    </a:cubicBezTo>
                    <a:cubicBezTo>
                      <a:pt x="20968" y="26727"/>
                      <a:pt x="21039" y="26370"/>
                      <a:pt x="21182" y="26049"/>
                    </a:cubicBezTo>
                    <a:cubicBezTo>
                      <a:pt x="21491" y="25442"/>
                      <a:pt x="22015" y="25037"/>
                      <a:pt x="22932" y="24703"/>
                    </a:cubicBezTo>
                    <a:close/>
                    <a:moveTo>
                      <a:pt x="14803" y="358"/>
                    </a:moveTo>
                    <a:cubicBezTo>
                      <a:pt x="22798" y="358"/>
                      <a:pt x="25871" y="5923"/>
                      <a:pt x="26825" y="8356"/>
                    </a:cubicBezTo>
                    <a:cubicBezTo>
                      <a:pt x="27433" y="9916"/>
                      <a:pt x="27564" y="16286"/>
                      <a:pt x="27433" y="18405"/>
                    </a:cubicBezTo>
                    <a:lnTo>
                      <a:pt x="27445" y="18393"/>
                    </a:lnTo>
                    <a:lnTo>
                      <a:pt x="27445" y="18393"/>
                    </a:lnTo>
                    <a:cubicBezTo>
                      <a:pt x="27349" y="19869"/>
                      <a:pt x="26849" y="21239"/>
                      <a:pt x="26516" y="22144"/>
                    </a:cubicBezTo>
                    <a:cubicBezTo>
                      <a:pt x="26421" y="22394"/>
                      <a:pt x="26349" y="22596"/>
                      <a:pt x="26302" y="22763"/>
                    </a:cubicBezTo>
                    <a:cubicBezTo>
                      <a:pt x="26230" y="22882"/>
                      <a:pt x="25516" y="23668"/>
                      <a:pt x="24135" y="24001"/>
                    </a:cubicBezTo>
                    <a:cubicBezTo>
                      <a:pt x="23718" y="24096"/>
                      <a:pt x="23396" y="24179"/>
                      <a:pt x="23087" y="24275"/>
                    </a:cubicBezTo>
                    <a:cubicBezTo>
                      <a:pt x="22301" y="24525"/>
                      <a:pt x="21349" y="24930"/>
                      <a:pt x="20872" y="25882"/>
                    </a:cubicBezTo>
                    <a:cubicBezTo>
                      <a:pt x="20634" y="26358"/>
                      <a:pt x="20622" y="26846"/>
                      <a:pt x="20622" y="27287"/>
                    </a:cubicBezTo>
                    <a:lnTo>
                      <a:pt x="20622" y="27442"/>
                    </a:lnTo>
                    <a:cubicBezTo>
                      <a:pt x="20610" y="28037"/>
                      <a:pt x="20527" y="28335"/>
                      <a:pt x="20098" y="28478"/>
                    </a:cubicBezTo>
                    <a:cubicBezTo>
                      <a:pt x="20075" y="28490"/>
                      <a:pt x="20027" y="28501"/>
                      <a:pt x="19991" y="28501"/>
                    </a:cubicBezTo>
                    <a:cubicBezTo>
                      <a:pt x="19979" y="28501"/>
                      <a:pt x="19967" y="28490"/>
                      <a:pt x="19956" y="28490"/>
                    </a:cubicBezTo>
                    <a:cubicBezTo>
                      <a:pt x="19945" y="28487"/>
                      <a:pt x="19935" y="28486"/>
                      <a:pt x="19925" y="28486"/>
                    </a:cubicBezTo>
                    <a:cubicBezTo>
                      <a:pt x="19879" y="28486"/>
                      <a:pt x="19840" y="28508"/>
                      <a:pt x="19801" y="28537"/>
                    </a:cubicBezTo>
                    <a:cubicBezTo>
                      <a:pt x="19539" y="28573"/>
                      <a:pt x="19265" y="28573"/>
                      <a:pt x="19003" y="28573"/>
                    </a:cubicBezTo>
                    <a:cubicBezTo>
                      <a:pt x="18908" y="28573"/>
                      <a:pt x="18813" y="28573"/>
                      <a:pt x="18705" y="28561"/>
                    </a:cubicBezTo>
                    <a:cubicBezTo>
                      <a:pt x="18360" y="28537"/>
                      <a:pt x="17955" y="28501"/>
                      <a:pt x="17443" y="28442"/>
                    </a:cubicBezTo>
                    <a:lnTo>
                      <a:pt x="17431" y="28442"/>
                    </a:lnTo>
                    <a:cubicBezTo>
                      <a:pt x="17003" y="28394"/>
                      <a:pt x="16598" y="28347"/>
                      <a:pt x="16288" y="28299"/>
                    </a:cubicBezTo>
                    <a:lnTo>
                      <a:pt x="16157" y="28275"/>
                    </a:lnTo>
                    <a:lnTo>
                      <a:pt x="15538" y="28204"/>
                    </a:lnTo>
                    <a:cubicBezTo>
                      <a:pt x="15145" y="28144"/>
                      <a:pt x="14895" y="28120"/>
                      <a:pt x="14741" y="28109"/>
                    </a:cubicBezTo>
                    <a:lnTo>
                      <a:pt x="14645" y="28109"/>
                    </a:lnTo>
                    <a:cubicBezTo>
                      <a:pt x="14455" y="28109"/>
                      <a:pt x="14252" y="28120"/>
                      <a:pt x="14050" y="28144"/>
                    </a:cubicBezTo>
                    <a:cubicBezTo>
                      <a:pt x="14038" y="28132"/>
                      <a:pt x="14026" y="28132"/>
                      <a:pt x="14014" y="28132"/>
                    </a:cubicBezTo>
                    <a:cubicBezTo>
                      <a:pt x="13999" y="28129"/>
                      <a:pt x="13985" y="28128"/>
                      <a:pt x="13972" y="28128"/>
                    </a:cubicBezTo>
                    <a:cubicBezTo>
                      <a:pt x="13931" y="28128"/>
                      <a:pt x="13895" y="28141"/>
                      <a:pt x="13860" y="28168"/>
                    </a:cubicBezTo>
                    <a:cubicBezTo>
                      <a:pt x="13586" y="28204"/>
                      <a:pt x="13300" y="28263"/>
                      <a:pt x="13014" y="28311"/>
                    </a:cubicBezTo>
                    <a:lnTo>
                      <a:pt x="12526" y="28394"/>
                    </a:lnTo>
                    <a:cubicBezTo>
                      <a:pt x="12347" y="28418"/>
                      <a:pt x="12169" y="28454"/>
                      <a:pt x="11978" y="28478"/>
                    </a:cubicBezTo>
                    <a:cubicBezTo>
                      <a:pt x="11847" y="28490"/>
                      <a:pt x="11716" y="28501"/>
                      <a:pt x="11585" y="28501"/>
                    </a:cubicBezTo>
                    <a:cubicBezTo>
                      <a:pt x="11546" y="28505"/>
                      <a:pt x="11509" y="28507"/>
                      <a:pt x="11473" y="28507"/>
                    </a:cubicBezTo>
                    <a:cubicBezTo>
                      <a:pt x="11402" y="28507"/>
                      <a:pt x="11335" y="28501"/>
                      <a:pt x="11264" y="28501"/>
                    </a:cubicBezTo>
                    <a:lnTo>
                      <a:pt x="10442" y="28501"/>
                    </a:lnTo>
                    <a:lnTo>
                      <a:pt x="10014" y="28513"/>
                    </a:lnTo>
                    <a:lnTo>
                      <a:pt x="9621" y="28525"/>
                    </a:lnTo>
                    <a:cubicBezTo>
                      <a:pt x="9609" y="28513"/>
                      <a:pt x="9585" y="28501"/>
                      <a:pt x="9573" y="28501"/>
                    </a:cubicBezTo>
                    <a:cubicBezTo>
                      <a:pt x="9561" y="28498"/>
                      <a:pt x="9548" y="28497"/>
                      <a:pt x="9535" y="28497"/>
                    </a:cubicBezTo>
                    <a:cubicBezTo>
                      <a:pt x="9501" y="28497"/>
                      <a:pt x="9468" y="28508"/>
                      <a:pt x="9442" y="28525"/>
                    </a:cubicBezTo>
                    <a:lnTo>
                      <a:pt x="9228" y="28525"/>
                    </a:lnTo>
                    <a:cubicBezTo>
                      <a:pt x="8907" y="28525"/>
                      <a:pt x="8597" y="28513"/>
                      <a:pt x="8276" y="28478"/>
                    </a:cubicBezTo>
                    <a:cubicBezTo>
                      <a:pt x="8252" y="28466"/>
                      <a:pt x="8228" y="28466"/>
                      <a:pt x="8204" y="28466"/>
                    </a:cubicBezTo>
                    <a:cubicBezTo>
                      <a:pt x="8198" y="28460"/>
                      <a:pt x="8192" y="28457"/>
                      <a:pt x="8186" y="28457"/>
                    </a:cubicBezTo>
                    <a:cubicBezTo>
                      <a:pt x="8180" y="28457"/>
                      <a:pt x="8174" y="28460"/>
                      <a:pt x="8168" y="28466"/>
                    </a:cubicBezTo>
                    <a:cubicBezTo>
                      <a:pt x="8026" y="28454"/>
                      <a:pt x="7883" y="28406"/>
                      <a:pt x="7764" y="28323"/>
                    </a:cubicBezTo>
                    <a:cubicBezTo>
                      <a:pt x="7645" y="28240"/>
                      <a:pt x="7633" y="28025"/>
                      <a:pt x="7621" y="27680"/>
                    </a:cubicBezTo>
                    <a:cubicBezTo>
                      <a:pt x="7621" y="27573"/>
                      <a:pt x="7621" y="27454"/>
                      <a:pt x="7609" y="27323"/>
                    </a:cubicBezTo>
                    <a:cubicBezTo>
                      <a:pt x="7609" y="27311"/>
                      <a:pt x="7609" y="27287"/>
                      <a:pt x="7609" y="27275"/>
                    </a:cubicBezTo>
                    <a:cubicBezTo>
                      <a:pt x="7573" y="26561"/>
                      <a:pt x="7287" y="25882"/>
                      <a:pt x="6823" y="25346"/>
                    </a:cubicBezTo>
                    <a:cubicBezTo>
                      <a:pt x="6502" y="24977"/>
                      <a:pt x="6097" y="24668"/>
                      <a:pt x="5656" y="24441"/>
                    </a:cubicBezTo>
                    <a:cubicBezTo>
                      <a:pt x="5632" y="24394"/>
                      <a:pt x="5573" y="24358"/>
                      <a:pt x="5513" y="24358"/>
                    </a:cubicBezTo>
                    <a:lnTo>
                      <a:pt x="5478" y="24358"/>
                    </a:lnTo>
                    <a:cubicBezTo>
                      <a:pt x="5097" y="24179"/>
                      <a:pt x="4680" y="24084"/>
                      <a:pt x="4263" y="24060"/>
                    </a:cubicBezTo>
                    <a:cubicBezTo>
                      <a:pt x="3263" y="23977"/>
                      <a:pt x="1846" y="22679"/>
                      <a:pt x="1620" y="22465"/>
                    </a:cubicBezTo>
                    <a:cubicBezTo>
                      <a:pt x="1489" y="22036"/>
                      <a:pt x="1394" y="21691"/>
                      <a:pt x="1322" y="21382"/>
                    </a:cubicBezTo>
                    <a:cubicBezTo>
                      <a:pt x="1048" y="20155"/>
                      <a:pt x="370" y="16000"/>
                      <a:pt x="560" y="11535"/>
                    </a:cubicBezTo>
                    <a:cubicBezTo>
                      <a:pt x="739" y="7082"/>
                      <a:pt x="5108" y="665"/>
                      <a:pt x="14252" y="367"/>
                    </a:cubicBezTo>
                    <a:cubicBezTo>
                      <a:pt x="14438" y="361"/>
                      <a:pt x="14622" y="358"/>
                      <a:pt x="14803" y="358"/>
                    </a:cubicBezTo>
                    <a:close/>
                    <a:moveTo>
                      <a:pt x="19706" y="28906"/>
                    </a:moveTo>
                    <a:lnTo>
                      <a:pt x="19706" y="28906"/>
                    </a:lnTo>
                    <a:cubicBezTo>
                      <a:pt x="19646" y="29168"/>
                      <a:pt x="19586" y="29502"/>
                      <a:pt x="19539" y="29656"/>
                    </a:cubicBezTo>
                    <a:lnTo>
                      <a:pt x="19563" y="29644"/>
                    </a:lnTo>
                    <a:lnTo>
                      <a:pt x="19563" y="29644"/>
                    </a:lnTo>
                    <a:cubicBezTo>
                      <a:pt x="19563" y="29656"/>
                      <a:pt x="19551" y="29668"/>
                      <a:pt x="19551" y="29680"/>
                    </a:cubicBezTo>
                    <a:cubicBezTo>
                      <a:pt x="19539" y="29692"/>
                      <a:pt x="19551" y="29692"/>
                      <a:pt x="19539" y="29704"/>
                    </a:cubicBezTo>
                    <a:cubicBezTo>
                      <a:pt x="19408" y="29966"/>
                      <a:pt x="19229" y="30180"/>
                      <a:pt x="18991" y="30347"/>
                    </a:cubicBezTo>
                    <a:cubicBezTo>
                      <a:pt x="18955" y="30371"/>
                      <a:pt x="18908" y="30395"/>
                      <a:pt x="18872" y="30406"/>
                    </a:cubicBezTo>
                    <a:cubicBezTo>
                      <a:pt x="18801" y="30430"/>
                      <a:pt x="18729" y="30454"/>
                      <a:pt x="18646" y="30454"/>
                    </a:cubicBezTo>
                    <a:cubicBezTo>
                      <a:pt x="18694" y="30383"/>
                      <a:pt x="18729" y="30287"/>
                      <a:pt x="18765" y="30204"/>
                    </a:cubicBezTo>
                    <a:cubicBezTo>
                      <a:pt x="18836" y="29918"/>
                      <a:pt x="18872" y="29633"/>
                      <a:pt x="18884" y="29335"/>
                    </a:cubicBezTo>
                    <a:cubicBezTo>
                      <a:pt x="18979" y="29204"/>
                      <a:pt x="19051" y="29073"/>
                      <a:pt x="19110" y="28930"/>
                    </a:cubicBezTo>
                    <a:lnTo>
                      <a:pt x="19217" y="28930"/>
                    </a:lnTo>
                    <a:cubicBezTo>
                      <a:pt x="19396" y="28930"/>
                      <a:pt x="19563" y="28918"/>
                      <a:pt x="19706" y="28906"/>
                    </a:cubicBezTo>
                    <a:close/>
                    <a:moveTo>
                      <a:pt x="8442" y="28859"/>
                    </a:moveTo>
                    <a:lnTo>
                      <a:pt x="8442" y="28859"/>
                    </a:lnTo>
                    <a:cubicBezTo>
                      <a:pt x="8609" y="28894"/>
                      <a:pt x="8823" y="28894"/>
                      <a:pt x="9073" y="28894"/>
                    </a:cubicBezTo>
                    <a:lnTo>
                      <a:pt x="9085" y="28894"/>
                    </a:lnTo>
                    <a:cubicBezTo>
                      <a:pt x="9133" y="29121"/>
                      <a:pt x="9216" y="29347"/>
                      <a:pt x="9323" y="29549"/>
                    </a:cubicBezTo>
                    <a:cubicBezTo>
                      <a:pt x="9335" y="29680"/>
                      <a:pt x="9371" y="29811"/>
                      <a:pt x="9407" y="29930"/>
                    </a:cubicBezTo>
                    <a:cubicBezTo>
                      <a:pt x="9466" y="30121"/>
                      <a:pt x="9538" y="30287"/>
                      <a:pt x="9633" y="30454"/>
                    </a:cubicBezTo>
                    <a:cubicBezTo>
                      <a:pt x="9626" y="30456"/>
                      <a:pt x="9618" y="30458"/>
                      <a:pt x="9607" y="30458"/>
                    </a:cubicBezTo>
                    <a:cubicBezTo>
                      <a:pt x="9559" y="30458"/>
                      <a:pt x="9469" y="30430"/>
                      <a:pt x="9323" y="30323"/>
                    </a:cubicBezTo>
                    <a:cubicBezTo>
                      <a:pt x="9276" y="30287"/>
                      <a:pt x="9216" y="30240"/>
                      <a:pt x="9145" y="30180"/>
                    </a:cubicBezTo>
                    <a:cubicBezTo>
                      <a:pt x="8966" y="29990"/>
                      <a:pt x="8811" y="29775"/>
                      <a:pt x="8704" y="29537"/>
                    </a:cubicBezTo>
                    <a:cubicBezTo>
                      <a:pt x="8597" y="29311"/>
                      <a:pt x="8514" y="29097"/>
                      <a:pt x="8442" y="28859"/>
                    </a:cubicBezTo>
                    <a:close/>
                    <a:moveTo>
                      <a:pt x="16408" y="28668"/>
                    </a:moveTo>
                    <a:lnTo>
                      <a:pt x="17229" y="28763"/>
                    </a:lnTo>
                    <a:cubicBezTo>
                      <a:pt x="17193" y="29061"/>
                      <a:pt x="17134" y="29644"/>
                      <a:pt x="17039" y="30121"/>
                    </a:cubicBezTo>
                    <a:lnTo>
                      <a:pt x="17050" y="30109"/>
                    </a:lnTo>
                    <a:lnTo>
                      <a:pt x="17050" y="30121"/>
                    </a:lnTo>
                    <a:cubicBezTo>
                      <a:pt x="16967" y="30573"/>
                      <a:pt x="16919" y="30573"/>
                      <a:pt x="16622" y="30585"/>
                    </a:cubicBezTo>
                    <a:lnTo>
                      <a:pt x="16550" y="30585"/>
                    </a:lnTo>
                    <a:cubicBezTo>
                      <a:pt x="16419" y="30585"/>
                      <a:pt x="16288" y="30514"/>
                      <a:pt x="16217" y="30395"/>
                    </a:cubicBezTo>
                    <a:cubicBezTo>
                      <a:pt x="16265" y="30145"/>
                      <a:pt x="16277" y="29883"/>
                      <a:pt x="16229" y="29633"/>
                    </a:cubicBezTo>
                    <a:cubicBezTo>
                      <a:pt x="16229" y="29621"/>
                      <a:pt x="16229" y="29597"/>
                      <a:pt x="16217" y="29585"/>
                    </a:cubicBezTo>
                    <a:cubicBezTo>
                      <a:pt x="16288" y="29347"/>
                      <a:pt x="16360" y="28906"/>
                      <a:pt x="16408" y="28668"/>
                    </a:cubicBezTo>
                    <a:close/>
                    <a:moveTo>
                      <a:pt x="11240" y="28859"/>
                    </a:moveTo>
                    <a:cubicBezTo>
                      <a:pt x="11282" y="28867"/>
                      <a:pt x="11324" y="28875"/>
                      <a:pt x="11371" y="28875"/>
                    </a:cubicBezTo>
                    <a:cubicBezTo>
                      <a:pt x="11390" y="28875"/>
                      <a:pt x="11410" y="28874"/>
                      <a:pt x="11431" y="28871"/>
                    </a:cubicBezTo>
                    <a:lnTo>
                      <a:pt x="11443" y="28871"/>
                    </a:lnTo>
                    <a:cubicBezTo>
                      <a:pt x="11466" y="29061"/>
                      <a:pt x="11514" y="29263"/>
                      <a:pt x="11574" y="29454"/>
                    </a:cubicBezTo>
                    <a:cubicBezTo>
                      <a:pt x="11597" y="29513"/>
                      <a:pt x="11645" y="29609"/>
                      <a:pt x="11693" y="29728"/>
                    </a:cubicBezTo>
                    <a:cubicBezTo>
                      <a:pt x="11800" y="29906"/>
                      <a:pt x="11871" y="30097"/>
                      <a:pt x="11943" y="30287"/>
                    </a:cubicBezTo>
                    <a:cubicBezTo>
                      <a:pt x="11955" y="30323"/>
                      <a:pt x="11966" y="30359"/>
                      <a:pt x="11966" y="30395"/>
                    </a:cubicBezTo>
                    <a:cubicBezTo>
                      <a:pt x="11955" y="30466"/>
                      <a:pt x="11919" y="30526"/>
                      <a:pt x="11871" y="30561"/>
                    </a:cubicBezTo>
                    <a:cubicBezTo>
                      <a:pt x="11800" y="30621"/>
                      <a:pt x="11705" y="30656"/>
                      <a:pt x="11609" y="30656"/>
                    </a:cubicBezTo>
                    <a:cubicBezTo>
                      <a:pt x="11478" y="30633"/>
                      <a:pt x="11097" y="30121"/>
                      <a:pt x="11050" y="29847"/>
                    </a:cubicBezTo>
                    <a:cubicBezTo>
                      <a:pt x="11038" y="29525"/>
                      <a:pt x="11050" y="29192"/>
                      <a:pt x="11074" y="28859"/>
                    </a:cubicBezTo>
                    <a:close/>
                    <a:moveTo>
                      <a:pt x="14776" y="28466"/>
                    </a:moveTo>
                    <a:cubicBezTo>
                      <a:pt x="14907" y="28490"/>
                      <a:pt x="15110" y="28513"/>
                      <a:pt x="15384" y="28549"/>
                    </a:cubicBezTo>
                    <a:lnTo>
                      <a:pt x="15395" y="28537"/>
                    </a:lnTo>
                    <a:cubicBezTo>
                      <a:pt x="15586" y="28871"/>
                      <a:pt x="15741" y="29228"/>
                      <a:pt x="15848" y="29585"/>
                    </a:cubicBezTo>
                    <a:cubicBezTo>
                      <a:pt x="15848" y="29633"/>
                      <a:pt x="15848" y="29680"/>
                      <a:pt x="15872" y="29716"/>
                    </a:cubicBezTo>
                    <a:cubicBezTo>
                      <a:pt x="15919" y="29930"/>
                      <a:pt x="15907" y="30156"/>
                      <a:pt x="15848" y="30383"/>
                    </a:cubicBezTo>
                    <a:cubicBezTo>
                      <a:pt x="15824" y="30490"/>
                      <a:pt x="15776" y="30597"/>
                      <a:pt x="15705" y="30680"/>
                    </a:cubicBezTo>
                    <a:cubicBezTo>
                      <a:pt x="15646" y="30718"/>
                      <a:pt x="15449" y="30750"/>
                      <a:pt x="15232" y="30750"/>
                    </a:cubicBezTo>
                    <a:cubicBezTo>
                      <a:pt x="14963" y="30750"/>
                      <a:pt x="14662" y="30701"/>
                      <a:pt x="14550" y="30549"/>
                    </a:cubicBezTo>
                    <a:cubicBezTo>
                      <a:pt x="14455" y="30430"/>
                      <a:pt x="14407" y="30073"/>
                      <a:pt x="14645" y="29061"/>
                    </a:cubicBezTo>
                    <a:lnTo>
                      <a:pt x="14669" y="29002"/>
                    </a:lnTo>
                    <a:cubicBezTo>
                      <a:pt x="14705" y="28835"/>
                      <a:pt x="14753" y="28621"/>
                      <a:pt x="14776" y="28466"/>
                    </a:cubicBezTo>
                    <a:close/>
                    <a:moveTo>
                      <a:pt x="13788" y="28537"/>
                    </a:moveTo>
                    <a:cubicBezTo>
                      <a:pt x="13836" y="28942"/>
                      <a:pt x="13907" y="29335"/>
                      <a:pt x="14014" y="29728"/>
                    </a:cubicBezTo>
                    <a:cubicBezTo>
                      <a:pt x="14062" y="29918"/>
                      <a:pt x="14038" y="30478"/>
                      <a:pt x="13943" y="30633"/>
                    </a:cubicBezTo>
                    <a:cubicBezTo>
                      <a:pt x="13888" y="30702"/>
                      <a:pt x="13629" y="30755"/>
                      <a:pt x="13333" y="30755"/>
                    </a:cubicBezTo>
                    <a:cubicBezTo>
                      <a:pt x="13118" y="30755"/>
                      <a:pt x="12883" y="30727"/>
                      <a:pt x="12693" y="30656"/>
                    </a:cubicBezTo>
                    <a:cubicBezTo>
                      <a:pt x="12609" y="30621"/>
                      <a:pt x="12538" y="30561"/>
                      <a:pt x="12502" y="30478"/>
                    </a:cubicBezTo>
                    <a:cubicBezTo>
                      <a:pt x="12431" y="30204"/>
                      <a:pt x="12431" y="29918"/>
                      <a:pt x="12526" y="29656"/>
                    </a:cubicBezTo>
                    <a:cubicBezTo>
                      <a:pt x="12609" y="29490"/>
                      <a:pt x="12681" y="28990"/>
                      <a:pt x="12705" y="28740"/>
                    </a:cubicBezTo>
                    <a:lnTo>
                      <a:pt x="13062" y="28668"/>
                    </a:lnTo>
                    <a:cubicBezTo>
                      <a:pt x="13312" y="28621"/>
                      <a:pt x="13550" y="28585"/>
                      <a:pt x="13776" y="28549"/>
                    </a:cubicBezTo>
                    <a:lnTo>
                      <a:pt x="13788" y="28537"/>
                    </a:lnTo>
                    <a:close/>
                    <a:moveTo>
                      <a:pt x="10252" y="28882"/>
                    </a:moveTo>
                    <a:cubicBezTo>
                      <a:pt x="10323" y="29192"/>
                      <a:pt x="10419" y="29490"/>
                      <a:pt x="10538" y="29775"/>
                    </a:cubicBezTo>
                    <a:cubicBezTo>
                      <a:pt x="10597" y="29930"/>
                      <a:pt x="10645" y="30085"/>
                      <a:pt x="10693" y="30252"/>
                    </a:cubicBezTo>
                    <a:cubicBezTo>
                      <a:pt x="10728" y="30454"/>
                      <a:pt x="10704" y="30716"/>
                      <a:pt x="10573" y="30835"/>
                    </a:cubicBezTo>
                    <a:cubicBezTo>
                      <a:pt x="10550" y="30847"/>
                      <a:pt x="10526" y="30871"/>
                      <a:pt x="10490" y="30883"/>
                    </a:cubicBezTo>
                    <a:lnTo>
                      <a:pt x="10466" y="30883"/>
                    </a:lnTo>
                    <a:cubicBezTo>
                      <a:pt x="10442" y="30835"/>
                      <a:pt x="10419" y="30811"/>
                      <a:pt x="10371" y="30787"/>
                    </a:cubicBezTo>
                    <a:cubicBezTo>
                      <a:pt x="10347" y="30776"/>
                      <a:pt x="10323" y="30776"/>
                      <a:pt x="10300" y="30776"/>
                    </a:cubicBezTo>
                    <a:cubicBezTo>
                      <a:pt x="10181" y="30656"/>
                      <a:pt x="10073" y="30526"/>
                      <a:pt x="9990" y="30383"/>
                    </a:cubicBezTo>
                    <a:cubicBezTo>
                      <a:pt x="9883" y="30216"/>
                      <a:pt x="9800" y="30037"/>
                      <a:pt x="9740" y="29859"/>
                    </a:cubicBezTo>
                    <a:cubicBezTo>
                      <a:pt x="9704" y="29740"/>
                      <a:pt x="9680" y="29621"/>
                      <a:pt x="9680" y="29502"/>
                    </a:cubicBezTo>
                    <a:cubicBezTo>
                      <a:pt x="9657" y="29299"/>
                      <a:pt x="9669" y="29097"/>
                      <a:pt x="9680" y="28906"/>
                    </a:cubicBezTo>
                    <a:lnTo>
                      <a:pt x="10026" y="28882"/>
                    </a:lnTo>
                    <a:close/>
                    <a:moveTo>
                      <a:pt x="17574" y="28811"/>
                    </a:moveTo>
                    <a:cubicBezTo>
                      <a:pt x="17932" y="28871"/>
                      <a:pt x="18241" y="28894"/>
                      <a:pt x="18515" y="28918"/>
                    </a:cubicBezTo>
                    <a:lnTo>
                      <a:pt x="18527" y="28906"/>
                    </a:lnTo>
                    <a:lnTo>
                      <a:pt x="18527" y="29252"/>
                    </a:lnTo>
                    <a:cubicBezTo>
                      <a:pt x="18527" y="29525"/>
                      <a:pt x="18491" y="29811"/>
                      <a:pt x="18432" y="30085"/>
                    </a:cubicBezTo>
                    <a:cubicBezTo>
                      <a:pt x="18372" y="30216"/>
                      <a:pt x="18313" y="30359"/>
                      <a:pt x="18229" y="30478"/>
                    </a:cubicBezTo>
                    <a:cubicBezTo>
                      <a:pt x="18193" y="30549"/>
                      <a:pt x="18146" y="30621"/>
                      <a:pt x="18110" y="30668"/>
                    </a:cubicBezTo>
                    <a:cubicBezTo>
                      <a:pt x="18074" y="30728"/>
                      <a:pt x="18051" y="30764"/>
                      <a:pt x="18015" y="30799"/>
                    </a:cubicBezTo>
                    <a:lnTo>
                      <a:pt x="18015" y="30811"/>
                    </a:lnTo>
                    <a:cubicBezTo>
                      <a:pt x="17967" y="30871"/>
                      <a:pt x="17908" y="30930"/>
                      <a:pt x="17836" y="30978"/>
                    </a:cubicBezTo>
                    <a:cubicBezTo>
                      <a:pt x="17812" y="30954"/>
                      <a:pt x="17789" y="30930"/>
                      <a:pt x="17765" y="30907"/>
                    </a:cubicBezTo>
                    <a:cubicBezTo>
                      <a:pt x="17622" y="30656"/>
                      <a:pt x="17503" y="30395"/>
                      <a:pt x="17420" y="30121"/>
                    </a:cubicBezTo>
                    <a:cubicBezTo>
                      <a:pt x="17491" y="29692"/>
                      <a:pt x="17562" y="29132"/>
                      <a:pt x="17574" y="28811"/>
                    </a:cubicBezTo>
                    <a:close/>
                    <a:moveTo>
                      <a:pt x="8061" y="30395"/>
                    </a:moveTo>
                    <a:cubicBezTo>
                      <a:pt x="8180" y="30549"/>
                      <a:pt x="8335" y="30668"/>
                      <a:pt x="8514" y="30752"/>
                    </a:cubicBezTo>
                    <a:cubicBezTo>
                      <a:pt x="8418" y="30859"/>
                      <a:pt x="8359" y="30978"/>
                      <a:pt x="8299" y="31109"/>
                    </a:cubicBezTo>
                    <a:cubicBezTo>
                      <a:pt x="8276" y="31168"/>
                      <a:pt x="8252" y="31240"/>
                      <a:pt x="8240" y="31311"/>
                    </a:cubicBezTo>
                    <a:cubicBezTo>
                      <a:pt x="8168" y="31228"/>
                      <a:pt x="8109" y="31133"/>
                      <a:pt x="8085" y="31014"/>
                    </a:cubicBezTo>
                    <a:lnTo>
                      <a:pt x="8097" y="31014"/>
                    </a:lnTo>
                    <a:cubicBezTo>
                      <a:pt x="8061" y="30811"/>
                      <a:pt x="8049" y="30609"/>
                      <a:pt x="8061" y="30395"/>
                    </a:cubicBezTo>
                    <a:close/>
                    <a:moveTo>
                      <a:pt x="20408" y="30585"/>
                    </a:moveTo>
                    <a:lnTo>
                      <a:pt x="20408" y="30585"/>
                    </a:lnTo>
                    <a:cubicBezTo>
                      <a:pt x="20444" y="30799"/>
                      <a:pt x="20432" y="31026"/>
                      <a:pt x="20360" y="31240"/>
                    </a:cubicBezTo>
                    <a:lnTo>
                      <a:pt x="20372" y="31240"/>
                    </a:lnTo>
                    <a:cubicBezTo>
                      <a:pt x="20325" y="31359"/>
                      <a:pt x="20241" y="31466"/>
                      <a:pt x="20122" y="31538"/>
                    </a:cubicBezTo>
                    <a:cubicBezTo>
                      <a:pt x="20146" y="31299"/>
                      <a:pt x="20110" y="31061"/>
                      <a:pt x="20015" y="30835"/>
                    </a:cubicBezTo>
                    <a:cubicBezTo>
                      <a:pt x="20146" y="30799"/>
                      <a:pt x="20265" y="30716"/>
                      <a:pt x="20360" y="30621"/>
                    </a:cubicBezTo>
                    <a:cubicBezTo>
                      <a:pt x="20372" y="30609"/>
                      <a:pt x="20396" y="30597"/>
                      <a:pt x="20408" y="30585"/>
                    </a:cubicBezTo>
                    <a:close/>
                    <a:moveTo>
                      <a:pt x="8859" y="30883"/>
                    </a:moveTo>
                    <a:cubicBezTo>
                      <a:pt x="8871" y="30907"/>
                      <a:pt x="8883" y="30918"/>
                      <a:pt x="8883" y="30942"/>
                    </a:cubicBezTo>
                    <a:cubicBezTo>
                      <a:pt x="8978" y="31073"/>
                      <a:pt x="9109" y="31168"/>
                      <a:pt x="9252" y="31204"/>
                    </a:cubicBezTo>
                    <a:cubicBezTo>
                      <a:pt x="9133" y="31430"/>
                      <a:pt x="9061" y="31669"/>
                      <a:pt x="9049" y="31919"/>
                    </a:cubicBezTo>
                    <a:cubicBezTo>
                      <a:pt x="9026" y="32050"/>
                      <a:pt x="9026" y="32192"/>
                      <a:pt x="9038" y="32335"/>
                    </a:cubicBezTo>
                    <a:cubicBezTo>
                      <a:pt x="9026" y="32311"/>
                      <a:pt x="9002" y="32288"/>
                      <a:pt x="8978" y="32264"/>
                    </a:cubicBezTo>
                    <a:cubicBezTo>
                      <a:pt x="8966" y="32240"/>
                      <a:pt x="8907" y="32169"/>
                      <a:pt x="8871" y="32133"/>
                    </a:cubicBezTo>
                    <a:cubicBezTo>
                      <a:pt x="8788" y="32026"/>
                      <a:pt x="8704" y="31907"/>
                      <a:pt x="8633" y="31788"/>
                    </a:cubicBezTo>
                    <a:cubicBezTo>
                      <a:pt x="8657" y="31716"/>
                      <a:pt x="8633" y="31645"/>
                      <a:pt x="8573" y="31609"/>
                    </a:cubicBezTo>
                    <a:cubicBezTo>
                      <a:pt x="8561" y="31478"/>
                      <a:pt x="8585" y="31347"/>
                      <a:pt x="8633" y="31240"/>
                    </a:cubicBezTo>
                    <a:cubicBezTo>
                      <a:pt x="8680" y="31097"/>
                      <a:pt x="8764" y="30978"/>
                      <a:pt x="8859" y="30883"/>
                    </a:cubicBezTo>
                    <a:close/>
                    <a:moveTo>
                      <a:pt x="19682" y="30954"/>
                    </a:moveTo>
                    <a:cubicBezTo>
                      <a:pt x="19801" y="31228"/>
                      <a:pt x="19813" y="31538"/>
                      <a:pt x="19729" y="31823"/>
                    </a:cubicBezTo>
                    <a:cubicBezTo>
                      <a:pt x="19694" y="31954"/>
                      <a:pt x="19646" y="32073"/>
                      <a:pt x="19586" y="32192"/>
                    </a:cubicBezTo>
                    <a:cubicBezTo>
                      <a:pt x="19551" y="32252"/>
                      <a:pt x="19491" y="32311"/>
                      <a:pt x="19432" y="32347"/>
                    </a:cubicBezTo>
                    <a:cubicBezTo>
                      <a:pt x="19491" y="32085"/>
                      <a:pt x="19503" y="31811"/>
                      <a:pt x="19456" y="31549"/>
                    </a:cubicBezTo>
                    <a:lnTo>
                      <a:pt x="19467" y="31549"/>
                    </a:lnTo>
                    <a:cubicBezTo>
                      <a:pt x="19456" y="31454"/>
                      <a:pt x="19420" y="31347"/>
                      <a:pt x="19384" y="31252"/>
                    </a:cubicBezTo>
                    <a:cubicBezTo>
                      <a:pt x="19503" y="31168"/>
                      <a:pt x="19598" y="31061"/>
                      <a:pt x="19682" y="30954"/>
                    </a:cubicBezTo>
                    <a:close/>
                    <a:moveTo>
                      <a:pt x="19075" y="31418"/>
                    </a:moveTo>
                    <a:cubicBezTo>
                      <a:pt x="19086" y="31478"/>
                      <a:pt x="19110" y="31538"/>
                      <a:pt x="19110" y="31609"/>
                    </a:cubicBezTo>
                    <a:cubicBezTo>
                      <a:pt x="19170" y="31883"/>
                      <a:pt x="19134" y="32169"/>
                      <a:pt x="19027" y="32419"/>
                    </a:cubicBezTo>
                    <a:cubicBezTo>
                      <a:pt x="18994" y="32629"/>
                      <a:pt x="18816" y="32778"/>
                      <a:pt x="18608" y="32778"/>
                    </a:cubicBezTo>
                    <a:cubicBezTo>
                      <a:pt x="18593" y="32778"/>
                      <a:pt x="18578" y="32777"/>
                      <a:pt x="18563" y="32776"/>
                    </a:cubicBezTo>
                    <a:cubicBezTo>
                      <a:pt x="18598" y="32407"/>
                      <a:pt x="18586" y="32038"/>
                      <a:pt x="18515" y="31669"/>
                    </a:cubicBezTo>
                    <a:lnTo>
                      <a:pt x="18539" y="31669"/>
                    </a:lnTo>
                    <a:cubicBezTo>
                      <a:pt x="18741" y="31645"/>
                      <a:pt x="18932" y="31561"/>
                      <a:pt x="19075" y="31418"/>
                    </a:cubicBezTo>
                    <a:close/>
                    <a:moveTo>
                      <a:pt x="9514" y="31490"/>
                    </a:moveTo>
                    <a:cubicBezTo>
                      <a:pt x="9633" y="31585"/>
                      <a:pt x="9788" y="31633"/>
                      <a:pt x="9954" y="31633"/>
                    </a:cubicBezTo>
                    <a:cubicBezTo>
                      <a:pt x="9919" y="31871"/>
                      <a:pt x="9919" y="32109"/>
                      <a:pt x="9931" y="32347"/>
                    </a:cubicBezTo>
                    <a:cubicBezTo>
                      <a:pt x="9931" y="32478"/>
                      <a:pt x="9942" y="32621"/>
                      <a:pt x="9966" y="32752"/>
                    </a:cubicBezTo>
                    <a:cubicBezTo>
                      <a:pt x="9913" y="32775"/>
                      <a:pt x="9861" y="32783"/>
                      <a:pt x="9811" y="32783"/>
                    </a:cubicBezTo>
                    <a:cubicBezTo>
                      <a:pt x="9782" y="32783"/>
                      <a:pt x="9754" y="32780"/>
                      <a:pt x="9728" y="32776"/>
                    </a:cubicBezTo>
                    <a:cubicBezTo>
                      <a:pt x="9573" y="32764"/>
                      <a:pt x="9454" y="32645"/>
                      <a:pt x="9430" y="32502"/>
                    </a:cubicBezTo>
                    <a:cubicBezTo>
                      <a:pt x="9383" y="32323"/>
                      <a:pt x="9371" y="32145"/>
                      <a:pt x="9383" y="31966"/>
                    </a:cubicBezTo>
                    <a:lnTo>
                      <a:pt x="9395" y="31954"/>
                    </a:lnTo>
                    <a:cubicBezTo>
                      <a:pt x="9407" y="31799"/>
                      <a:pt x="9454" y="31645"/>
                      <a:pt x="9514" y="31490"/>
                    </a:cubicBezTo>
                    <a:close/>
                    <a:moveTo>
                      <a:pt x="17041" y="31427"/>
                    </a:moveTo>
                    <a:cubicBezTo>
                      <a:pt x="17056" y="31427"/>
                      <a:pt x="17071" y="31428"/>
                      <a:pt x="17086" y="31430"/>
                    </a:cubicBezTo>
                    <a:cubicBezTo>
                      <a:pt x="17098" y="31430"/>
                      <a:pt x="17122" y="31430"/>
                      <a:pt x="17134" y="31442"/>
                    </a:cubicBezTo>
                    <a:cubicBezTo>
                      <a:pt x="17181" y="31478"/>
                      <a:pt x="17193" y="31538"/>
                      <a:pt x="17193" y="31597"/>
                    </a:cubicBezTo>
                    <a:cubicBezTo>
                      <a:pt x="17193" y="31752"/>
                      <a:pt x="17181" y="31907"/>
                      <a:pt x="17146" y="32061"/>
                    </a:cubicBezTo>
                    <a:cubicBezTo>
                      <a:pt x="17134" y="32133"/>
                      <a:pt x="17122" y="32192"/>
                      <a:pt x="17110" y="32240"/>
                    </a:cubicBezTo>
                    <a:cubicBezTo>
                      <a:pt x="17098" y="32431"/>
                      <a:pt x="17062" y="32621"/>
                      <a:pt x="17015" y="32800"/>
                    </a:cubicBezTo>
                    <a:cubicBezTo>
                      <a:pt x="16991" y="32895"/>
                      <a:pt x="16955" y="32990"/>
                      <a:pt x="16908" y="33073"/>
                    </a:cubicBezTo>
                    <a:cubicBezTo>
                      <a:pt x="16765" y="32990"/>
                      <a:pt x="16622" y="32883"/>
                      <a:pt x="16503" y="32764"/>
                    </a:cubicBezTo>
                    <a:cubicBezTo>
                      <a:pt x="16503" y="32633"/>
                      <a:pt x="16515" y="32514"/>
                      <a:pt x="16527" y="32383"/>
                    </a:cubicBezTo>
                    <a:lnTo>
                      <a:pt x="16538" y="32383"/>
                    </a:lnTo>
                    <a:lnTo>
                      <a:pt x="16538" y="32300"/>
                    </a:lnTo>
                    <a:cubicBezTo>
                      <a:pt x="16550" y="32121"/>
                      <a:pt x="16562" y="31954"/>
                      <a:pt x="16550" y="31776"/>
                    </a:cubicBezTo>
                    <a:cubicBezTo>
                      <a:pt x="16617" y="31675"/>
                      <a:pt x="16811" y="31427"/>
                      <a:pt x="17041" y="31427"/>
                    </a:cubicBezTo>
                    <a:close/>
                    <a:moveTo>
                      <a:pt x="12587" y="31263"/>
                    </a:moveTo>
                    <a:cubicBezTo>
                      <a:pt x="12607" y="31263"/>
                      <a:pt x="12627" y="31267"/>
                      <a:pt x="12645" y="31276"/>
                    </a:cubicBezTo>
                    <a:cubicBezTo>
                      <a:pt x="12800" y="31311"/>
                      <a:pt x="12967" y="31538"/>
                      <a:pt x="12990" y="31883"/>
                    </a:cubicBezTo>
                    <a:cubicBezTo>
                      <a:pt x="13002" y="31942"/>
                      <a:pt x="13002" y="32014"/>
                      <a:pt x="12990" y="32085"/>
                    </a:cubicBezTo>
                    <a:cubicBezTo>
                      <a:pt x="12979" y="32288"/>
                      <a:pt x="12931" y="32490"/>
                      <a:pt x="12871" y="32692"/>
                    </a:cubicBezTo>
                    <a:cubicBezTo>
                      <a:pt x="12764" y="33014"/>
                      <a:pt x="12657" y="33097"/>
                      <a:pt x="12633" y="33109"/>
                    </a:cubicBezTo>
                    <a:cubicBezTo>
                      <a:pt x="12621" y="33115"/>
                      <a:pt x="12609" y="33118"/>
                      <a:pt x="12598" y="33118"/>
                    </a:cubicBezTo>
                    <a:cubicBezTo>
                      <a:pt x="12586" y="33118"/>
                      <a:pt x="12574" y="33115"/>
                      <a:pt x="12562" y="33109"/>
                    </a:cubicBezTo>
                    <a:cubicBezTo>
                      <a:pt x="12443" y="33073"/>
                      <a:pt x="12371" y="32954"/>
                      <a:pt x="12324" y="32776"/>
                    </a:cubicBezTo>
                    <a:cubicBezTo>
                      <a:pt x="12276" y="32490"/>
                      <a:pt x="12264" y="32192"/>
                      <a:pt x="12288" y="31907"/>
                    </a:cubicBezTo>
                    <a:lnTo>
                      <a:pt x="12300" y="31907"/>
                    </a:lnTo>
                    <a:cubicBezTo>
                      <a:pt x="12312" y="31871"/>
                      <a:pt x="12312" y="31835"/>
                      <a:pt x="12312" y="31799"/>
                    </a:cubicBezTo>
                    <a:lnTo>
                      <a:pt x="12312" y="31764"/>
                    </a:lnTo>
                    <a:cubicBezTo>
                      <a:pt x="12336" y="31526"/>
                      <a:pt x="12407" y="31359"/>
                      <a:pt x="12502" y="31288"/>
                    </a:cubicBezTo>
                    <a:cubicBezTo>
                      <a:pt x="12524" y="31273"/>
                      <a:pt x="12556" y="31263"/>
                      <a:pt x="12587" y="31263"/>
                    </a:cubicBezTo>
                    <a:close/>
                    <a:moveTo>
                      <a:pt x="14756" y="31427"/>
                    </a:moveTo>
                    <a:cubicBezTo>
                      <a:pt x="14771" y="31427"/>
                      <a:pt x="14786" y="31428"/>
                      <a:pt x="14800" y="31430"/>
                    </a:cubicBezTo>
                    <a:lnTo>
                      <a:pt x="14836" y="31430"/>
                    </a:lnTo>
                    <a:cubicBezTo>
                      <a:pt x="14850" y="31428"/>
                      <a:pt x="14864" y="31427"/>
                      <a:pt x="14878" y="31427"/>
                    </a:cubicBezTo>
                    <a:cubicBezTo>
                      <a:pt x="14950" y="31427"/>
                      <a:pt x="15024" y="31452"/>
                      <a:pt x="15074" y="31502"/>
                    </a:cubicBezTo>
                    <a:cubicBezTo>
                      <a:pt x="15157" y="31597"/>
                      <a:pt x="15145" y="31776"/>
                      <a:pt x="15122" y="31930"/>
                    </a:cubicBezTo>
                    <a:cubicBezTo>
                      <a:pt x="15122" y="31990"/>
                      <a:pt x="15122" y="32038"/>
                      <a:pt x="15122" y="32085"/>
                    </a:cubicBezTo>
                    <a:cubicBezTo>
                      <a:pt x="15110" y="32300"/>
                      <a:pt x="15086" y="32514"/>
                      <a:pt x="15038" y="32728"/>
                    </a:cubicBezTo>
                    <a:cubicBezTo>
                      <a:pt x="15026" y="32823"/>
                      <a:pt x="15014" y="32907"/>
                      <a:pt x="15003" y="32931"/>
                    </a:cubicBezTo>
                    <a:cubicBezTo>
                      <a:pt x="15003" y="32963"/>
                      <a:pt x="14922" y="33137"/>
                      <a:pt x="14789" y="33137"/>
                    </a:cubicBezTo>
                    <a:cubicBezTo>
                      <a:pt x="14777" y="33137"/>
                      <a:pt x="14765" y="33136"/>
                      <a:pt x="14753" y="33133"/>
                    </a:cubicBezTo>
                    <a:cubicBezTo>
                      <a:pt x="14705" y="33121"/>
                      <a:pt x="14598" y="33085"/>
                      <a:pt x="14562" y="32728"/>
                    </a:cubicBezTo>
                    <a:lnTo>
                      <a:pt x="14574" y="32728"/>
                    </a:lnTo>
                    <a:cubicBezTo>
                      <a:pt x="14550" y="32609"/>
                      <a:pt x="14550" y="32466"/>
                      <a:pt x="14550" y="32335"/>
                    </a:cubicBezTo>
                    <a:cubicBezTo>
                      <a:pt x="14550" y="32228"/>
                      <a:pt x="14538" y="32133"/>
                      <a:pt x="14526" y="32050"/>
                    </a:cubicBezTo>
                    <a:lnTo>
                      <a:pt x="14526" y="31954"/>
                    </a:lnTo>
                    <a:cubicBezTo>
                      <a:pt x="14503" y="31764"/>
                      <a:pt x="14479" y="31561"/>
                      <a:pt x="14550" y="31490"/>
                    </a:cubicBezTo>
                    <a:cubicBezTo>
                      <a:pt x="14609" y="31450"/>
                      <a:pt x="14685" y="31427"/>
                      <a:pt x="14756" y="31427"/>
                    </a:cubicBezTo>
                    <a:close/>
                    <a:moveTo>
                      <a:pt x="10383" y="31240"/>
                    </a:moveTo>
                    <a:cubicBezTo>
                      <a:pt x="10573" y="31478"/>
                      <a:pt x="10835" y="31657"/>
                      <a:pt x="11133" y="31740"/>
                    </a:cubicBezTo>
                    <a:cubicBezTo>
                      <a:pt x="11074" y="32121"/>
                      <a:pt x="11050" y="32502"/>
                      <a:pt x="11085" y="32883"/>
                    </a:cubicBezTo>
                    <a:cubicBezTo>
                      <a:pt x="10954" y="33014"/>
                      <a:pt x="10788" y="33121"/>
                      <a:pt x="10621" y="33181"/>
                    </a:cubicBezTo>
                    <a:cubicBezTo>
                      <a:pt x="10562" y="33181"/>
                      <a:pt x="10431" y="33169"/>
                      <a:pt x="10359" y="32859"/>
                    </a:cubicBezTo>
                    <a:cubicBezTo>
                      <a:pt x="10359" y="32812"/>
                      <a:pt x="10347" y="32752"/>
                      <a:pt x="10312" y="32716"/>
                    </a:cubicBezTo>
                    <a:lnTo>
                      <a:pt x="10323" y="32716"/>
                    </a:lnTo>
                    <a:cubicBezTo>
                      <a:pt x="10300" y="32585"/>
                      <a:pt x="10288" y="32454"/>
                      <a:pt x="10276" y="32323"/>
                    </a:cubicBezTo>
                    <a:cubicBezTo>
                      <a:pt x="10264" y="32061"/>
                      <a:pt x="10288" y="31788"/>
                      <a:pt x="10323" y="31526"/>
                    </a:cubicBezTo>
                    <a:cubicBezTo>
                      <a:pt x="10359" y="31478"/>
                      <a:pt x="10371" y="31430"/>
                      <a:pt x="10347" y="31383"/>
                    </a:cubicBezTo>
                    <a:cubicBezTo>
                      <a:pt x="10359" y="31323"/>
                      <a:pt x="10371" y="31276"/>
                      <a:pt x="10383" y="31240"/>
                    </a:cubicBezTo>
                    <a:close/>
                    <a:moveTo>
                      <a:pt x="13815" y="31315"/>
                    </a:moveTo>
                    <a:cubicBezTo>
                      <a:pt x="13830" y="31315"/>
                      <a:pt x="13845" y="31318"/>
                      <a:pt x="13860" y="31323"/>
                    </a:cubicBezTo>
                    <a:cubicBezTo>
                      <a:pt x="13895" y="31335"/>
                      <a:pt x="13943" y="31418"/>
                      <a:pt x="13955" y="31561"/>
                    </a:cubicBezTo>
                    <a:cubicBezTo>
                      <a:pt x="13991" y="31871"/>
                      <a:pt x="13991" y="32192"/>
                      <a:pt x="13955" y="32514"/>
                    </a:cubicBezTo>
                    <a:lnTo>
                      <a:pt x="13955" y="32573"/>
                    </a:lnTo>
                    <a:cubicBezTo>
                      <a:pt x="13955" y="32621"/>
                      <a:pt x="13943" y="32669"/>
                      <a:pt x="13931" y="32728"/>
                    </a:cubicBezTo>
                    <a:cubicBezTo>
                      <a:pt x="13895" y="33085"/>
                      <a:pt x="13824" y="33169"/>
                      <a:pt x="13800" y="33193"/>
                    </a:cubicBezTo>
                    <a:lnTo>
                      <a:pt x="13764" y="33193"/>
                    </a:lnTo>
                    <a:cubicBezTo>
                      <a:pt x="13681" y="33181"/>
                      <a:pt x="13574" y="33050"/>
                      <a:pt x="13479" y="32704"/>
                    </a:cubicBezTo>
                    <a:lnTo>
                      <a:pt x="13490" y="32704"/>
                    </a:lnTo>
                    <a:cubicBezTo>
                      <a:pt x="13419" y="32431"/>
                      <a:pt x="13371" y="32145"/>
                      <a:pt x="13348" y="31859"/>
                    </a:cubicBezTo>
                    <a:cubicBezTo>
                      <a:pt x="13360" y="31847"/>
                      <a:pt x="13360" y="31835"/>
                      <a:pt x="13348" y="31835"/>
                    </a:cubicBezTo>
                    <a:lnTo>
                      <a:pt x="13348" y="31811"/>
                    </a:lnTo>
                    <a:cubicBezTo>
                      <a:pt x="13336" y="31561"/>
                      <a:pt x="13479" y="31442"/>
                      <a:pt x="13752" y="31335"/>
                    </a:cubicBezTo>
                    <a:cubicBezTo>
                      <a:pt x="13773" y="31321"/>
                      <a:pt x="13794" y="31315"/>
                      <a:pt x="13815" y="31315"/>
                    </a:cubicBezTo>
                    <a:close/>
                    <a:moveTo>
                      <a:pt x="16086" y="31216"/>
                    </a:moveTo>
                    <a:cubicBezTo>
                      <a:pt x="16086" y="31216"/>
                      <a:pt x="16169" y="31276"/>
                      <a:pt x="16205" y="31692"/>
                    </a:cubicBezTo>
                    <a:cubicBezTo>
                      <a:pt x="16193" y="31728"/>
                      <a:pt x="16193" y="31764"/>
                      <a:pt x="16205" y="31799"/>
                    </a:cubicBezTo>
                    <a:cubicBezTo>
                      <a:pt x="16205" y="31942"/>
                      <a:pt x="16205" y="32097"/>
                      <a:pt x="16181" y="32264"/>
                    </a:cubicBezTo>
                    <a:lnTo>
                      <a:pt x="16181" y="32359"/>
                    </a:lnTo>
                    <a:cubicBezTo>
                      <a:pt x="16169" y="32502"/>
                      <a:pt x="16169" y="32657"/>
                      <a:pt x="16146" y="32788"/>
                    </a:cubicBezTo>
                    <a:cubicBezTo>
                      <a:pt x="16098" y="33145"/>
                      <a:pt x="16038" y="33193"/>
                      <a:pt x="16027" y="33193"/>
                    </a:cubicBezTo>
                    <a:lnTo>
                      <a:pt x="16015" y="33193"/>
                    </a:lnTo>
                    <a:cubicBezTo>
                      <a:pt x="15824" y="33157"/>
                      <a:pt x="15693" y="33002"/>
                      <a:pt x="15610" y="32716"/>
                    </a:cubicBezTo>
                    <a:lnTo>
                      <a:pt x="15622" y="32716"/>
                    </a:lnTo>
                    <a:lnTo>
                      <a:pt x="15622" y="32704"/>
                    </a:lnTo>
                    <a:cubicBezTo>
                      <a:pt x="15538" y="32311"/>
                      <a:pt x="15515" y="31907"/>
                      <a:pt x="15562" y="31514"/>
                    </a:cubicBezTo>
                    <a:cubicBezTo>
                      <a:pt x="15586" y="31418"/>
                      <a:pt x="15836" y="31228"/>
                      <a:pt x="16086" y="31216"/>
                    </a:cubicBezTo>
                    <a:close/>
                    <a:moveTo>
                      <a:pt x="18098" y="31228"/>
                    </a:moveTo>
                    <a:cubicBezTo>
                      <a:pt x="18122" y="31323"/>
                      <a:pt x="18146" y="31418"/>
                      <a:pt x="18158" y="31514"/>
                    </a:cubicBezTo>
                    <a:cubicBezTo>
                      <a:pt x="18229" y="31907"/>
                      <a:pt x="18253" y="32300"/>
                      <a:pt x="18217" y="32704"/>
                    </a:cubicBezTo>
                    <a:lnTo>
                      <a:pt x="18193" y="32788"/>
                    </a:lnTo>
                    <a:cubicBezTo>
                      <a:pt x="18182" y="32823"/>
                      <a:pt x="18170" y="32859"/>
                      <a:pt x="18158" y="32895"/>
                    </a:cubicBezTo>
                    <a:cubicBezTo>
                      <a:pt x="18086" y="33157"/>
                      <a:pt x="18027" y="33193"/>
                      <a:pt x="18015" y="33193"/>
                    </a:cubicBezTo>
                    <a:cubicBezTo>
                      <a:pt x="17932" y="33193"/>
                      <a:pt x="17646" y="33002"/>
                      <a:pt x="17384" y="32788"/>
                    </a:cubicBezTo>
                    <a:cubicBezTo>
                      <a:pt x="17420" y="32609"/>
                      <a:pt x="17443" y="32442"/>
                      <a:pt x="17455" y="32264"/>
                    </a:cubicBezTo>
                    <a:lnTo>
                      <a:pt x="17467" y="32264"/>
                    </a:lnTo>
                    <a:cubicBezTo>
                      <a:pt x="17467" y="32240"/>
                      <a:pt x="17479" y="32192"/>
                      <a:pt x="17491" y="32133"/>
                    </a:cubicBezTo>
                    <a:cubicBezTo>
                      <a:pt x="17527" y="31978"/>
                      <a:pt x="17539" y="31835"/>
                      <a:pt x="17551" y="31680"/>
                    </a:cubicBezTo>
                    <a:cubicBezTo>
                      <a:pt x="17693" y="31573"/>
                      <a:pt x="17824" y="31454"/>
                      <a:pt x="17943" y="31311"/>
                    </a:cubicBezTo>
                    <a:cubicBezTo>
                      <a:pt x="18003" y="31299"/>
                      <a:pt x="18051" y="31264"/>
                      <a:pt x="18098" y="31228"/>
                    </a:cubicBezTo>
                    <a:close/>
                    <a:moveTo>
                      <a:pt x="11662" y="31364"/>
                    </a:moveTo>
                    <a:cubicBezTo>
                      <a:pt x="11670" y="31364"/>
                      <a:pt x="11676" y="31366"/>
                      <a:pt x="11681" y="31371"/>
                    </a:cubicBezTo>
                    <a:cubicBezTo>
                      <a:pt x="11764" y="31395"/>
                      <a:pt x="11883" y="31597"/>
                      <a:pt x="11943" y="31835"/>
                    </a:cubicBezTo>
                    <a:cubicBezTo>
                      <a:pt x="11907" y="32145"/>
                      <a:pt x="11919" y="32466"/>
                      <a:pt x="11966" y="32776"/>
                    </a:cubicBezTo>
                    <a:lnTo>
                      <a:pt x="11966" y="32788"/>
                    </a:lnTo>
                    <a:cubicBezTo>
                      <a:pt x="11871" y="32954"/>
                      <a:pt x="11740" y="33097"/>
                      <a:pt x="11585" y="33193"/>
                    </a:cubicBezTo>
                    <a:cubicBezTo>
                      <a:pt x="11562" y="33193"/>
                      <a:pt x="11538" y="33204"/>
                      <a:pt x="11514" y="33204"/>
                    </a:cubicBezTo>
                    <a:cubicBezTo>
                      <a:pt x="11478" y="33121"/>
                      <a:pt x="11455" y="33026"/>
                      <a:pt x="11443" y="32942"/>
                    </a:cubicBezTo>
                    <a:cubicBezTo>
                      <a:pt x="11395" y="32502"/>
                      <a:pt x="11419" y="32073"/>
                      <a:pt x="11502" y="31657"/>
                    </a:cubicBezTo>
                    <a:cubicBezTo>
                      <a:pt x="11526" y="31573"/>
                      <a:pt x="11538" y="31502"/>
                      <a:pt x="11574" y="31430"/>
                    </a:cubicBezTo>
                    <a:cubicBezTo>
                      <a:pt x="11585" y="31418"/>
                      <a:pt x="11585" y="31407"/>
                      <a:pt x="11597" y="31395"/>
                    </a:cubicBezTo>
                    <a:cubicBezTo>
                      <a:pt x="11628" y="31372"/>
                      <a:pt x="11648" y="31364"/>
                      <a:pt x="11662" y="31364"/>
                    </a:cubicBezTo>
                    <a:close/>
                    <a:moveTo>
                      <a:pt x="1834" y="23120"/>
                    </a:moveTo>
                    <a:lnTo>
                      <a:pt x="1834" y="23120"/>
                    </a:lnTo>
                    <a:cubicBezTo>
                      <a:pt x="2418" y="23608"/>
                      <a:pt x="3418" y="24334"/>
                      <a:pt x="4239" y="24406"/>
                    </a:cubicBezTo>
                    <a:cubicBezTo>
                      <a:pt x="4620" y="24430"/>
                      <a:pt x="4989" y="24525"/>
                      <a:pt x="5347" y="24680"/>
                    </a:cubicBezTo>
                    <a:cubicBezTo>
                      <a:pt x="5359" y="24918"/>
                      <a:pt x="5406" y="25489"/>
                      <a:pt x="5478" y="26132"/>
                    </a:cubicBezTo>
                    <a:cubicBezTo>
                      <a:pt x="5537" y="26680"/>
                      <a:pt x="5632" y="27227"/>
                      <a:pt x="5763" y="27763"/>
                    </a:cubicBezTo>
                    <a:cubicBezTo>
                      <a:pt x="5882" y="28275"/>
                      <a:pt x="5978" y="28799"/>
                      <a:pt x="6037" y="29323"/>
                    </a:cubicBezTo>
                    <a:cubicBezTo>
                      <a:pt x="6132" y="30025"/>
                      <a:pt x="6216" y="30633"/>
                      <a:pt x="6394" y="30918"/>
                    </a:cubicBezTo>
                    <a:cubicBezTo>
                      <a:pt x="6432" y="30974"/>
                      <a:pt x="6485" y="30997"/>
                      <a:pt x="6536" y="30997"/>
                    </a:cubicBezTo>
                    <a:cubicBezTo>
                      <a:pt x="6662" y="30997"/>
                      <a:pt x="6785" y="30860"/>
                      <a:pt x="6692" y="30716"/>
                    </a:cubicBezTo>
                    <a:cubicBezTo>
                      <a:pt x="6549" y="30502"/>
                      <a:pt x="6466" y="29906"/>
                      <a:pt x="6382" y="29275"/>
                    </a:cubicBezTo>
                    <a:cubicBezTo>
                      <a:pt x="6323" y="28728"/>
                      <a:pt x="6228" y="28204"/>
                      <a:pt x="6097" y="27668"/>
                    </a:cubicBezTo>
                    <a:cubicBezTo>
                      <a:pt x="6013" y="27323"/>
                      <a:pt x="5954" y="26977"/>
                      <a:pt x="5906" y="26620"/>
                    </a:cubicBezTo>
                    <a:lnTo>
                      <a:pt x="5906" y="26620"/>
                    </a:lnTo>
                    <a:cubicBezTo>
                      <a:pt x="6132" y="27120"/>
                      <a:pt x="7121" y="29252"/>
                      <a:pt x="7835" y="29894"/>
                    </a:cubicBezTo>
                    <a:cubicBezTo>
                      <a:pt x="7633" y="30299"/>
                      <a:pt x="7716" y="30871"/>
                      <a:pt x="7752" y="31061"/>
                    </a:cubicBezTo>
                    <a:cubicBezTo>
                      <a:pt x="7799" y="31430"/>
                      <a:pt x="8097" y="31692"/>
                      <a:pt x="8276" y="31811"/>
                    </a:cubicBezTo>
                    <a:cubicBezTo>
                      <a:pt x="8347" y="32014"/>
                      <a:pt x="8466" y="32192"/>
                      <a:pt x="8609" y="32347"/>
                    </a:cubicBezTo>
                    <a:cubicBezTo>
                      <a:pt x="8633" y="32383"/>
                      <a:pt x="8668" y="32431"/>
                      <a:pt x="8704" y="32466"/>
                    </a:cubicBezTo>
                    <a:cubicBezTo>
                      <a:pt x="8847" y="32669"/>
                      <a:pt x="8990" y="32764"/>
                      <a:pt x="9133" y="32764"/>
                    </a:cubicBezTo>
                    <a:lnTo>
                      <a:pt x="9157" y="32764"/>
                    </a:lnTo>
                    <a:cubicBezTo>
                      <a:pt x="9264" y="32966"/>
                      <a:pt x="9454" y="33097"/>
                      <a:pt x="9680" y="33121"/>
                    </a:cubicBezTo>
                    <a:cubicBezTo>
                      <a:pt x="9716" y="33133"/>
                      <a:pt x="9764" y="33133"/>
                      <a:pt x="9811" y="33133"/>
                    </a:cubicBezTo>
                    <a:cubicBezTo>
                      <a:pt x="9895" y="33133"/>
                      <a:pt x="9978" y="33121"/>
                      <a:pt x="10061" y="33097"/>
                    </a:cubicBezTo>
                    <a:cubicBezTo>
                      <a:pt x="10169" y="33383"/>
                      <a:pt x="10347" y="33526"/>
                      <a:pt x="10597" y="33538"/>
                    </a:cubicBezTo>
                    <a:lnTo>
                      <a:pt x="10609" y="33538"/>
                    </a:lnTo>
                    <a:cubicBezTo>
                      <a:pt x="10823" y="33514"/>
                      <a:pt x="11014" y="33419"/>
                      <a:pt x="11169" y="33276"/>
                    </a:cubicBezTo>
                    <a:cubicBezTo>
                      <a:pt x="11204" y="33443"/>
                      <a:pt x="11359" y="33562"/>
                      <a:pt x="11526" y="33562"/>
                    </a:cubicBezTo>
                    <a:cubicBezTo>
                      <a:pt x="11645" y="33550"/>
                      <a:pt x="11764" y="33514"/>
                      <a:pt x="11859" y="33443"/>
                    </a:cubicBezTo>
                    <a:cubicBezTo>
                      <a:pt x="11955" y="33371"/>
                      <a:pt x="12050" y="33288"/>
                      <a:pt x="12121" y="33193"/>
                    </a:cubicBezTo>
                    <a:cubicBezTo>
                      <a:pt x="12205" y="33312"/>
                      <a:pt x="12312" y="33395"/>
                      <a:pt x="12455" y="33443"/>
                    </a:cubicBezTo>
                    <a:cubicBezTo>
                      <a:pt x="12502" y="33466"/>
                      <a:pt x="12550" y="33466"/>
                      <a:pt x="12598" y="33478"/>
                    </a:cubicBezTo>
                    <a:cubicBezTo>
                      <a:pt x="12669" y="33466"/>
                      <a:pt x="12740" y="33454"/>
                      <a:pt x="12800" y="33431"/>
                    </a:cubicBezTo>
                    <a:cubicBezTo>
                      <a:pt x="12979" y="33312"/>
                      <a:pt x="13109" y="33133"/>
                      <a:pt x="13169" y="32931"/>
                    </a:cubicBezTo>
                    <a:lnTo>
                      <a:pt x="13193" y="32931"/>
                    </a:lnTo>
                    <a:cubicBezTo>
                      <a:pt x="13312" y="33300"/>
                      <a:pt x="13490" y="33502"/>
                      <a:pt x="13705" y="33538"/>
                    </a:cubicBezTo>
                    <a:cubicBezTo>
                      <a:pt x="13729" y="33550"/>
                      <a:pt x="13752" y="33550"/>
                      <a:pt x="13776" y="33550"/>
                    </a:cubicBezTo>
                    <a:cubicBezTo>
                      <a:pt x="13860" y="33550"/>
                      <a:pt x="13931" y="33526"/>
                      <a:pt x="14002" y="33478"/>
                    </a:cubicBezTo>
                    <a:cubicBezTo>
                      <a:pt x="14145" y="33335"/>
                      <a:pt x="14241" y="33157"/>
                      <a:pt x="14252" y="32966"/>
                    </a:cubicBezTo>
                    <a:cubicBezTo>
                      <a:pt x="14288" y="33193"/>
                      <a:pt x="14443" y="33383"/>
                      <a:pt x="14657" y="33466"/>
                    </a:cubicBezTo>
                    <a:cubicBezTo>
                      <a:pt x="14705" y="33478"/>
                      <a:pt x="14753" y="33490"/>
                      <a:pt x="14800" y="33490"/>
                    </a:cubicBezTo>
                    <a:cubicBezTo>
                      <a:pt x="15098" y="33490"/>
                      <a:pt x="15288" y="33204"/>
                      <a:pt x="15348" y="33038"/>
                    </a:cubicBezTo>
                    <a:cubicBezTo>
                      <a:pt x="15348" y="33026"/>
                      <a:pt x="15348" y="33014"/>
                      <a:pt x="15348" y="33014"/>
                    </a:cubicBezTo>
                    <a:cubicBezTo>
                      <a:pt x="15431" y="33276"/>
                      <a:pt x="15657" y="33478"/>
                      <a:pt x="15943" y="33538"/>
                    </a:cubicBezTo>
                    <a:cubicBezTo>
                      <a:pt x="15967" y="33550"/>
                      <a:pt x="15991" y="33550"/>
                      <a:pt x="16015" y="33550"/>
                    </a:cubicBezTo>
                    <a:cubicBezTo>
                      <a:pt x="16086" y="33550"/>
                      <a:pt x="16169" y="33526"/>
                      <a:pt x="16229" y="33478"/>
                    </a:cubicBezTo>
                    <a:cubicBezTo>
                      <a:pt x="16324" y="33395"/>
                      <a:pt x="16384" y="33288"/>
                      <a:pt x="16419" y="33169"/>
                    </a:cubicBezTo>
                    <a:cubicBezTo>
                      <a:pt x="16562" y="33312"/>
                      <a:pt x="16741" y="33395"/>
                      <a:pt x="16931" y="33431"/>
                    </a:cubicBezTo>
                    <a:lnTo>
                      <a:pt x="16967" y="33431"/>
                    </a:lnTo>
                    <a:cubicBezTo>
                      <a:pt x="17098" y="33419"/>
                      <a:pt x="17193" y="33300"/>
                      <a:pt x="17265" y="33157"/>
                    </a:cubicBezTo>
                    <a:cubicBezTo>
                      <a:pt x="17491" y="33335"/>
                      <a:pt x="17801" y="33550"/>
                      <a:pt x="18003" y="33550"/>
                    </a:cubicBezTo>
                    <a:lnTo>
                      <a:pt x="18015" y="33550"/>
                    </a:lnTo>
                    <a:cubicBezTo>
                      <a:pt x="18265" y="33538"/>
                      <a:pt x="18384" y="33312"/>
                      <a:pt x="18455" y="33133"/>
                    </a:cubicBezTo>
                    <a:lnTo>
                      <a:pt x="18527" y="33133"/>
                    </a:lnTo>
                    <a:cubicBezTo>
                      <a:pt x="18548" y="33135"/>
                      <a:pt x="18569" y="33136"/>
                      <a:pt x="18591" y="33136"/>
                    </a:cubicBezTo>
                    <a:cubicBezTo>
                      <a:pt x="18692" y="33136"/>
                      <a:pt x="18796" y="33115"/>
                      <a:pt x="18884" y="33085"/>
                    </a:cubicBezTo>
                    <a:cubicBezTo>
                      <a:pt x="19051" y="33002"/>
                      <a:pt x="19194" y="32871"/>
                      <a:pt x="19277" y="32716"/>
                    </a:cubicBezTo>
                    <a:lnTo>
                      <a:pt x="19467" y="32716"/>
                    </a:lnTo>
                    <a:cubicBezTo>
                      <a:pt x="19646" y="32657"/>
                      <a:pt x="19801" y="32538"/>
                      <a:pt x="19884" y="32371"/>
                    </a:cubicBezTo>
                    <a:cubicBezTo>
                      <a:pt x="19956" y="32252"/>
                      <a:pt x="20003" y="32133"/>
                      <a:pt x="20051" y="32002"/>
                    </a:cubicBezTo>
                    <a:cubicBezTo>
                      <a:pt x="20218" y="31919"/>
                      <a:pt x="20610" y="31692"/>
                      <a:pt x="20706" y="31335"/>
                    </a:cubicBezTo>
                    <a:cubicBezTo>
                      <a:pt x="20801" y="31049"/>
                      <a:pt x="20813" y="30752"/>
                      <a:pt x="20741" y="30466"/>
                    </a:cubicBezTo>
                    <a:cubicBezTo>
                      <a:pt x="20753" y="30430"/>
                      <a:pt x="20765" y="30406"/>
                      <a:pt x="20777" y="30371"/>
                    </a:cubicBezTo>
                    <a:cubicBezTo>
                      <a:pt x="20777" y="30359"/>
                      <a:pt x="20789" y="30335"/>
                      <a:pt x="20789" y="30311"/>
                    </a:cubicBezTo>
                    <a:lnTo>
                      <a:pt x="20789" y="30299"/>
                    </a:lnTo>
                    <a:cubicBezTo>
                      <a:pt x="20837" y="30168"/>
                      <a:pt x="20837" y="30014"/>
                      <a:pt x="20777" y="29883"/>
                    </a:cubicBezTo>
                    <a:cubicBezTo>
                      <a:pt x="21575" y="28906"/>
                      <a:pt x="22468" y="27037"/>
                      <a:pt x="22670" y="26620"/>
                    </a:cubicBezTo>
                    <a:lnTo>
                      <a:pt x="22670" y="26620"/>
                    </a:lnTo>
                    <a:cubicBezTo>
                      <a:pt x="22408" y="28275"/>
                      <a:pt x="21992" y="30359"/>
                      <a:pt x="21420" y="31323"/>
                    </a:cubicBezTo>
                    <a:cubicBezTo>
                      <a:pt x="21372" y="31407"/>
                      <a:pt x="21396" y="31514"/>
                      <a:pt x="21480" y="31561"/>
                    </a:cubicBezTo>
                    <a:cubicBezTo>
                      <a:pt x="21503" y="31573"/>
                      <a:pt x="21539" y="31585"/>
                      <a:pt x="21575" y="31585"/>
                    </a:cubicBezTo>
                    <a:cubicBezTo>
                      <a:pt x="21634" y="31585"/>
                      <a:pt x="21682" y="31549"/>
                      <a:pt x="21718" y="31502"/>
                    </a:cubicBezTo>
                    <a:cubicBezTo>
                      <a:pt x="22349" y="30466"/>
                      <a:pt x="22789" y="28204"/>
                      <a:pt x="23039" y="26501"/>
                    </a:cubicBezTo>
                    <a:cubicBezTo>
                      <a:pt x="23182" y="25608"/>
                      <a:pt x="23266" y="24870"/>
                      <a:pt x="23289" y="24596"/>
                    </a:cubicBezTo>
                    <a:cubicBezTo>
                      <a:pt x="23551" y="24525"/>
                      <a:pt x="23849" y="24453"/>
                      <a:pt x="24206" y="24358"/>
                    </a:cubicBezTo>
                    <a:cubicBezTo>
                      <a:pt x="24932" y="24191"/>
                      <a:pt x="25623" y="23858"/>
                      <a:pt x="26194" y="23382"/>
                    </a:cubicBezTo>
                    <a:lnTo>
                      <a:pt x="26194" y="23382"/>
                    </a:lnTo>
                    <a:cubicBezTo>
                      <a:pt x="26111" y="24037"/>
                      <a:pt x="25980" y="24703"/>
                      <a:pt x="25790" y="25346"/>
                    </a:cubicBezTo>
                    <a:cubicBezTo>
                      <a:pt x="25565" y="26103"/>
                      <a:pt x="25188" y="27012"/>
                      <a:pt x="24612" y="27398"/>
                    </a:cubicBezTo>
                    <a:lnTo>
                      <a:pt x="24612" y="27398"/>
                    </a:lnTo>
                    <a:cubicBezTo>
                      <a:pt x="24719" y="26485"/>
                      <a:pt x="24861" y="25857"/>
                      <a:pt x="25028" y="25501"/>
                    </a:cubicBezTo>
                    <a:cubicBezTo>
                      <a:pt x="25063" y="25406"/>
                      <a:pt x="25028" y="25299"/>
                      <a:pt x="24944" y="25263"/>
                    </a:cubicBezTo>
                    <a:cubicBezTo>
                      <a:pt x="24919" y="25254"/>
                      <a:pt x="24894" y="25249"/>
                      <a:pt x="24869" y="25249"/>
                    </a:cubicBezTo>
                    <a:cubicBezTo>
                      <a:pt x="24798" y="25249"/>
                      <a:pt x="24733" y="25285"/>
                      <a:pt x="24706" y="25346"/>
                    </a:cubicBezTo>
                    <a:cubicBezTo>
                      <a:pt x="24504" y="25775"/>
                      <a:pt x="24349" y="26513"/>
                      <a:pt x="24230" y="27608"/>
                    </a:cubicBezTo>
                    <a:cubicBezTo>
                      <a:pt x="24182" y="27656"/>
                      <a:pt x="24170" y="27728"/>
                      <a:pt x="24194" y="27787"/>
                    </a:cubicBezTo>
                    <a:cubicBezTo>
                      <a:pt x="24194" y="27787"/>
                      <a:pt x="24206" y="27799"/>
                      <a:pt x="24206" y="27799"/>
                    </a:cubicBezTo>
                    <a:cubicBezTo>
                      <a:pt x="24099" y="28775"/>
                      <a:pt x="24039" y="29859"/>
                      <a:pt x="23992" y="30740"/>
                    </a:cubicBezTo>
                    <a:cubicBezTo>
                      <a:pt x="23968" y="31168"/>
                      <a:pt x="23944" y="31573"/>
                      <a:pt x="23908" y="31907"/>
                    </a:cubicBezTo>
                    <a:cubicBezTo>
                      <a:pt x="23813" y="33169"/>
                      <a:pt x="23599" y="33514"/>
                      <a:pt x="23158" y="34205"/>
                    </a:cubicBezTo>
                    <a:cubicBezTo>
                      <a:pt x="23015" y="34431"/>
                      <a:pt x="22861" y="34681"/>
                      <a:pt x="22682" y="35002"/>
                    </a:cubicBezTo>
                    <a:cubicBezTo>
                      <a:pt x="21932" y="36312"/>
                      <a:pt x="18432" y="39229"/>
                      <a:pt x="17455" y="39503"/>
                    </a:cubicBezTo>
                    <a:cubicBezTo>
                      <a:pt x="16803" y="39685"/>
                      <a:pt x="15484" y="39901"/>
                      <a:pt x="14041" y="39901"/>
                    </a:cubicBezTo>
                    <a:cubicBezTo>
                      <a:pt x="13036" y="39901"/>
                      <a:pt x="11969" y="39796"/>
                      <a:pt x="11026" y="39503"/>
                    </a:cubicBezTo>
                    <a:cubicBezTo>
                      <a:pt x="8716" y="38788"/>
                      <a:pt x="5335" y="34085"/>
                      <a:pt x="4894" y="33312"/>
                    </a:cubicBezTo>
                    <a:cubicBezTo>
                      <a:pt x="4632" y="32871"/>
                      <a:pt x="4537" y="30859"/>
                      <a:pt x="4477" y="29525"/>
                    </a:cubicBezTo>
                    <a:cubicBezTo>
                      <a:pt x="4442" y="28978"/>
                      <a:pt x="4418" y="28501"/>
                      <a:pt x="4394" y="28251"/>
                    </a:cubicBezTo>
                    <a:cubicBezTo>
                      <a:pt x="4370" y="28037"/>
                      <a:pt x="4335" y="27775"/>
                      <a:pt x="4275" y="27478"/>
                    </a:cubicBezTo>
                    <a:cubicBezTo>
                      <a:pt x="4287" y="27418"/>
                      <a:pt x="4275" y="27358"/>
                      <a:pt x="4239" y="27311"/>
                    </a:cubicBezTo>
                    <a:cubicBezTo>
                      <a:pt x="4085" y="26573"/>
                      <a:pt x="3870" y="25823"/>
                      <a:pt x="3870" y="25823"/>
                    </a:cubicBezTo>
                    <a:cubicBezTo>
                      <a:pt x="3846" y="25732"/>
                      <a:pt x="3777" y="25693"/>
                      <a:pt x="3707" y="25693"/>
                    </a:cubicBezTo>
                    <a:cubicBezTo>
                      <a:pt x="3601" y="25693"/>
                      <a:pt x="3494" y="25782"/>
                      <a:pt x="3537" y="25918"/>
                    </a:cubicBezTo>
                    <a:cubicBezTo>
                      <a:pt x="3537" y="25918"/>
                      <a:pt x="3644" y="26335"/>
                      <a:pt x="3763" y="26835"/>
                    </a:cubicBezTo>
                    <a:cubicBezTo>
                      <a:pt x="3061" y="26084"/>
                      <a:pt x="2346" y="25192"/>
                      <a:pt x="2239" y="24632"/>
                    </a:cubicBezTo>
                    <a:cubicBezTo>
                      <a:pt x="2132" y="24120"/>
                      <a:pt x="2001" y="23608"/>
                      <a:pt x="1834" y="23120"/>
                    </a:cubicBezTo>
                    <a:close/>
                    <a:moveTo>
                      <a:pt x="14790" y="1"/>
                    </a:moveTo>
                    <a:cubicBezTo>
                      <a:pt x="14602" y="1"/>
                      <a:pt x="14411" y="4"/>
                      <a:pt x="14217" y="10"/>
                    </a:cubicBezTo>
                    <a:cubicBezTo>
                      <a:pt x="4858" y="308"/>
                      <a:pt x="382" y="6927"/>
                      <a:pt x="191" y="11523"/>
                    </a:cubicBezTo>
                    <a:cubicBezTo>
                      <a:pt x="1" y="16024"/>
                      <a:pt x="691" y="20215"/>
                      <a:pt x="965" y="21453"/>
                    </a:cubicBezTo>
                    <a:cubicBezTo>
                      <a:pt x="1048" y="21786"/>
                      <a:pt x="1144" y="22155"/>
                      <a:pt x="1287" y="22608"/>
                    </a:cubicBezTo>
                    <a:lnTo>
                      <a:pt x="1418" y="23013"/>
                    </a:lnTo>
                    <a:cubicBezTo>
                      <a:pt x="1608" y="23560"/>
                      <a:pt x="1763" y="24120"/>
                      <a:pt x="1882" y="24703"/>
                    </a:cubicBezTo>
                    <a:cubicBezTo>
                      <a:pt x="2060" y="25620"/>
                      <a:pt x="3430" y="27025"/>
                      <a:pt x="3906" y="27489"/>
                    </a:cubicBezTo>
                    <a:cubicBezTo>
                      <a:pt x="3965" y="27799"/>
                      <a:pt x="4013" y="28073"/>
                      <a:pt x="4037" y="28287"/>
                    </a:cubicBezTo>
                    <a:cubicBezTo>
                      <a:pt x="4061" y="28537"/>
                      <a:pt x="4085" y="29002"/>
                      <a:pt x="4108" y="29537"/>
                    </a:cubicBezTo>
                    <a:cubicBezTo>
                      <a:pt x="4204" y="31418"/>
                      <a:pt x="4299" y="33014"/>
                      <a:pt x="4573" y="33490"/>
                    </a:cubicBezTo>
                    <a:cubicBezTo>
                      <a:pt x="4870" y="34014"/>
                      <a:pt x="8383" y="39062"/>
                      <a:pt x="10907" y="39848"/>
                    </a:cubicBezTo>
                    <a:cubicBezTo>
                      <a:pt x="11846" y="40113"/>
                      <a:pt x="12827" y="40255"/>
                      <a:pt x="13800" y="40255"/>
                    </a:cubicBezTo>
                    <a:cubicBezTo>
                      <a:pt x="13876" y="40255"/>
                      <a:pt x="13951" y="40255"/>
                      <a:pt x="14026" y="40253"/>
                    </a:cubicBezTo>
                    <a:cubicBezTo>
                      <a:pt x="14072" y="40253"/>
                      <a:pt x="14117" y="40254"/>
                      <a:pt x="14163" y="40254"/>
                    </a:cubicBezTo>
                    <a:cubicBezTo>
                      <a:pt x="15296" y="40254"/>
                      <a:pt x="16428" y="40111"/>
                      <a:pt x="17539" y="39848"/>
                    </a:cubicBezTo>
                    <a:cubicBezTo>
                      <a:pt x="18622" y="39550"/>
                      <a:pt x="22158" y="36610"/>
                      <a:pt x="22980" y="35181"/>
                    </a:cubicBezTo>
                    <a:cubicBezTo>
                      <a:pt x="23158" y="34859"/>
                      <a:pt x="23313" y="34621"/>
                      <a:pt x="23444" y="34407"/>
                    </a:cubicBezTo>
                    <a:cubicBezTo>
                      <a:pt x="23908" y="33693"/>
                      <a:pt x="24158" y="33288"/>
                      <a:pt x="24266" y="31942"/>
                    </a:cubicBezTo>
                    <a:cubicBezTo>
                      <a:pt x="24289" y="31609"/>
                      <a:pt x="24313" y="31192"/>
                      <a:pt x="24337" y="30764"/>
                    </a:cubicBezTo>
                    <a:cubicBezTo>
                      <a:pt x="24385" y="29883"/>
                      <a:pt x="24456" y="28799"/>
                      <a:pt x="24551" y="27835"/>
                    </a:cubicBezTo>
                    <a:cubicBezTo>
                      <a:pt x="26123" y="27180"/>
                      <a:pt x="26575" y="23525"/>
                      <a:pt x="26575" y="23120"/>
                    </a:cubicBezTo>
                    <a:cubicBezTo>
                      <a:pt x="26575" y="23048"/>
                      <a:pt x="26599" y="22965"/>
                      <a:pt x="26623" y="22894"/>
                    </a:cubicBezTo>
                    <a:cubicBezTo>
                      <a:pt x="26671" y="22751"/>
                      <a:pt x="26742" y="22536"/>
                      <a:pt x="26825" y="22298"/>
                    </a:cubicBezTo>
                    <a:cubicBezTo>
                      <a:pt x="27171" y="21370"/>
                      <a:pt x="27671" y="19977"/>
                      <a:pt x="27778" y="18453"/>
                    </a:cubicBezTo>
                    <a:cubicBezTo>
                      <a:pt x="27921" y="16226"/>
                      <a:pt x="27790" y="9868"/>
                      <a:pt x="27135" y="8213"/>
                    </a:cubicBezTo>
                    <a:cubicBezTo>
                      <a:pt x="26157" y="5723"/>
                      <a:pt x="22995" y="1"/>
                      <a:pt x="1479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28"/>
              <p:cNvSpPr/>
              <p:nvPr/>
            </p:nvSpPr>
            <p:spPr>
              <a:xfrm>
                <a:off x="4534412" y="1135892"/>
                <a:ext cx="80253" cy="104996"/>
              </a:xfrm>
              <a:custGeom>
                <a:avLst/>
                <a:gdLst/>
                <a:ahLst/>
                <a:cxnLst/>
                <a:rect l="l" t="t" r="r" b="b"/>
                <a:pathLst>
                  <a:path w="6526" h="8538" extrusionOk="0">
                    <a:moveTo>
                      <a:pt x="3322" y="1"/>
                    </a:moveTo>
                    <a:cubicBezTo>
                      <a:pt x="2370" y="1"/>
                      <a:pt x="1834" y="1025"/>
                      <a:pt x="1477" y="1715"/>
                    </a:cubicBezTo>
                    <a:lnTo>
                      <a:pt x="1441" y="1787"/>
                    </a:lnTo>
                    <a:cubicBezTo>
                      <a:pt x="1132" y="2382"/>
                      <a:pt x="1" y="5656"/>
                      <a:pt x="239" y="6823"/>
                    </a:cubicBezTo>
                    <a:cubicBezTo>
                      <a:pt x="453" y="7871"/>
                      <a:pt x="965" y="8383"/>
                      <a:pt x="1858" y="8442"/>
                    </a:cubicBezTo>
                    <a:cubicBezTo>
                      <a:pt x="1896" y="8445"/>
                      <a:pt x="1933" y="8446"/>
                      <a:pt x="1970" y="8446"/>
                    </a:cubicBezTo>
                    <a:cubicBezTo>
                      <a:pt x="2263" y="8446"/>
                      <a:pt x="2546" y="8364"/>
                      <a:pt x="2811" y="8216"/>
                    </a:cubicBezTo>
                    <a:cubicBezTo>
                      <a:pt x="2925" y="8143"/>
                      <a:pt x="3049" y="8107"/>
                      <a:pt x="3182" y="8107"/>
                    </a:cubicBezTo>
                    <a:cubicBezTo>
                      <a:pt x="3201" y="8107"/>
                      <a:pt x="3220" y="8108"/>
                      <a:pt x="3239" y="8109"/>
                    </a:cubicBezTo>
                    <a:cubicBezTo>
                      <a:pt x="3394" y="8145"/>
                      <a:pt x="3549" y="8192"/>
                      <a:pt x="3703" y="8252"/>
                    </a:cubicBezTo>
                    <a:cubicBezTo>
                      <a:pt x="4049" y="8407"/>
                      <a:pt x="4418" y="8502"/>
                      <a:pt x="4799" y="8538"/>
                    </a:cubicBezTo>
                    <a:cubicBezTo>
                      <a:pt x="4966" y="8538"/>
                      <a:pt x="5120" y="8502"/>
                      <a:pt x="5275" y="8431"/>
                    </a:cubicBezTo>
                    <a:cubicBezTo>
                      <a:pt x="5906" y="8133"/>
                      <a:pt x="6525" y="7264"/>
                      <a:pt x="6382" y="6061"/>
                    </a:cubicBezTo>
                    <a:cubicBezTo>
                      <a:pt x="6192" y="4906"/>
                      <a:pt x="5882" y="3775"/>
                      <a:pt x="5478" y="2680"/>
                    </a:cubicBezTo>
                    <a:cubicBezTo>
                      <a:pt x="4811" y="918"/>
                      <a:pt x="4096" y="1"/>
                      <a:pt x="334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28"/>
              <p:cNvSpPr/>
              <p:nvPr/>
            </p:nvSpPr>
            <p:spPr>
              <a:xfrm>
                <a:off x="4440853" y="1091363"/>
                <a:ext cx="103963" cy="99782"/>
              </a:xfrm>
              <a:custGeom>
                <a:avLst/>
                <a:gdLst/>
                <a:ahLst/>
                <a:cxnLst/>
                <a:rect l="l" t="t" r="r" b="b"/>
                <a:pathLst>
                  <a:path w="8454" h="8114" extrusionOk="0">
                    <a:moveTo>
                      <a:pt x="5415" y="0"/>
                    </a:moveTo>
                    <a:cubicBezTo>
                      <a:pt x="4540" y="0"/>
                      <a:pt x="1173" y="739"/>
                      <a:pt x="584" y="1848"/>
                    </a:cubicBezTo>
                    <a:cubicBezTo>
                      <a:pt x="203" y="2550"/>
                      <a:pt x="1" y="3336"/>
                      <a:pt x="1" y="4134"/>
                    </a:cubicBezTo>
                    <a:cubicBezTo>
                      <a:pt x="1" y="4741"/>
                      <a:pt x="346" y="7801"/>
                      <a:pt x="1275" y="8051"/>
                    </a:cubicBezTo>
                    <a:cubicBezTo>
                      <a:pt x="1432" y="8091"/>
                      <a:pt x="1598" y="8114"/>
                      <a:pt x="1766" y="8114"/>
                    </a:cubicBezTo>
                    <a:cubicBezTo>
                      <a:pt x="1800" y="8114"/>
                      <a:pt x="1835" y="8113"/>
                      <a:pt x="1870" y="8111"/>
                    </a:cubicBezTo>
                    <a:cubicBezTo>
                      <a:pt x="2537" y="8087"/>
                      <a:pt x="3191" y="8039"/>
                      <a:pt x="3846" y="7944"/>
                    </a:cubicBezTo>
                    <a:cubicBezTo>
                      <a:pt x="4334" y="7884"/>
                      <a:pt x="4787" y="7825"/>
                      <a:pt x="5025" y="7825"/>
                    </a:cubicBezTo>
                    <a:cubicBezTo>
                      <a:pt x="5442" y="7825"/>
                      <a:pt x="6120" y="7611"/>
                      <a:pt x="6716" y="7277"/>
                    </a:cubicBezTo>
                    <a:cubicBezTo>
                      <a:pt x="7156" y="7039"/>
                      <a:pt x="7918" y="6539"/>
                      <a:pt x="8168" y="5837"/>
                    </a:cubicBezTo>
                    <a:cubicBezTo>
                      <a:pt x="8454" y="5003"/>
                      <a:pt x="8311" y="3765"/>
                      <a:pt x="7728" y="2158"/>
                    </a:cubicBezTo>
                    <a:cubicBezTo>
                      <a:pt x="7382" y="1205"/>
                      <a:pt x="6335" y="62"/>
                      <a:pt x="5489" y="2"/>
                    </a:cubicBezTo>
                    <a:cubicBezTo>
                      <a:pt x="5467" y="1"/>
                      <a:pt x="5442" y="0"/>
                      <a:pt x="541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28"/>
              <p:cNvSpPr/>
              <p:nvPr/>
            </p:nvSpPr>
            <p:spPr>
              <a:xfrm>
                <a:off x="4604397" y="1093073"/>
                <a:ext cx="107628" cy="98183"/>
              </a:xfrm>
              <a:custGeom>
                <a:avLst/>
                <a:gdLst/>
                <a:ahLst/>
                <a:cxnLst/>
                <a:rect l="l" t="t" r="r" b="b"/>
                <a:pathLst>
                  <a:path w="8752" h="7984" extrusionOk="0">
                    <a:moveTo>
                      <a:pt x="3543" y="0"/>
                    </a:moveTo>
                    <a:cubicBezTo>
                      <a:pt x="3175" y="0"/>
                      <a:pt x="2792" y="36"/>
                      <a:pt x="2394" y="114"/>
                    </a:cubicBezTo>
                    <a:cubicBezTo>
                      <a:pt x="1180" y="352"/>
                      <a:pt x="1" y="2792"/>
                      <a:pt x="144" y="4209"/>
                    </a:cubicBezTo>
                    <a:cubicBezTo>
                      <a:pt x="298" y="5602"/>
                      <a:pt x="1346" y="7233"/>
                      <a:pt x="3406" y="7757"/>
                    </a:cubicBezTo>
                    <a:cubicBezTo>
                      <a:pt x="3966" y="7900"/>
                      <a:pt x="4549" y="7984"/>
                      <a:pt x="5132" y="7984"/>
                    </a:cubicBezTo>
                    <a:cubicBezTo>
                      <a:pt x="6228" y="7984"/>
                      <a:pt x="7085" y="7662"/>
                      <a:pt x="7478" y="7043"/>
                    </a:cubicBezTo>
                    <a:cubicBezTo>
                      <a:pt x="7978" y="6257"/>
                      <a:pt x="8752" y="4305"/>
                      <a:pt x="8514" y="3209"/>
                    </a:cubicBezTo>
                    <a:cubicBezTo>
                      <a:pt x="8282" y="2113"/>
                      <a:pt x="6380" y="0"/>
                      <a:pt x="354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28"/>
              <p:cNvSpPr/>
              <p:nvPr/>
            </p:nvSpPr>
            <p:spPr>
              <a:xfrm>
                <a:off x="4703527" y="1074196"/>
                <a:ext cx="27534" cy="127599"/>
              </a:xfrm>
              <a:custGeom>
                <a:avLst/>
                <a:gdLst/>
                <a:ahLst/>
                <a:cxnLst/>
                <a:rect l="l" t="t" r="r" b="b"/>
                <a:pathLst>
                  <a:path w="2239" h="10376" extrusionOk="0">
                    <a:moveTo>
                      <a:pt x="470" y="0"/>
                    </a:moveTo>
                    <a:cubicBezTo>
                      <a:pt x="390" y="0"/>
                      <a:pt x="318" y="55"/>
                      <a:pt x="298" y="136"/>
                    </a:cubicBezTo>
                    <a:cubicBezTo>
                      <a:pt x="286" y="184"/>
                      <a:pt x="0" y="1494"/>
                      <a:pt x="322" y="2113"/>
                    </a:cubicBezTo>
                    <a:cubicBezTo>
                      <a:pt x="691" y="2863"/>
                      <a:pt x="1358" y="4423"/>
                      <a:pt x="1465" y="5542"/>
                    </a:cubicBezTo>
                    <a:cubicBezTo>
                      <a:pt x="1477" y="6042"/>
                      <a:pt x="1453" y="6530"/>
                      <a:pt x="1381" y="7018"/>
                    </a:cubicBezTo>
                    <a:cubicBezTo>
                      <a:pt x="1227" y="8316"/>
                      <a:pt x="1072" y="9780"/>
                      <a:pt x="1905" y="10352"/>
                    </a:cubicBezTo>
                    <a:cubicBezTo>
                      <a:pt x="1929" y="10364"/>
                      <a:pt x="1965" y="10376"/>
                      <a:pt x="2001" y="10376"/>
                    </a:cubicBezTo>
                    <a:cubicBezTo>
                      <a:pt x="2179" y="10376"/>
                      <a:pt x="2239" y="10161"/>
                      <a:pt x="2096" y="10054"/>
                    </a:cubicBezTo>
                    <a:cubicBezTo>
                      <a:pt x="1441" y="9614"/>
                      <a:pt x="1596" y="8256"/>
                      <a:pt x="1727" y="7066"/>
                    </a:cubicBezTo>
                    <a:cubicBezTo>
                      <a:pt x="1810" y="6554"/>
                      <a:pt x="1834" y="6030"/>
                      <a:pt x="1810" y="5506"/>
                    </a:cubicBezTo>
                    <a:cubicBezTo>
                      <a:pt x="1667" y="4077"/>
                      <a:pt x="739" y="2172"/>
                      <a:pt x="631" y="1958"/>
                    </a:cubicBezTo>
                    <a:cubicBezTo>
                      <a:pt x="417" y="1529"/>
                      <a:pt x="572" y="553"/>
                      <a:pt x="643" y="208"/>
                    </a:cubicBezTo>
                    <a:cubicBezTo>
                      <a:pt x="667" y="113"/>
                      <a:pt x="608" y="17"/>
                      <a:pt x="512" y="5"/>
                    </a:cubicBezTo>
                    <a:cubicBezTo>
                      <a:pt x="498" y="2"/>
                      <a:pt x="484" y="0"/>
                      <a:pt x="47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28"/>
              <p:cNvSpPr/>
              <p:nvPr/>
            </p:nvSpPr>
            <p:spPr>
              <a:xfrm>
                <a:off x="4417278" y="1078045"/>
                <a:ext cx="19774" cy="116875"/>
              </a:xfrm>
              <a:custGeom>
                <a:avLst/>
                <a:gdLst/>
                <a:ahLst/>
                <a:cxnLst/>
                <a:rect l="l" t="t" r="r" b="b"/>
                <a:pathLst>
                  <a:path w="1608" h="9504" extrusionOk="0">
                    <a:moveTo>
                      <a:pt x="1164" y="1"/>
                    </a:moveTo>
                    <a:cubicBezTo>
                      <a:pt x="1158" y="1"/>
                      <a:pt x="1151" y="1"/>
                      <a:pt x="1144" y="2"/>
                    </a:cubicBezTo>
                    <a:cubicBezTo>
                      <a:pt x="1048" y="14"/>
                      <a:pt x="977" y="97"/>
                      <a:pt x="1001" y="204"/>
                    </a:cubicBezTo>
                    <a:cubicBezTo>
                      <a:pt x="1001" y="216"/>
                      <a:pt x="1251" y="2205"/>
                      <a:pt x="1001" y="3026"/>
                    </a:cubicBezTo>
                    <a:cubicBezTo>
                      <a:pt x="929" y="3229"/>
                      <a:pt x="846" y="3479"/>
                      <a:pt x="751" y="3729"/>
                    </a:cubicBezTo>
                    <a:cubicBezTo>
                      <a:pt x="417" y="4598"/>
                      <a:pt x="1" y="5681"/>
                      <a:pt x="144" y="6693"/>
                    </a:cubicBezTo>
                    <a:cubicBezTo>
                      <a:pt x="191" y="7074"/>
                      <a:pt x="274" y="7455"/>
                      <a:pt x="370" y="7824"/>
                    </a:cubicBezTo>
                    <a:cubicBezTo>
                      <a:pt x="513" y="8360"/>
                      <a:pt x="608" y="8753"/>
                      <a:pt x="465" y="9289"/>
                    </a:cubicBezTo>
                    <a:cubicBezTo>
                      <a:pt x="429" y="9384"/>
                      <a:pt x="489" y="9479"/>
                      <a:pt x="584" y="9503"/>
                    </a:cubicBezTo>
                    <a:lnTo>
                      <a:pt x="632" y="9503"/>
                    </a:lnTo>
                    <a:cubicBezTo>
                      <a:pt x="715" y="9503"/>
                      <a:pt x="786" y="9444"/>
                      <a:pt x="798" y="9372"/>
                    </a:cubicBezTo>
                    <a:cubicBezTo>
                      <a:pt x="965" y="8753"/>
                      <a:pt x="858" y="8301"/>
                      <a:pt x="715" y="7729"/>
                    </a:cubicBezTo>
                    <a:cubicBezTo>
                      <a:pt x="620" y="7372"/>
                      <a:pt x="548" y="7003"/>
                      <a:pt x="489" y="6634"/>
                    </a:cubicBezTo>
                    <a:cubicBezTo>
                      <a:pt x="370" y="5717"/>
                      <a:pt x="763" y="4681"/>
                      <a:pt x="1072" y="3848"/>
                    </a:cubicBezTo>
                    <a:cubicBezTo>
                      <a:pt x="1179" y="3586"/>
                      <a:pt x="1275" y="3336"/>
                      <a:pt x="1334" y="3121"/>
                    </a:cubicBezTo>
                    <a:cubicBezTo>
                      <a:pt x="1608" y="2228"/>
                      <a:pt x="1358" y="228"/>
                      <a:pt x="1334" y="145"/>
                    </a:cubicBezTo>
                    <a:cubicBezTo>
                      <a:pt x="1323" y="68"/>
                      <a:pt x="1251" y="1"/>
                      <a:pt x="1164"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28"/>
              <p:cNvSpPr/>
              <p:nvPr/>
            </p:nvSpPr>
            <p:spPr>
              <a:xfrm>
                <a:off x="4704548" y="826807"/>
                <a:ext cx="54183" cy="87570"/>
              </a:xfrm>
              <a:custGeom>
                <a:avLst/>
                <a:gdLst/>
                <a:ahLst/>
                <a:cxnLst/>
                <a:rect l="l" t="t" r="r" b="b"/>
                <a:pathLst>
                  <a:path w="4406" h="7121" extrusionOk="0">
                    <a:moveTo>
                      <a:pt x="4406" y="1"/>
                    </a:moveTo>
                    <a:lnTo>
                      <a:pt x="4406" y="1"/>
                    </a:lnTo>
                    <a:cubicBezTo>
                      <a:pt x="3025" y="1894"/>
                      <a:pt x="1620" y="3775"/>
                      <a:pt x="370" y="5764"/>
                    </a:cubicBezTo>
                    <a:cubicBezTo>
                      <a:pt x="239" y="5966"/>
                      <a:pt x="120" y="6168"/>
                      <a:pt x="1" y="6383"/>
                    </a:cubicBezTo>
                    <a:cubicBezTo>
                      <a:pt x="501" y="6609"/>
                      <a:pt x="1001" y="6859"/>
                      <a:pt x="1489" y="7121"/>
                    </a:cubicBezTo>
                    <a:cubicBezTo>
                      <a:pt x="1894" y="6252"/>
                      <a:pt x="2275" y="5359"/>
                      <a:pt x="2644" y="4466"/>
                    </a:cubicBezTo>
                    <a:cubicBezTo>
                      <a:pt x="3263" y="2989"/>
                      <a:pt x="3835" y="1489"/>
                      <a:pt x="440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28"/>
              <p:cNvSpPr/>
              <p:nvPr/>
            </p:nvSpPr>
            <p:spPr>
              <a:xfrm>
                <a:off x="4653895" y="668538"/>
                <a:ext cx="87128" cy="225930"/>
              </a:xfrm>
              <a:custGeom>
                <a:avLst/>
                <a:gdLst/>
                <a:ahLst/>
                <a:cxnLst/>
                <a:rect l="l" t="t" r="r" b="b"/>
                <a:pathLst>
                  <a:path w="7085" h="18372" extrusionOk="0">
                    <a:moveTo>
                      <a:pt x="7084" y="0"/>
                    </a:moveTo>
                    <a:lnTo>
                      <a:pt x="7084" y="0"/>
                    </a:lnTo>
                    <a:cubicBezTo>
                      <a:pt x="6656" y="810"/>
                      <a:pt x="6227" y="1620"/>
                      <a:pt x="5834" y="2441"/>
                    </a:cubicBezTo>
                    <a:cubicBezTo>
                      <a:pt x="5417" y="3310"/>
                      <a:pt x="5036" y="4191"/>
                      <a:pt x="4679" y="5084"/>
                    </a:cubicBezTo>
                    <a:cubicBezTo>
                      <a:pt x="3965" y="6823"/>
                      <a:pt x="3322" y="8597"/>
                      <a:pt x="2679" y="10359"/>
                    </a:cubicBezTo>
                    <a:cubicBezTo>
                      <a:pt x="2036" y="12097"/>
                      <a:pt x="1346" y="13812"/>
                      <a:pt x="738" y="15562"/>
                    </a:cubicBezTo>
                    <a:cubicBezTo>
                      <a:pt x="488" y="16300"/>
                      <a:pt x="238" y="17038"/>
                      <a:pt x="0" y="17776"/>
                    </a:cubicBezTo>
                    <a:cubicBezTo>
                      <a:pt x="655" y="17943"/>
                      <a:pt x="1298" y="18145"/>
                      <a:pt x="1929" y="18372"/>
                    </a:cubicBezTo>
                    <a:cubicBezTo>
                      <a:pt x="2274" y="17622"/>
                      <a:pt x="2620" y="16883"/>
                      <a:pt x="2953" y="16133"/>
                    </a:cubicBezTo>
                    <a:cubicBezTo>
                      <a:pt x="3751" y="14371"/>
                      <a:pt x="4417" y="12549"/>
                      <a:pt x="4965" y="10692"/>
                    </a:cubicBezTo>
                    <a:cubicBezTo>
                      <a:pt x="5453" y="8882"/>
                      <a:pt x="5858" y="7049"/>
                      <a:pt x="6168" y="5203"/>
                    </a:cubicBezTo>
                    <a:cubicBezTo>
                      <a:pt x="6310" y="4334"/>
                      <a:pt x="6465" y="3465"/>
                      <a:pt x="6608" y="2596"/>
                    </a:cubicBezTo>
                    <a:cubicBezTo>
                      <a:pt x="6763" y="1727"/>
                      <a:pt x="6906" y="869"/>
                      <a:pt x="708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28"/>
              <p:cNvSpPr/>
              <p:nvPr/>
            </p:nvSpPr>
            <p:spPr>
              <a:xfrm>
                <a:off x="4597080" y="799433"/>
                <a:ext cx="27682" cy="80684"/>
              </a:xfrm>
              <a:custGeom>
                <a:avLst/>
                <a:gdLst/>
                <a:ahLst/>
                <a:cxnLst/>
                <a:rect l="l" t="t" r="r" b="b"/>
                <a:pathLst>
                  <a:path w="2251" h="6561" extrusionOk="0">
                    <a:moveTo>
                      <a:pt x="2251" y="0"/>
                    </a:moveTo>
                    <a:lnTo>
                      <a:pt x="2251" y="0"/>
                    </a:lnTo>
                    <a:cubicBezTo>
                      <a:pt x="1453" y="2108"/>
                      <a:pt x="632" y="4191"/>
                      <a:pt x="1" y="6346"/>
                    </a:cubicBezTo>
                    <a:cubicBezTo>
                      <a:pt x="632" y="6394"/>
                      <a:pt x="1263" y="6466"/>
                      <a:pt x="1894" y="6561"/>
                    </a:cubicBezTo>
                    <a:cubicBezTo>
                      <a:pt x="1953" y="5882"/>
                      <a:pt x="2001" y="5203"/>
                      <a:pt x="2036" y="4525"/>
                    </a:cubicBezTo>
                    <a:cubicBezTo>
                      <a:pt x="2132" y="3025"/>
                      <a:pt x="2179" y="1513"/>
                      <a:pt x="225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28"/>
              <p:cNvSpPr/>
              <p:nvPr/>
            </p:nvSpPr>
            <p:spPr>
              <a:xfrm>
                <a:off x="4175399" y="1216134"/>
                <a:ext cx="2792" cy="455"/>
              </a:xfrm>
              <a:custGeom>
                <a:avLst/>
                <a:gdLst/>
                <a:ahLst/>
                <a:cxnLst/>
                <a:rect l="l" t="t" r="r" b="b"/>
                <a:pathLst>
                  <a:path w="227" h="37" extrusionOk="0">
                    <a:moveTo>
                      <a:pt x="1" y="1"/>
                    </a:moveTo>
                    <a:lnTo>
                      <a:pt x="227" y="36"/>
                    </a:lnTo>
                    <a:lnTo>
                      <a:pt x="84" y="12"/>
                    </a:ln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28"/>
              <p:cNvSpPr/>
              <p:nvPr/>
            </p:nvSpPr>
            <p:spPr>
              <a:xfrm>
                <a:off x="4346420" y="857994"/>
                <a:ext cx="60036" cy="81139"/>
              </a:xfrm>
              <a:custGeom>
                <a:avLst/>
                <a:gdLst/>
                <a:ahLst/>
                <a:cxnLst/>
                <a:rect l="l" t="t" r="r" b="b"/>
                <a:pathLst>
                  <a:path w="4882" h="6598" extrusionOk="0">
                    <a:moveTo>
                      <a:pt x="0" y="1"/>
                    </a:moveTo>
                    <a:lnTo>
                      <a:pt x="0" y="1"/>
                    </a:lnTo>
                    <a:cubicBezTo>
                      <a:pt x="857" y="2037"/>
                      <a:pt x="1643" y="4097"/>
                      <a:pt x="2643" y="6073"/>
                    </a:cubicBezTo>
                    <a:cubicBezTo>
                      <a:pt x="2738" y="6252"/>
                      <a:pt x="2834" y="6430"/>
                      <a:pt x="2929" y="6597"/>
                    </a:cubicBezTo>
                    <a:cubicBezTo>
                      <a:pt x="3560" y="6133"/>
                      <a:pt x="4215" y="5692"/>
                      <a:pt x="4882" y="5287"/>
                    </a:cubicBezTo>
                    <a:cubicBezTo>
                      <a:pt x="4584" y="4871"/>
                      <a:pt x="4274" y="4466"/>
                      <a:pt x="3953" y="4061"/>
                    </a:cubicBezTo>
                    <a:cubicBezTo>
                      <a:pt x="2750" y="2597"/>
                      <a:pt x="1429" y="1239"/>
                      <a:pt x="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28"/>
              <p:cNvSpPr/>
              <p:nvPr/>
            </p:nvSpPr>
            <p:spPr>
              <a:xfrm>
                <a:off x="4760194" y="757560"/>
                <a:ext cx="159314" cy="198260"/>
              </a:xfrm>
              <a:custGeom>
                <a:avLst/>
                <a:gdLst/>
                <a:ahLst/>
                <a:cxnLst/>
                <a:rect l="l" t="t" r="r" b="b"/>
                <a:pathLst>
                  <a:path w="12955" h="16122" extrusionOk="0">
                    <a:moveTo>
                      <a:pt x="12954" y="0"/>
                    </a:moveTo>
                    <a:cubicBezTo>
                      <a:pt x="12442" y="488"/>
                      <a:pt x="11906" y="965"/>
                      <a:pt x="11371" y="1453"/>
                    </a:cubicBezTo>
                    <a:cubicBezTo>
                      <a:pt x="10847" y="1941"/>
                      <a:pt x="10335" y="2429"/>
                      <a:pt x="9811" y="2941"/>
                    </a:cubicBezTo>
                    <a:cubicBezTo>
                      <a:pt x="8787" y="3953"/>
                      <a:pt x="7811" y="5001"/>
                      <a:pt x="6846" y="6084"/>
                    </a:cubicBezTo>
                    <a:cubicBezTo>
                      <a:pt x="5894" y="7156"/>
                      <a:pt x="4953" y="8263"/>
                      <a:pt x="4024" y="9382"/>
                    </a:cubicBezTo>
                    <a:cubicBezTo>
                      <a:pt x="3024" y="10573"/>
                      <a:pt x="2060" y="11787"/>
                      <a:pt x="1155" y="13050"/>
                    </a:cubicBezTo>
                    <a:cubicBezTo>
                      <a:pt x="762" y="13585"/>
                      <a:pt x="369" y="14133"/>
                      <a:pt x="0" y="14681"/>
                    </a:cubicBezTo>
                    <a:cubicBezTo>
                      <a:pt x="619" y="15133"/>
                      <a:pt x="1215" y="15609"/>
                      <a:pt x="1798" y="16121"/>
                    </a:cubicBezTo>
                    <a:cubicBezTo>
                      <a:pt x="2227" y="15681"/>
                      <a:pt x="2655" y="15216"/>
                      <a:pt x="3084" y="14752"/>
                    </a:cubicBezTo>
                    <a:cubicBezTo>
                      <a:pt x="4108" y="13585"/>
                      <a:pt x="5084" y="12371"/>
                      <a:pt x="5989" y="11109"/>
                    </a:cubicBezTo>
                    <a:cubicBezTo>
                      <a:pt x="7692" y="8775"/>
                      <a:pt x="9311" y="6382"/>
                      <a:pt x="10775" y="3894"/>
                    </a:cubicBezTo>
                    <a:cubicBezTo>
                      <a:pt x="11156" y="3251"/>
                      <a:pt x="11525" y="2596"/>
                      <a:pt x="11883" y="1941"/>
                    </a:cubicBezTo>
                    <a:cubicBezTo>
                      <a:pt x="12240" y="1298"/>
                      <a:pt x="12585" y="631"/>
                      <a:pt x="1295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28"/>
              <p:cNvSpPr/>
              <p:nvPr/>
            </p:nvSpPr>
            <p:spPr>
              <a:xfrm>
                <a:off x="4541594" y="635593"/>
                <a:ext cx="34999" cy="241744"/>
              </a:xfrm>
              <a:custGeom>
                <a:avLst/>
                <a:gdLst/>
                <a:ahLst/>
                <a:cxnLst/>
                <a:rect l="l" t="t" r="r" b="b"/>
                <a:pathLst>
                  <a:path w="2846" h="19658" extrusionOk="0">
                    <a:moveTo>
                      <a:pt x="1012" y="0"/>
                    </a:moveTo>
                    <a:cubicBezTo>
                      <a:pt x="869" y="1001"/>
                      <a:pt x="691" y="1989"/>
                      <a:pt x="548" y="2989"/>
                    </a:cubicBezTo>
                    <a:cubicBezTo>
                      <a:pt x="405" y="4049"/>
                      <a:pt x="298" y="5108"/>
                      <a:pt x="214" y="6180"/>
                    </a:cubicBezTo>
                    <a:cubicBezTo>
                      <a:pt x="131" y="7216"/>
                      <a:pt x="71" y="8251"/>
                      <a:pt x="48" y="9299"/>
                    </a:cubicBezTo>
                    <a:cubicBezTo>
                      <a:pt x="24" y="10347"/>
                      <a:pt x="0" y="11383"/>
                      <a:pt x="48" y="12431"/>
                    </a:cubicBezTo>
                    <a:cubicBezTo>
                      <a:pt x="95" y="13466"/>
                      <a:pt x="119" y="14502"/>
                      <a:pt x="191" y="15550"/>
                    </a:cubicBezTo>
                    <a:cubicBezTo>
                      <a:pt x="262" y="16586"/>
                      <a:pt x="369" y="17634"/>
                      <a:pt x="476" y="18669"/>
                    </a:cubicBezTo>
                    <a:cubicBezTo>
                      <a:pt x="500" y="19003"/>
                      <a:pt x="536" y="19336"/>
                      <a:pt x="572" y="19658"/>
                    </a:cubicBezTo>
                    <a:cubicBezTo>
                      <a:pt x="1203" y="19610"/>
                      <a:pt x="1834" y="19586"/>
                      <a:pt x="2477" y="19586"/>
                    </a:cubicBezTo>
                    <a:lnTo>
                      <a:pt x="2727" y="19586"/>
                    </a:lnTo>
                    <a:cubicBezTo>
                      <a:pt x="2738" y="19467"/>
                      <a:pt x="2750" y="19336"/>
                      <a:pt x="2750" y="19217"/>
                    </a:cubicBezTo>
                    <a:cubicBezTo>
                      <a:pt x="2810" y="18169"/>
                      <a:pt x="2846" y="17133"/>
                      <a:pt x="2846" y="16086"/>
                    </a:cubicBezTo>
                    <a:cubicBezTo>
                      <a:pt x="2846" y="15050"/>
                      <a:pt x="2798" y="14002"/>
                      <a:pt x="2750" y="12966"/>
                    </a:cubicBezTo>
                    <a:cubicBezTo>
                      <a:pt x="2655" y="10811"/>
                      <a:pt x="2393" y="8668"/>
                      <a:pt x="2084" y="6537"/>
                    </a:cubicBezTo>
                    <a:cubicBezTo>
                      <a:pt x="1929" y="5442"/>
                      <a:pt x="1762" y="4358"/>
                      <a:pt x="1572" y="3275"/>
                    </a:cubicBezTo>
                    <a:cubicBezTo>
                      <a:pt x="1381" y="2191"/>
                      <a:pt x="1167" y="1096"/>
                      <a:pt x="101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28"/>
              <p:cNvSpPr/>
              <p:nvPr/>
            </p:nvSpPr>
            <p:spPr>
              <a:xfrm>
                <a:off x="4271307" y="1404421"/>
                <a:ext cx="74978" cy="68251"/>
              </a:xfrm>
              <a:custGeom>
                <a:avLst/>
                <a:gdLst/>
                <a:ahLst/>
                <a:cxnLst/>
                <a:rect l="l" t="t" r="r" b="b"/>
                <a:pathLst>
                  <a:path w="6097" h="5550" extrusionOk="0">
                    <a:moveTo>
                      <a:pt x="5013" y="1"/>
                    </a:moveTo>
                    <a:cubicBezTo>
                      <a:pt x="4263" y="703"/>
                      <a:pt x="3536" y="1430"/>
                      <a:pt x="2846" y="2180"/>
                    </a:cubicBezTo>
                    <a:cubicBezTo>
                      <a:pt x="1846" y="3263"/>
                      <a:pt x="905" y="4394"/>
                      <a:pt x="0" y="5549"/>
                    </a:cubicBezTo>
                    <a:cubicBezTo>
                      <a:pt x="1869" y="4299"/>
                      <a:pt x="3751" y="3049"/>
                      <a:pt x="5513" y="1644"/>
                    </a:cubicBezTo>
                    <a:cubicBezTo>
                      <a:pt x="5715" y="1477"/>
                      <a:pt x="5906" y="1323"/>
                      <a:pt x="6096" y="1156"/>
                    </a:cubicBezTo>
                    <a:cubicBezTo>
                      <a:pt x="5727" y="787"/>
                      <a:pt x="5370" y="394"/>
                      <a:pt x="501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28"/>
              <p:cNvSpPr/>
              <p:nvPr/>
            </p:nvSpPr>
            <p:spPr>
              <a:xfrm>
                <a:off x="4819493" y="1372804"/>
                <a:ext cx="96498" cy="80389"/>
              </a:xfrm>
              <a:custGeom>
                <a:avLst/>
                <a:gdLst/>
                <a:ahLst/>
                <a:cxnLst/>
                <a:rect l="l" t="t" r="r" b="b"/>
                <a:pathLst>
                  <a:path w="7847" h="6537" extrusionOk="0">
                    <a:moveTo>
                      <a:pt x="1310" y="0"/>
                    </a:moveTo>
                    <a:cubicBezTo>
                      <a:pt x="893" y="607"/>
                      <a:pt x="464" y="1191"/>
                      <a:pt x="0" y="1762"/>
                    </a:cubicBezTo>
                    <a:cubicBezTo>
                      <a:pt x="429" y="2108"/>
                      <a:pt x="869" y="2441"/>
                      <a:pt x="1322" y="2762"/>
                    </a:cubicBezTo>
                    <a:cubicBezTo>
                      <a:pt x="2286" y="3465"/>
                      <a:pt x="3286" y="4132"/>
                      <a:pt x="4322" y="4739"/>
                    </a:cubicBezTo>
                    <a:cubicBezTo>
                      <a:pt x="5358" y="5346"/>
                      <a:pt x="6441" y="5870"/>
                      <a:pt x="7525" y="6382"/>
                    </a:cubicBezTo>
                    <a:lnTo>
                      <a:pt x="7846" y="6537"/>
                    </a:lnTo>
                    <a:cubicBezTo>
                      <a:pt x="7453" y="6096"/>
                      <a:pt x="7084" y="5644"/>
                      <a:pt x="6703" y="5191"/>
                    </a:cubicBezTo>
                    <a:cubicBezTo>
                      <a:pt x="6322" y="4751"/>
                      <a:pt x="5929" y="4310"/>
                      <a:pt x="5537" y="3894"/>
                    </a:cubicBezTo>
                    <a:cubicBezTo>
                      <a:pt x="4667" y="2977"/>
                      <a:pt x="3762" y="2108"/>
                      <a:pt x="2822" y="1274"/>
                    </a:cubicBezTo>
                    <a:cubicBezTo>
                      <a:pt x="2322" y="834"/>
                      <a:pt x="1822" y="405"/>
                      <a:pt x="131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28"/>
              <p:cNvSpPr/>
              <p:nvPr/>
            </p:nvSpPr>
            <p:spPr>
              <a:xfrm>
                <a:off x="4797812" y="916567"/>
                <a:ext cx="75125" cy="68239"/>
              </a:xfrm>
              <a:custGeom>
                <a:avLst/>
                <a:gdLst/>
                <a:ahLst/>
                <a:cxnLst/>
                <a:rect l="l" t="t" r="r" b="b"/>
                <a:pathLst>
                  <a:path w="6109" h="5549" extrusionOk="0">
                    <a:moveTo>
                      <a:pt x="6109" y="0"/>
                    </a:moveTo>
                    <a:lnTo>
                      <a:pt x="6109" y="0"/>
                    </a:lnTo>
                    <a:cubicBezTo>
                      <a:pt x="4228" y="1239"/>
                      <a:pt x="2347" y="2489"/>
                      <a:pt x="584" y="3906"/>
                    </a:cubicBezTo>
                    <a:cubicBezTo>
                      <a:pt x="394" y="4060"/>
                      <a:pt x="191" y="4227"/>
                      <a:pt x="1" y="4382"/>
                    </a:cubicBezTo>
                    <a:cubicBezTo>
                      <a:pt x="382" y="4763"/>
                      <a:pt x="739" y="5144"/>
                      <a:pt x="1084" y="5549"/>
                    </a:cubicBezTo>
                    <a:cubicBezTo>
                      <a:pt x="1835" y="4846"/>
                      <a:pt x="2561" y="4120"/>
                      <a:pt x="3263" y="3370"/>
                    </a:cubicBezTo>
                    <a:cubicBezTo>
                      <a:pt x="4263" y="2286"/>
                      <a:pt x="5204" y="1155"/>
                      <a:pt x="6109"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28"/>
              <p:cNvSpPr/>
              <p:nvPr/>
            </p:nvSpPr>
            <p:spPr>
              <a:xfrm>
                <a:off x="4737788" y="1449958"/>
                <a:ext cx="60036" cy="81274"/>
              </a:xfrm>
              <a:custGeom>
                <a:avLst/>
                <a:gdLst/>
                <a:ahLst/>
                <a:cxnLst/>
                <a:rect l="l" t="t" r="r" b="b"/>
                <a:pathLst>
                  <a:path w="4882" h="6609" extrusionOk="0">
                    <a:moveTo>
                      <a:pt x="1953" y="1"/>
                    </a:moveTo>
                    <a:cubicBezTo>
                      <a:pt x="1322" y="465"/>
                      <a:pt x="667" y="906"/>
                      <a:pt x="0" y="1322"/>
                    </a:cubicBezTo>
                    <a:cubicBezTo>
                      <a:pt x="298" y="1739"/>
                      <a:pt x="608" y="2144"/>
                      <a:pt x="917" y="2549"/>
                    </a:cubicBezTo>
                    <a:cubicBezTo>
                      <a:pt x="2120" y="4013"/>
                      <a:pt x="3441" y="5371"/>
                      <a:pt x="4882" y="6609"/>
                    </a:cubicBezTo>
                    <a:cubicBezTo>
                      <a:pt x="4013" y="4573"/>
                      <a:pt x="3239" y="2501"/>
                      <a:pt x="2227" y="537"/>
                    </a:cubicBezTo>
                    <a:cubicBezTo>
                      <a:pt x="2144" y="358"/>
                      <a:pt x="2048" y="179"/>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28"/>
              <p:cNvSpPr/>
              <p:nvPr/>
            </p:nvSpPr>
            <p:spPr>
              <a:xfrm>
                <a:off x="4861513" y="1036037"/>
                <a:ext cx="95330" cy="47751"/>
              </a:xfrm>
              <a:custGeom>
                <a:avLst/>
                <a:gdLst/>
                <a:ahLst/>
                <a:cxnLst/>
                <a:rect l="l" t="t" r="r" b="b"/>
                <a:pathLst>
                  <a:path w="7752" h="3883" extrusionOk="0">
                    <a:moveTo>
                      <a:pt x="7751" y="1"/>
                    </a:moveTo>
                    <a:lnTo>
                      <a:pt x="7751" y="1"/>
                    </a:lnTo>
                    <a:cubicBezTo>
                      <a:pt x="5441" y="430"/>
                      <a:pt x="3179" y="1037"/>
                      <a:pt x="965" y="1811"/>
                    </a:cubicBezTo>
                    <a:cubicBezTo>
                      <a:pt x="643" y="1918"/>
                      <a:pt x="322" y="2037"/>
                      <a:pt x="0" y="2156"/>
                    </a:cubicBezTo>
                    <a:cubicBezTo>
                      <a:pt x="262" y="2727"/>
                      <a:pt x="500" y="3299"/>
                      <a:pt x="715" y="3882"/>
                    </a:cubicBezTo>
                    <a:cubicBezTo>
                      <a:pt x="1036" y="3739"/>
                      <a:pt x="1358" y="3585"/>
                      <a:pt x="1679" y="3418"/>
                    </a:cubicBezTo>
                    <a:cubicBezTo>
                      <a:pt x="2727" y="2882"/>
                      <a:pt x="3763" y="2311"/>
                      <a:pt x="4787" y="1727"/>
                    </a:cubicBezTo>
                    <a:cubicBezTo>
                      <a:pt x="5775" y="1156"/>
                      <a:pt x="6763" y="584"/>
                      <a:pt x="775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28"/>
              <p:cNvSpPr/>
              <p:nvPr/>
            </p:nvSpPr>
            <p:spPr>
              <a:xfrm>
                <a:off x="4881275" y="1069424"/>
                <a:ext cx="240576" cy="70735"/>
              </a:xfrm>
              <a:custGeom>
                <a:avLst/>
                <a:gdLst/>
                <a:ahLst/>
                <a:cxnLst/>
                <a:rect l="l" t="t" r="r" b="b"/>
                <a:pathLst>
                  <a:path w="19563" h="5752" extrusionOk="0">
                    <a:moveTo>
                      <a:pt x="19563" y="1"/>
                    </a:moveTo>
                    <a:lnTo>
                      <a:pt x="19563" y="1"/>
                    </a:lnTo>
                    <a:cubicBezTo>
                      <a:pt x="19122" y="36"/>
                      <a:pt x="18670" y="96"/>
                      <a:pt x="18229" y="143"/>
                    </a:cubicBezTo>
                    <a:cubicBezTo>
                      <a:pt x="17777" y="203"/>
                      <a:pt x="17288" y="251"/>
                      <a:pt x="16824" y="298"/>
                    </a:cubicBezTo>
                    <a:cubicBezTo>
                      <a:pt x="15895" y="405"/>
                      <a:pt x="14967" y="548"/>
                      <a:pt x="14038" y="703"/>
                    </a:cubicBezTo>
                    <a:cubicBezTo>
                      <a:pt x="12204" y="1024"/>
                      <a:pt x="10371" y="1417"/>
                      <a:pt x="8549" y="1834"/>
                    </a:cubicBezTo>
                    <a:cubicBezTo>
                      <a:pt x="6739" y="2227"/>
                      <a:pt x="4954" y="2644"/>
                      <a:pt x="3180" y="3144"/>
                    </a:cubicBezTo>
                    <a:cubicBezTo>
                      <a:pt x="2120" y="3441"/>
                      <a:pt x="1060" y="3751"/>
                      <a:pt x="1" y="4061"/>
                    </a:cubicBezTo>
                    <a:cubicBezTo>
                      <a:pt x="132" y="4620"/>
                      <a:pt x="251" y="5180"/>
                      <a:pt x="346" y="5751"/>
                    </a:cubicBezTo>
                    <a:cubicBezTo>
                      <a:pt x="870" y="5692"/>
                      <a:pt x="1405" y="5632"/>
                      <a:pt x="1929" y="5561"/>
                    </a:cubicBezTo>
                    <a:cubicBezTo>
                      <a:pt x="2846" y="5430"/>
                      <a:pt x="3751" y="5311"/>
                      <a:pt x="4656" y="5144"/>
                    </a:cubicBezTo>
                    <a:cubicBezTo>
                      <a:pt x="5561" y="4977"/>
                      <a:pt x="6454" y="4775"/>
                      <a:pt x="7335" y="4537"/>
                    </a:cubicBezTo>
                    <a:cubicBezTo>
                      <a:pt x="9145" y="4037"/>
                      <a:pt x="10907" y="3430"/>
                      <a:pt x="12669" y="2775"/>
                    </a:cubicBezTo>
                    <a:cubicBezTo>
                      <a:pt x="13740" y="2382"/>
                      <a:pt x="14812" y="1965"/>
                      <a:pt x="15872" y="1536"/>
                    </a:cubicBezTo>
                    <a:cubicBezTo>
                      <a:pt x="16384" y="1322"/>
                      <a:pt x="16884" y="1108"/>
                      <a:pt x="17384" y="894"/>
                    </a:cubicBezTo>
                    <a:cubicBezTo>
                      <a:pt x="17896" y="679"/>
                      <a:pt x="18396" y="453"/>
                      <a:pt x="18908" y="262"/>
                    </a:cubicBezTo>
                    <a:lnTo>
                      <a:pt x="18908" y="262"/>
                    </a:lnTo>
                    <a:lnTo>
                      <a:pt x="18884" y="274"/>
                    </a:lnTo>
                    <a:cubicBezTo>
                      <a:pt x="19110" y="191"/>
                      <a:pt x="19336" y="96"/>
                      <a:pt x="1956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28"/>
              <p:cNvSpPr/>
              <p:nvPr/>
            </p:nvSpPr>
            <p:spPr>
              <a:xfrm>
                <a:off x="4888888" y="1165615"/>
                <a:ext cx="141889" cy="35860"/>
              </a:xfrm>
              <a:custGeom>
                <a:avLst/>
                <a:gdLst/>
                <a:ahLst/>
                <a:cxnLst/>
                <a:rect l="l" t="t" r="r" b="b"/>
                <a:pathLst>
                  <a:path w="11538" h="2916" extrusionOk="0">
                    <a:moveTo>
                      <a:pt x="953" y="1"/>
                    </a:moveTo>
                    <a:cubicBezTo>
                      <a:pt x="632" y="13"/>
                      <a:pt x="322" y="37"/>
                      <a:pt x="1" y="60"/>
                    </a:cubicBezTo>
                    <a:cubicBezTo>
                      <a:pt x="72" y="811"/>
                      <a:pt x="108" y="1573"/>
                      <a:pt x="108" y="2346"/>
                    </a:cubicBezTo>
                    <a:lnTo>
                      <a:pt x="108" y="2847"/>
                    </a:lnTo>
                    <a:cubicBezTo>
                      <a:pt x="429" y="2882"/>
                      <a:pt x="739" y="2894"/>
                      <a:pt x="1060" y="2906"/>
                    </a:cubicBezTo>
                    <a:cubicBezTo>
                      <a:pt x="1233" y="2912"/>
                      <a:pt x="1404" y="2915"/>
                      <a:pt x="1575" y="2915"/>
                    </a:cubicBezTo>
                    <a:cubicBezTo>
                      <a:pt x="2066" y="2915"/>
                      <a:pt x="2554" y="2891"/>
                      <a:pt x="3049" y="2847"/>
                    </a:cubicBezTo>
                    <a:cubicBezTo>
                      <a:pt x="4430" y="2727"/>
                      <a:pt x="5811" y="2525"/>
                      <a:pt x="7168" y="2287"/>
                    </a:cubicBezTo>
                    <a:cubicBezTo>
                      <a:pt x="8645" y="2037"/>
                      <a:pt x="10097" y="1727"/>
                      <a:pt x="11538" y="1346"/>
                    </a:cubicBezTo>
                    <a:cubicBezTo>
                      <a:pt x="10097" y="1168"/>
                      <a:pt x="8657" y="953"/>
                      <a:pt x="7216" y="727"/>
                    </a:cubicBezTo>
                    <a:cubicBezTo>
                      <a:pt x="7156" y="715"/>
                      <a:pt x="7085" y="703"/>
                      <a:pt x="7025" y="692"/>
                    </a:cubicBezTo>
                    <a:lnTo>
                      <a:pt x="6811" y="656"/>
                    </a:lnTo>
                    <a:lnTo>
                      <a:pt x="6418" y="596"/>
                    </a:lnTo>
                    <a:lnTo>
                      <a:pt x="4858" y="346"/>
                    </a:lnTo>
                    <a:lnTo>
                      <a:pt x="4858" y="346"/>
                    </a:lnTo>
                    <a:lnTo>
                      <a:pt x="5013" y="370"/>
                    </a:lnTo>
                    <a:cubicBezTo>
                      <a:pt x="3799" y="180"/>
                      <a:pt x="2561" y="1"/>
                      <a:pt x="132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28"/>
              <p:cNvSpPr/>
              <p:nvPr/>
            </p:nvSpPr>
            <p:spPr>
              <a:xfrm>
                <a:off x="4965907" y="1172650"/>
                <a:ext cx="2939" cy="455"/>
              </a:xfrm>
              <a:custGeom>
                <a:avLst/>
                <a:gdLst/>
                <a:ahLst/>
                <a:cxnLst/>
                <a:rect l="l" t="t" r="r" b="b"/>
                <a:pathLst>
                  <a:path w="239" h="37" extrusionOk="0">
                    <a:moveTo>
                      <a:pt x="0" y="0"/>
                    </a:moveTo>
                    <a:lnTo>
                      <a:pt x="155" y="24"/>
                    </a:lnTo>
                    <a:lnTo>
                      <a:pt x="238" y="36"/>
                    </a:ln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28"/>
              <p:cNvSpPr/>
              <p:nvPr/>
            </p:nvSpPr>
            <p:spPr>
              <a:xfrm>
                <a:off x="4228254" y="936033"/>
                <a:ext cx="96351" cy="80253"/>
              </a:xfrm>
              <a:custGeom>
                <a:avLst/>
                <a:gdLst/>
                <a:ahLst/>
                <a:cxnLst/>
                <a:rect l="l" t="t" r="r" b="b"/>
                <a:pathLst>
                  <a:path w="7835" h="6526" extrusionOk="0">
                    <a:moveTo>
                      <a:pt x="1" y="1"/>
                    </a:moveTo>
                    <a:lnTo>
                      <a:pt x="1" y="1"/>
                    </a:lnTo>
                    <a:cubicBezTo>
                      <a:pt x="394" y="442"/>
                      <a:pt x="751" y="894"/>
                      <a:pt x="1132" y="1334"/>
                    </a:cubicBezTo>
                    <a:cubicBezTo>
                      <a:pt x="1513" y="1787"/>
                      <a:pt x="1906" y="2216"/>
                      <a:pt x="2310" y="2644"/>
                    </a:cubicBezTo>
                    <a:cubicBezTo>
                      <a:pt x="3168" y="3561"/>
                      <a:pt x="4085" y="4430"/>
                      <a:pt x="5025" y="5264"/>
                    </a:cubicBezTo>
                    <a:cubicBezTo>
                      <a:pt x="5513" y="5692"/>
                      <a:pt x="6013" y="6121"/>
                      <a:pt x="6537" y="6526"/>
                    </a:cubicBezTo>
                    <a:cubicBezTo>
                      <a:pt x="6942" y="5918"/>
                      <a:pt x="7383" y="5335"/>
                      <a:pt x="7835" y="4775"/>
                    </a:cubicBezTo>
                    <a:cubicBezTo>
                      <a:pt x="7406" y="4430"/>
                      <a:pt x="6966" y="4097"/>
                      <a:pt x="6525" y="3775"/>
                    </a:cubicBezTo>
                    <a:cubicBezTo>
                      <a:pt x="5561" y="3061"/>
                      <a:pt x="4561" y="2406"/>
                      <a:pt x="3525" y="1799"/>
                    </a:cubicBezTo>
                    <a:cubicBezTo>
                      <a:pt x="2477" y="1180"/>
                      <a:pt x="1406" y="668"/>
                      <a:pt x="310" y="144"/>
                    </a:cubicBez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28"/>
              <p:cNvSpPr/>
              <p:nvPr/>
            </p:nvSpPr>
            <p:spPr>
              <a:xfrm>
                <a:off x="4830179" y="883917"/>
                <a:ext cx="209094" cy="147312"/>
              </a:xfrm>
              <a:custGeom>
                <a:avLst/>
                <a:gdLst/>
                <a:ahLst/>
                <a:cxnLst/>
                <a:rect l="l" t="t" r="r" b="b"/>
                <a:pathLst>
                  <a:path w="17003" h="11979" extrusionOk="0">
                    <a:moveTo>
                      <a:pt x="17002" y="0"/>
                    </a:moveTo>
                    <a:cubicBezTo>
                      <a:pt x="15633" y="489"/>
                      <a:pt x="14264" y="977"/>
                      <a:pt x="12930" y="1560"/>
                    </a:cubicBezTo>
                    <a:cubicBezTo>
                      <a:pt x="11609" y="2143"/>
                      <a:pt x="10311" y="2798"/>
                      <a:pt x="9049" y="3525"/>
                    </a:cubicBezTo>
                    <a:cubicBezTo>
                      <a:pt x="7787" y="4239"/>
                      <a:pt x="6561" y="5025"/>
                      <a:pt x="5370" y="5858"/>
                    </a:cubicBezTo>
                    <a:cubicBezTo>
                      <a:pt x="4679" y="6334"/>
                      <a:pt x="4001" y="6823"/>
                      <a:pt x="3346" y="7335"/>
                    </a:cubicBezTo>
                    <a:cubicBezTo>
                      <a:pt x="2774" y="7787"/>
                      <a:pt x="2203" y="8251"/>
                      <a:pt x="1655" y="8728"/>
                    </a:cubicBezTo>
                    <a:cubicBezTo>
                      <a:pt x="1096" y="9192"/>
                      <a:pt x="548" y="9668"/>
                      <a:pt x="0" y="10144"/>
                    </a:cubicBezTo>
                    <a:cubicBezTo>
                      <a:pt x="429" y="10740"/>
                      <a:pt x="834" y="11347"/>
                      <a:pt x="1215" y="11978"/>
                    </a:cubicBezTo>
                    <a:cubicBezTo>
                      <a:pt x="3334" y="10633"/>
                      <a:pt x="5406" y="9216"/>
                      <a:pt x="7394" y="7680"/>
                    </a:cubicBezTo>
                    <a:cubicBezTo>
                      <a:pt x="9680" y="5906"/>
                      <a:pt x="11907" y="4060"/>
                      <a:pt x="14133" y="2227"/>
                    </a:cubicBezTo>
                    <a:cubicBezTo>
                      <a:pt x="15074" y="1465"/>
                      <a:pt x="16014" y="703"/>
                      <a:pt x="17002" y="12"/>
                    </a:cubicBezTo>
                    <a:cubicBezTo>
                      <a:pt x="17002" y="12"/>
                      <a:pt x="17002" y="0"/>
                      <a:pt x="1700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28"/>
              <p:cNvSpPr/>
              <p:nvPr/>
            </p:nvSpPr>
            <p:spPr>
              <a:xfrm>
                <a:off x="4869999" y="1285393"/>
                <a:ext cx="135162" cy="56532"/>
              </a:xfrm>
              <a:custGeom>
                <a:avLst/>
                <a:gdLst/>
                <a:ahLst/>
                <a:cxnLst/>
                <a:rect l="l" t="t" r="r" b="b"/>
                <a:pathLst>
                  <a:path w="10991" h="4597" extrusionOk="0">
                    <a:moveTo>
                      <a:pt x="572" y="0"/>
                    </a:moveTo>
                    <a:cubicBezTo>
                      <a:pt x="406" y="572"/>
                      <a:pt x="203" y="1143"/>
                      <a:pt x="1" y="1703"/>
                    </a:cubicBezTo>
                    <a:cubicBezTo>
                      <a:pt x="370" y="1858"/>
                      <a:pt x="739" y="2000"/>
                      <a:pt x="1108" y="2131"/>
                    </a:cubicBezTo>
                    <a:cubicBezTo>
                      <a:pt x="2394" y="2584"/>
                      <a:pt x="3692" y="2989"/>
                      <a:pt x="5013" y="3346"/>
                    </a:cubicBezTo>
                    <a:cubicBezTo>
                      <a:pt x="6978" y="3870"/>
                      <a:pt x="8978" y="4263"/>
                      <a:pt x="10990" y="4596"/>
                    </a:cubicBezTo>
                    <a:cubicBezTo>
                      <a:pt x="9800" y="3953"/>
                      <a:pt x="8597" y="3322"/>
                      <a:pt x="7371" y="2739"/>
                    </a:cubicBezTo>
                    <a:cubicBezTo>
                      <a:pt x="6144" y="2155"/>
                      <a:pt x="4894" y="1608"/>
                      <a:pt x="3632" y="1096"/>
                    </a:cubicBezTo>
                    <a:cubicBezTo>
                      <a:pt x="2620" y="703"/>
                      <a:pt x="1596" y="334"/>
                      <a:pt x="57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28"/>
              <p:cNvSpPr/>
              <p:nvPr/>
            </p:nvSpPr>
            <p:spPr>
              <a:xfrm>
                <a:off x="4115080" y="1186853"/>
                <a:ext cx="139392" cy="26513"/>
              </a:xfrm>
              <a:custGeom>
                <a:avLst/>
                <a:gdLst/>
                <a:ahLst/>
                <a:cxnLst/>
                <a:rect l="l" t="t" r="r" b="b"/>
                <a:pathLst>
                  <a:path w="11335" h="2156" extrusionOk="0">
                    <a:moveTo>
                      <a:pt x="10525" y="0"/>
                    </a:moveTo>
                    <a:cubicBezTo>
                      <a:pt x="9989" y="0"/>
                      <a:pt x="9442" y="12"/>
                      <a:pt x="8906" y="36"/>
                    </a:cubicBezTo>
                    <a:cubicBezTo>
                      <a:pt x="7501" y="84"/>
                      <a:pt x="6096" y="179"/>
                      <a:pt x="4691" y="334"/>
                    </a:cubicBezTo>
                    <a:cubicBezTo>
                      <a:pt x="3989" y="417"/>
                      <a:pt x="3298" y="512"/>
                      <a:pt x="2596" y="631"/>
                    </a:cubicBezTo>
                    <a:cubicBezTo>
                      <a:pt x="1893" y="739"/>
                      <a:pt x="1215" y="881"/>
                      <a:pt x="524" y="1000"/>
                    </a:cubicBezTo>
                    <a:lnTo>
                      <a:pt x="536" y="1000"/>
                    </a:lnTo>
                    <a:cubicBezTo>
                      <a:pt x="357" y="1024"/>
                      <a:pt x="179" y="1060"/>
                      <a:pt x="0" y="1084"/>
                    </a:cubicBezTo>
                    <a:cubicBezTo>
                      <a:pt x="1357" y="1227"/>
                      <a:pt x="2703" y="1512"/>
                      <a:pt x="4060" y="1703"/>
                    </a:cubicBezTo>
                    <a:cubicBezTo>
                      <a:pt x="5513" y="1905"/>
                      <a:pt x="6965" y="2060"/>
                      <a:pt x="8430" y="2120"/>
                    </a:cubicBezTo>
                    <a:cubicBezTo>
                      <a:pt x="8918" y="2143"/>
                      <a:pt x="9403" y="2155"/>
                      <a:pt x="9887" y="2155"/>
                    </a:cubicBezTo>
                    <a:cubicBezTo>
                      <a:pt x="10370" y="2155"/>
                      <a:pt x="10853" y="2143"/>
                      <a:pt x="11335" y="2120"/>
                    </a:cubicBezTo>
                    <a:cubicBezTo>
                      <a:pt x="11311" y="1620"/>
                      <a:pt x="11299" y="1131"/>
                      <a:pt x="11299" y="631"/>
                    </a:cubicBezTo>
                    <a:lnTo>
                      <a:pt x="11299" y="12"/>
                    </a:lnTo>
                    <a:cubicBezTo>
                      <a:pt x="11037" y="12"/>
                      <a:pt x="10775" y="0"/>
                      <a:pt x="1052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28"/>
              <p:cNvSpPr/>
              <p:nvPr/>
            </p:nvSpPr>
            <p:spPr>
              <a:xfrm>
                <a:off x="4519483" y="1509109"/>
                <a:ext cx="27682" cy="80549"/>
              </a:xfrm>
              <a:custGeom>
                <a:avLst/>
                <a:gdLst/>
                <a:ahLst/>
                <a:cxnLst/>
                <a:rect l="l" t="t" r="r" b="b"/>
                <a:pathLst>
                  <a:path w="2251" h="6550" extrusionOk="0">
                    <a:moveTo>
                      <a:pt x="357" y="1"/>
                    </a:moveTo>
                    <a:cubicBezTo>
                      <a:pt x="286" y="680"/>
                      <a:pt x="238" y="1358"/>
                      <a:pt x="203" y="2037"/>
                    </a:cubicBezTo>
                    <a:cubicBezTo>
                      <a:pt x="119" y="3537"/>
                      <a:pt x="60" y="5049"/>
                      <a:pt x="0" y="6549"/>
                    </a:cubicBezTo>
                    <a:cubicBezTo>
                      <a:pt x="786" y="4454"/>
                      <a:pt x="1619" y="2370"/>
                      <a:pt x="2250" y="215"/>
                    </a:cubicBezTo>
                    <a:cubicBezTo>
                      <a:pt x="1608" y="168"/>
                      <a:pt x="977" y="96"/>
                      <a:pt x="3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28"/>
              <p:cNvSpPr/>
              <p:nvPr/>
            </p:nvSpPr>
            <p:spPr>
              <a:xfrm>
                <a:off x="4567505" y="1511753"/>
                <a:ext cx="35011" cy="241744"/>
              </a:xfrm>
              <a:custGeom>
                <a:avLst/>
                <a:gdLst/>
                <a:ahLst/>
                <a:cxnLst/>
                <a:rect l="l" t="t" r="r" b="b"/>
                <a:pathLst>
                  <a:path w="2847" h="19658" extrusionOk="0">
                    <a:moveTo>
                      <a:pt x="2286" y="0"/>
                    </a:moveTo>
                    <a:cubicBezTo>
                      <a:pt x="1655" y="48"/>
                      <a:pt x="1012" y="72"/>
                      <a:pt x="370" y="72"/>
                    </a:cubicBezTo>
                    <a:lnTo>
                      <a:pt x="120" y="72"/>
                    </a:lnTo>
                    <a:cubicBezTo>
                      <a:pt x="120" y="203"/>
                      <a:pt x="108" y="322"/>
                      <a:pt x="96" y="453"/>
                    </a:cubicBezTo>
                    <a:cubicBezTo>
                      <a:pt x="48" y="1489"/>
                      <a:pt x="12" y="2536"/>
                      <a:pt x="0" y="3572"/>
                    </a:cubicBezTo>
                    <a:cubicBezTo>
                      <a:pt x="0" y="4620"/>
                      <a:pt x="48" y="5656"/>
                      <a:pt x="96" y="6703"/>
                    </a:cubicBezTo>
                    <a:cubicBezTo>
                      <a:pt x="191" y="8858"/>
                      <a:pt x="465" y="11002"/>
                      <a:pt x="774" y="13133"/>
                    </a:cubicBezTo>
                    <a:cubicBezTo>
                      <a:pt x="929" y="14216"/>
                      <a:pt x="1096" y="15312"/>
                      <a:pt x="1286" y="16383"/>
                    </a:cubicBezTo>
                    <a:cubicBezTo>
                      <a:pt x="1465" y="17479"/>
                      <a:pt x="1691" y="18574"/>
                      <a:pt x="1846" y="19657"/>
                    </a:cubicBezTo>
                    <a:cubicBezTo>
                      <a:pt x="1989" y="18657"/>
                      <a:pt x="2167" y="17669"/>
                      <a:pt x="2298" y="16669"/>
                    </a:cubicBezTo>
                    <a:cubicBezTo>
                      <a:pt x="2453" y="15609"/>
                      <a:pt x="2548" y="14550"/>
                      <a:pt x="2644" y="13478"/>
                    </a:cubicBezTo>
                    <a:cubicBezTo>
                      <a:pt x="2727" y="12442"/>
                      <a:pt x="2775" y="11406"/>
                      <a:pt x="2810" y="10359"/>
                    </a:cubicBezTo>
                    <a:cubicBezTo>
                      <a:pt x="2834" y="9311"/>
                      <a:pt x="2846" y="8275"/>
                      <a:pt x="2810" y="7227"/>
                    </a:cubicBezTo>
                    <a:cubicBezTo>
                      <a:pt x="2763" y="6191"/>
                      <a:pt x="2739" y="5156"/>
                      <a:pt x="2667" y="4120"/>
                    </a:cubicBezTo>
                    <a:cubicBezTo>
                      <a:pt x="2596" y="3072"/>
                      <a:pt x="2489" y="2036"/>
                      <a:pt x="2382" y="988"/>
                    </a:cubicBezTo>
                    <a:cubicBezTo>
                      <a:pt x="2346" y="667"/>
                      <a:pt x="2310" y="334"/>
                      <a:pt x="228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28"/>
              <p:cNvSpPr/>
              <p:nvPr/>
            </p:nvSpPr>
            <p:spPr>
              <a:xfrm>
                <a:off x="4385366" y="1474701"/>
                <a:ext cx="54330" cy="87570"/>
              </a:xfrm>
              <a:custGeom>
                <a:avLst/>
                <a:gdLst/>
                <a:ahLst/>
                <a:cxnLst/>
                <a:rect l="l" t="t" r="r" b="b"/>
                <a:pathLst>
                  <a:path w="4418" h="7121" extrusionOk="0">
                    <a:moveTo>
                      <a:pt x="2929" y="1"/>
                    </a:moveTo>
                    <a:cubicBezTo>
                      <a:pt x="2524" y="882"/>
                      <a:pt x="2143" y="1763"/>
                      <a:pt x="1762" y="2656"/>
                    </a:cubicBezTo>
                    <a:cubicBezTo>
                      <a:pt x="1143" y="4132"/>
                      <a:pt x="572" y="5633"/>
                      <a:pt x="0" y="7121"/>
                    </a:cubicBezTo>
                    <a:cubicBezTo>
                      <a:pt x="1381" y="5240"/>
                      <a:pt x="2798" y="3359"/>
                      <a:pt x="4036" y="1370"/>
                    </a:cubicBezTo>
                    <a:cubicBezTo>
                      <a:pt x="4167" y="1168"/>
                      <a:pt x="4298" y="965"/>
                      <a:pt x="4417" y="751"/>
                    </a:cubicBezTo>
                    <a:cubicBezTo>
                      <a:pt x="3917" y="513"/>
                      <a:pt x="3417" y="263"/>
                      <a:pt x="292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28"/>
              <p:cNvSpPr/>
              <p:nvPr/>
            </p:nvSpPr>
            <p:spPr>
              <a:xfrm>
                <a:off x="4637342" y="1500034"/>
                <a:ext cx="34716" cy="95035"/>
              </a:xfrm>
              <a:custGeom>
                <a:avLst/>
                <a:gdLst/>
                <a:ahLst/>
                <a:cxnLst/>
                <a:rect l="l" t="t" r="r" b="b"/>
                <a:pathLst>
                  <a:path w="2823" h="7728" extrusionOk="0">
                    <a:moveTo>
                      <a:pt x="1953" y="1"/>
                    </a:moveTo>
                    <a:cubicBezTo>
                      <a:pt x="1310" y="179"/>
                      <a:pt x="656" y="346"/>
                      <a:pt x="1" y="489"/>
                    </a:cubicBezTo>
                    <a:lnTo>
                      <a:pt x="48" y="656"/>
                    </a:lnTo>
                    <a:cubicBezTo>
                      <a:pt x="834" y="3061"/>
                      <a:pt x="1858" y="5359"/>
                      <a:pt x="2811" y="7692"/>
                    </a:cubicBezTo>
                    <a:lnTo>
                      <a:pt x="2823" y="7728"/>
                    </a:lnTo>
                    <a:cubicBezTo>
                      <a:pt x="2739" y="5216"/>
                      <a:pt x="2465" y="2727"/>
                      <a:pt x="2001" y="251"/>
                    </a:cubicBezTo>
                    <a:cubicBezTo>
                      <a:pt x="1989" y="167"/>
                      <a:pt x="1965" y="84"/>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28"/>
              <p:cNvSpPr/>
              <p:nvPr/>
            </p:nvSpPr>
            <p:spPr>
              <a:xfrm>
                <a:off x="4403222" y="1494770"/>
                <a:ext cx="87128" cy="225782"/>
              </a:xfrm>
              <a:custGeom>
                <a:avLst/>
                <a:gdLst/>
                <a:ahLst/>
                <a:cxnLst/>
                <a:rect l="l" t="t" r="r" b="b"/>
                <a:pathLst>
                  <a:path w="7085" h="18360" extrusionOk="0">
                    <a:moveTo>
                      <a:pt x="5156" y="0"/>
                    </a:moveTo>
                    <a:cubicBezTo>
                      <a:pt x="4811" y="750"/>
                      <a:pt x="4465" y="1488"/>
                      <a:pt x="4132" y="2239"/>
                    </a:cubicBezTo>
                    <a:cubicBezTo>
                      <a:pt x="3334" y="4001"/>
                      <a:pt x="2656" y="5810"/>
                      <a:pt x="2120" y="7668"/>
                    </a:cubicBezTo>
                    <a:cubicBezTo>
                      <a:pt x="1632" y="9477"/>
                      <a:pt x="1227" y="11311"/>
                      <a:pt x="917" y="13157"/>
                    </a:cubicBezTo>
                    <a:cubicBezTo>
                      <a:pt x="763" y="14026"/>
                      <a:pt x="620" y="14895"/>
                      <a:pt x="465" y="15764"/>
                    </a:cubicBezTo>
                    <a:cubicBezTo>
                      <a:pt x="322" y="16645"/>
                      <a:pt x="179" y="17502"/>
                      <a:pt x="1" y="18360"/>
                    </a:cubicBezTo>
                    <a:cubicBezTo>
                      <a:pt x="429" y="17550"/>
                      <a:pt x="858" y="16740"/>
                      <a:pt x="1251" y="15919"/>
                    </a:cubicBezTo>
                    <a:cubicBezTo>
                      <a:pt x="1668" y="15050"/>
                      <a:pt x="2037" y="14169"/>
                      <a:pt x="2406" y="13276"/>
                    </a:cubicBezTo>
                    <a:cubicBezTo>
                      <a:pt x="3120" y="11537"/>
                      <a:pt x="3751" y="9775"/>
                      <a:pt x="4406" y="8013"/>
                    </a:cubicBezTo>
                    <a:cubicBezTo>
                      <a:pt x="5049" y="6275"/>
                      <a:pt x="5728" y="4548"/>
                      <a:pt x="6335" y="2798"/>
                    </a:cubicBezTo>
                    <a:cubicBezTo>
                      <a:pt x="6597" y="2060"/>
                      <a:pt x="6847" y="1322"/>
                      <a:pt x="7085" y="584"/>
                    </a:cubicBezTo>
                    <a:cubicBezTo>
                      <a:pt x="6430" y="417"/>
                      <a:pt x="5787" y="226"/>
                      <a:pt x="515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28"/>
              <p:cNvSpPr/>
              <p:nvPr/>
            </p:nvSpPr>
            <p:spPr>
              <a:xfrm>
                <a:off x="4689176" y="1479681"/>
                <a:ext cx="114662" cy="224614"/>
              </a:xfrm>
              <a:custGeom>
                <a:avLst/>
                <a:gdLst/>
                <a:ahLst/>
                <a:cxnLst/>
                <a:rect l="l" t="t" r="r" b="b"/>
                <a:pathLst>
                  <a:path w="9324" h="18265" extrusionOk="0">
                    <a:moveTo>
                      <a:pt x="1953" y="1"/>
                    </a:moveTo>
                    <a:cubicBezTo>
                      <a:pt x="1322" y="322"/>
                      <a:pt x="667" y="608"/>
                      <a:pt x="1" y="882"/>
                    </a:cubicBezTo>
                    <a:cubicBezTo>
                      <a:pt x="608" y="2430"/>
                      <a:pt x="1251" y="3977"/>
                      <a:pt x="1977" y="5478"/>
                    </a:cubicBezTo>
                    <a:cubicBezTo>
                      <a:pt x="2787" y="7156"/>
                      <a:pt x="3656" y="8811"/>
                      <a:pt x="4549" y="10454"/>
                    </a:cubicBezTo>
                    <a:cubicBezTo>
                      <a:pt x="5275" y="11812"/>
                      <a:pt x="6025" y="13145"/>
                      <a:pt x="6823" y="14455"/>
                    </a:cubicBezTo>
                    <a:cubicBezTo>
                      <a:pt x="7216" y="15110"/>
                      <a:pt x="7609" y="15765"/>
                      <a:pt x="8037" y="16408"/>
                    </a:cubicBezTo>
                    <a:cubicBezTo>
                      <a:pt x="8466" y="17051"/>
                      <a:pt x="8883" y="17658"/>
                      <a:pt x="9323" y="18265"/>
                    </a:cubicBezTo>
                    <a:cubicBezTo>
                      <a:pt x="9097" y="17384"/>
                      <a:pt x="8859" y="16503"/>
                      <a:pt x="8585" y="15634"/>
                    </a:cubicBezTo>
                    <a:cubicBezTo>
                      <a:pt x="8287" y="14705"/>
                      <a:pt x="7954" y="13800"/>
                      <a:pt x="7621" y="12895"/>
                    </a:cubicBezTo>
                    <a:cubicBezTo>
                      <a:pt x="6966" y="11133"/>
                      <a:pt x="6263" y="9395"/>
                      <a:pt x="5537" y="7668"/>
                    </a:cubicBezTo>
                    <a:cubicBezTo>
                      <a:pt x="4811" y="5930"/>
                      <a:pt x="4072" y="4216"/>
                      <a:pt x="3251" y="2537"/>
                    </a:cubicBezTo>
                    <a:cubicBezTo>
                      <a:pt x="2834" y="1680"/>
                      <a:pt x="2394" y="846"/>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28"/>
              <p:cNvSpPr/>
              <p:nvPr/>
            </p:nvSpPr>
            <p:spPr>
              <a:xfrm>
                <a:off x="4883624" y="1238970"/>
                <a:ext cx="259453" cy="49510"/>
              </a:xfrm>
              <a:custGeom>
                <a:avLst/>
                <a:gdLst/>
                <a:ahLst/>
                <a:cxnLst/>
                <a:rect l="l" t="t" r="r" b="b"/>
                <a:pathLst>
                  <a:path w="21098" h="4026" extrusionOk="0">
                    <a:moveTo>
                      <a:pt x="286" y="1"/>
                    </a:moveTo>
                    <a:cubicBezTo>
                      <a:pt x="214" y="549"/>
                      <a:pt x="119" y="1096"/>
                      <a:pt x="0" y="1644"/>
                    </a:cubicBezTo>
                    <a:cubicBezTo>
                      <a:pt x="964" y="1882"/>
                      <a:pt x="1929" y="2120"/>
                      <a:pt x="2893" y="2335"/>
                    </a:cubicBezTo>
                    <a:cubicBezTo>
                      <a:pt x="6894" y="3228"/>
                      <a:pt x="10978" y="3668"/>
                      <a:pt x="15061" y="3882"/>
                    </a:cubicBezTo>
                    <a:cubicBezTo>
                      <a:pt x="16062" y="3942"/>
                      <a:pt x="17074" y="3978"/>
                      <a:pt x="18074" y="4001"/>
                    </a:cubicBezTo>
                    <a:cubicBezTo>
                      <a:pt x="18407" y="4013"/>
                      <a:pt x="18729" y="4025"/>
                      <a:pt x="19062" y="4025"/>
                    </a:cubicBezTo>
                    <a:cubicBezTo>
                      <a:pt x="19241" y="4025"/>
                      <a:pt x="19431" y="4025"/>
                      <a:pt x="19610" y="4013"/>
                    </a:cubicBezTo>
                    <a:cubicBezTo>
                      <a:pt x="20110" y="4001"/>
                      <a:pt x="20610" y="3954"/>
                      <a:pt x="21098" y="3918"/>
                    </a:cubicBezTo>
                    <a:cubicBezTo>
                      <a:pt x="20610" y="3799"/>
                      <a:pt x="20134" y="3668"/>
                      <a:pt x="19657" y="3549"/>
                    </a:cubicBezTo>
                    <a:cubicBezTo>
                      <a:pt x="19157" y="3430"/>
                      <a:pt x="18645" y="3335"/>
                      <a:pt x="18133" y="3239"/>
                    </a:cubicBezTo>
                    <a:cubicBezTo>
                      <a:pt x="17121" y="3049"/>
                      <a:pt x="16121" y="2835"/>
                      <a:pt x="15109" y="2620"/>
                    </a:cubicBezTo>
                    <a:cubicBezTo>
                      <a:pt x="13097" y="2192"/>
                      <a:pt x="11097" y="1763"/>
                      <a:pt x="9073" y="1370"/>
                    </a:cubicBezTo>
                    <a:cubicBezTo>
                      <a:pt x="6156" y="811"/>
                      <a:pt x="3215" y="394"/>
                      <a:pt x="28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28"/>
              <p:cNvSpPr/>
              <p:nvPr/>
            </p:nvSpPr>
            <p:spPr>
              <a:xfrm>
                <a:off x="4848183" y="1332972"/>
                <a:ext cx="232238" cy="130476"/>
              </a:xfrm>
              <a:custGeom>
                <a:avLst/>
                <a:gdLst/>
                <a:ahLst/>
                <a:cxnLst/>
                <a:rect l="l" t="t" r="r" b="b"/>
                <a:pathLst>
                  <a:path w="18885" h="10610" extrusionOk="0">
                    <a:moveTo>
                      <a:pt x="858" y="1"/>
                    </a:moveTo>
                    <a:cubicBezTo>
                      <a:pt x="584" y="548"/>
                      <a:pt x="298" y="1084"/>
                      <a:pt x="1" y="1620"/>
                    </a:cubicBezTo>
                    <a:cubicBezTo>
                      <a:pt x="1382" y="2513"/>
                      <a:pt x="2787" y="3382"/>
                      <a:pt x="4216" y="4192"/>
                    </a:cubicBezTo>
                    <a:cubicBezTo>
                      <a:pt x="5835" y="5109"/>
                      <a:pt x="7502" y="5966"/>
                      <a:pt x="9192" y="6763"/>
                    </a:cubicBezTo>
                    <a:cubicBezTo>
                      <a:pt x="10752" y="7502"/>
                      <a:pt x="12348" y="8168"/>
                      <a:pt x="13955" y="8811"/>
                    </a:cubicBezTo>
                    <a:cubicBezTo>
                      <a:pt x="14764" y="9133"/>
                      <a:pt x="15586" y="9442"/>
                      <a:pt x="16408" y="9752"/>
                    </a:cubicBezTo>
                    <a:cubicBezTo>
                      <a:pt x="16800" y="9895"/>
                      <a:pt x="17205" y="10050"/>
                      <a:pt x="17610" y="10192"/>
                    </a:cubicBezTo>
                    <a:cubicBezTo>
                      <a:pt x="18015" y="10347"/>
                      <a:pt x="18455" y="10466"/>
                      <a:pt x="18884" y="10609"/>
                    </a:cubicBezTo>
                    <a:cubicBezTo>
                      <a:pt x="18515" y="10371"/>
                      <a:pt x="18158" y="10109"/>
                      <a:pt x="17777" y="9883"/>
                    </a:cubicBezTo>
                    <a:cubicBezTo>
                      <a:pt x="17408" y="9645"/>
                      <a:pt x="17027" y="9395"/>
                      <a:pt x="16646" y="9169"/>
                    </a:cubicBezTo>
                    <a:cubicBezTo>
                      <a:pt x="15896" y="8692"/>
                      <a:pt x="15145" y="8216"/>
                      <a:pt x="14395" y="7752"/>
                    </a:cubicBezTo>
                    <a:cubicBezTo>
                      <a:pt x="12895" y="6787"/>
                      <a:pt x="11395" y="5835"/>
                      <a:pt x="9871" y="4906"/>
                    </a:cubicBezTo>
                    <a:cubicBezTo>
                      <a:pt x="8347" y="3977"/>
                      <a:pt x="6787" y="3073"/>
                      <a:pt x="5216" y="2227"/>
                    </a:cubicBezTo>
                    <a:cubicBezTo>
                      <a:pt x="3775" y="1453"/>
                      <a:pt x="2322" y="715"/>
                      <a:pt x="858"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28"/>
              <p:cNvSpPr/>
              <p:nvPr/>
            </p:nvSpPr>
            <p:spPr>
              <a:xfrm>
                <a:off x="4139084" y="1047314"/>
                <a:ext cx="135162" cy="56532"/>
              </a:xfrm>
              <a:custGeom>
                <a:avLst/>
                <a:gdLst/>
                <a:ahLst/>
                <a:cxnLst/>
                <a:rect l="l" t="t" r="r" b="b"/>
                <a:pathLst>
                  <a:path w="10991" h="4597" extrusionOk="0">
                    <a:moveTo>
                      <a:pt x="1" y="1"/>
                    </a:moveTo>
                    <a:lnTo>
                      <a:pt x="1" y="1"/>
                    </a:lnTo>
                    <a:cubicBezTo>
                      <a:pt x="1191" y="644"/>
                      <a:pt x="2382" y="1275"/>
                      <a:pt x="3620" y="1858"/>
                    </a:cubicBezTo>
                    <a:cubicBezTo>
                      <a:pt x="4847" y="2430"/>
                      <a:pt x="6097" y="2989"/>
                      <a:pt x="7359" y="3489"/>
                    </a:cubicBezTo>
                    <a:cubicBezTo>
                      <a:pt x="8359" y="3894"/>
                      <a:pt x="9383" y="4251"/>
                      <a:pt x="10419" y="4597"/>
                    </a:cubicBezTo>
                    <a:cubicBezTo>
                      <a:pt x="10585" y="4013"/>
                      <a:pt x="10776" y="3454"/>
                      <a:pt x="10990" y="2882"/>
                    </a:cubicBezTo>
                    <a:cubicBezTo>
                      <a:pt x="10621" y="2739"/>
                      <a:pt x="10252" y="2596"/>
                      <a:pt x="9871" y="2465"/>
                    </a:cubicBezTo>
                    <a:cubicBezTo>
                      <a:pt x="8597" y="2001"/>
                      <a:pt x="7287" y="1608"/>
                      <a:pt x="5978" y="1251"/>
                    </a:cubicBezTo>
                    <a:cubicBezTo>
                      <a:pt x="4001" y="727"/>
                      <a:pt x="2013" y="32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28"/>
              <p:cNvSpPr/>
              <p:nvPr/>
            </p:nvSpPr>
            <p:spPr>
              <a:xfrm>
                <a:off x="4780682" y="1416288"/>
                <a:ext cx="180699" cy="194165"/>
              </a:xfrm>
              <a:custGeom>
                <a:avLst/>
                <a:gdLst/>
                <a:ahLst/>
                <a:cxnLst/>
                <a:rect l="l" t="t" r="r" b="b"/>
                <a:pathLst>
                  <a:path w="14694" h="15789" extrusionOk="0">
                    <a:moveTo>
                      <a:pt x="1573" y="0"/>
                    </a:moveTo>
                    <a:cubicBezTo>
                      <a:pt x="1073" y="524"/>
                      <a:pt x="549" y="1024"/>
                      <a:pt x="1" y="1489"/>
                    </a:cubicBezTo>
                    <a:lnTo>
                      <a:pt x="299" y="1870"/>
                    </a:lnTo>
                    <a:cubicBezTo>
                      <a:pt x="1263" y="3096"/>
                      <a:pt x="2263" y="4310"/>
                      <a:pt x="3311" y="5477"/>
                    </a:cubicBezTo>
                    <a:cubicBezTo>
                      <a:pt x="4347" y="6644"/>
                      <a:pt x="5430" y="7787"/>
                      <a:pt x="6537" y="8894"/>
                    </a:cubicBezTo>
                    <a:cubicBezTo>
                      <a:pt x="7645" y="10014"/>
                      <a:pt x="8812" y="11109"/>
                      <a:pt x="10014" y="12133"/>
                    </a:cubicBezTo>
                    <a:cubicBezTo>
                      <a:pt x="10764" y="12776"/>
                      <a:pt x="11538" y="13395"/>
                      <a:pt x="12324" y="14002"/>
                    </a:cubicBezTo>
                    <a:cubicBezTo>
                      <a:pt x="13098" y="14621"/>
                      <a:pt x="13907" y="15181"/>
                      <a:pt x="14693" y="15788"/>
                    </a:cubicBezTo>
                    <a:cubicBezTo>
                      <a:pt x="14265" y="15169"/>
                      <a:pt x="13836" y="14550"/>
                      <a:pt x="13384" y="13954"/>
                    </a:cubicBezTo>
                    <a:cubicBezTo>
                      <a:pt x="12931" y="13359"/>
                      <a:pt x="12479" y="12776"/>
                      <a:pt x="12014" y="12204"/>
                    </a:cubicBezTo>
                    <a:cubicBezTo>
                      <a:pt x="11074" y="11037"/>
                      <a:pt x="10121" y="9883"/>
                      <a:pt x="9216" y="8692"/>
                    </a:cubicBezTo>
                    <a:cubicBezTo>
                      <a:pt x="7335" y="6180"/>
                      <a:pt x="5299" y="3798"/>
                      <a:pt x="3120" y="1548"/>
                    </a:cubicBezTo>
                    <a:cubicBezTo>
                      <a:pt x="2608" y="1024"/>
                      <a:pt x="2096" y="512"/>
                      <a:pt x="157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28"/>
              <p:cNvSpPr/>
              <p:nvPr/>
            </p:nvSpPr>
            <p:spPr>
              <a:xfrm>
                <a:off x="4182863" y="778638"/>
                <a:ext cx="180699" cy="194165"/>
              </a:xfrm>
              <a:custGeom>
                <a:avLst/>
                <a:gdLst/>
                <a:ahLst/>
                <a:cxnLst/>
                <a:rect l="l" t="t" r="r" b="b"/>
                <a:pathLst>
                  <a:path w="14694" h="15789" extrusionOk="0">
                    <a:moveTo>
                      <a:pt x="1" y="1"/>
                    </a:moveTo>
                    <a:lnTo>
                      <a:pt x="1" y="1"/>
                    </a:lnTo>
                    <a:cubicBezTo>
                      <a:pt x="429" y="620"/>
                      <a:pt x="846" y="1239"/>
                      <a:pt x="1299" y="1834"/>
                    </a:cubicBezTo>
                    <a:cubicBezTo>
                      <a:pt x="1751" y="2430"/>
                      <a:pt x="2203" y="3013"/>
                      <a:pt x="2680" y="3596"/>
                    </a:cubicBezTo>
                    <a:cubicBezTo>
                      <a:pt x="3608" y="4763"/>
                      <a:pt x="4561" y="5906"/>
                      <a:pt x="5466" y="7109"/>
                    </a:cubicBezTo>
                    <a:cubicBezTo>
                      <a:pt x="7347" y="9609"/>
                      <a:pt x="9395" y="11990"/>
                      <a:pt x="11574" y="14253"/>
                    </a:cubicBezTo>
                    <a:cubicBezTo>
                      <a:pt x="12074" y="14765"/>
                      <a:pt x="12598" y="15276"/>
                      <a:pt x="13110" y="15788"/>
                    </a:cubicBezTo>
                    <a:cubicBezTo>
                      <a:pt x="13621" y="15265"/>
                      <a:pt x="14145" y="14765"/>
                      <a:pt x="14693" y="14300"/>
                    </a:cubicBezTo>
                    <a:lnTo>
                      <a:pt x="14395" y="13919"/>
                    </a:lnTo>
                    <a:cubicBezTo>
                      <a:pt x="13419" y="12693"/>
                      <a:pt x="12431" y="11478"/>
                      <a:pt x="11383" y="10312"/>
                    </a:cubicBezTo>
                    <a:cubicBezTo>
                      <a:pt x="10335" y="9145"/>
                      <a:pt x="9252" y="8002"/>
                      <a:pt x="8145" y="6894"/>
                    </a:cubicBezTo>
                    <a:cubicBezTo>
                      <a:pt x="7037" y="5775"/>
                      <a:pt x="5882" y="4680"/>
                      <a:pt x="4680" y="3656"/>
                    </a:cubicBezTo>
                    <a:cubicBezTo>
                      <a:pt x="3918" y="3013"/>
                      <a:pt x="3144" y="2394"/>
                      <a:pt x="2370" y="1787"/>
                    </a:cubicBezTo>
                    <a:cubicBezTo>
                      <a:pt x="1596" y="1168"/>
                      <a:pt x="787"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28"/>
              <p:cNvSpPr/>
              <p:nvPr/>
            </p:nvSpPr>
            <p:spPr>
              <a:xfrm>
                <a:off x="4340407" y="684931"/>
                <a:ext cx="114662" cy="224479"/>
              </a:xfrm>
              <a:custGeom>
                <a:avLst/>
                <a:gdLst/>
                <a:ahLst/>
                <a:cxnLst/>
                <a:rect l="l" t="t" r="r" b="b"/>
                <a:pathLst>
                  <a:path w="9324" h="18254" extrusionOk="0">
                    <a:moveTo>
                      <a:pt x="1" y="1"/>
                    </a:moveTo>
                    <a:lnTo>
                      <a:pt x="1" y="1"/>
                    </a:lnTo>
                    <a:cubicBezTo>
                      <a:pt x="227" y="882"/>
                      <a:pt x="465" y="1763"/>
                      <a:pt x="739" y="2632"/>
                    </a:cubicBezTo>
                    <a:cubicBezTo>
                      <a:pt x="1037" y="3549"/>
                      <a:pt x="1370" y="4466"/>
                      <a:pt x="1703" y="5371"/>
                    </a:cubicBezTo>
                    <a:cubicBezTo>
                      <a:pt x="2346" y="7133"/>
                      <a:pt x="3061" y="8871"/>
                      <a:pt x="3787" y="10597"/>
                    </a:cubicBezTo>
                    <a:cubicBezTo>
                      <a:pt x="4513" y="12324"/>
                      <a:pt x="5240" y="14050"/>
                      <a:pt x="6073" y="15729"/>
                    </a:cubicBezTo>
                    <a:cubicBezTo>
                      <a:pt x="6490" y="16574"/>
                      <a:pt x="6918" y="17420"/>
                      <a:pt x="7359" y="18253"/>
                    </a:cubicBezTo>
                    <a:cubicBezTo>
                      <a:pt x="8002" y="17943"/>
                      <a:pt x="8657" y="17646"/>
                      <a:pt x="9323" y="17384"/>
                    </a:cubicBezTo>
                    <a:cubicBezTo>
                      <a:pt x="8716" y="15824"/>
                      <a:pt x="8073" y="14288"/>
                      <a:pt x="7347" y="12788"/>
                    </a:cubicBezTo>
                    <a:cubicBezTo>
                      <a:pt x="6537" y="11097"/>
                      <a:pt x="5668" y="9442"/>
                      <a:pt x="4775" y="7799"/>
                    </a:cubicBezTo>
                    <a:cubicBezTo>
                      <a:pt x="4049" y="6454"/>
                      <a:pt x="3299" y="5120"/>
                      <a:pt x="2501" y="3811"/>
                    </a:cubicBezTo>
                    <a:cubicBezTo>
                      <a:pt x="2108" y="3144"/>
                      <a:pt x="1715" y="2489"/>
                      <a:pt x="1287" y="1846"/>
                    </a:cubicBezTo>
                    <a:cubicBezTo>
                      <a:pt x="858" y="1215"/>
                      <a:pt x="441"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28"/>
              <p:cNvSpPr/>
              <p:nvPr/>
            </p:nvSpPr>
            <p:spPr>
              <a:xfrm>
                <a:off x="4472187" y="794157"/>
                <a:ext cx="34716" cy="95035"/>
              </a:xfrm>
              <a:custGeom>
                <a:avLst/>
                <a:gdLst/>
                <a:ahLst/>
                <a:cxnLst/>
                <a:rect l="l" t="t" r="r" b="b"/>
                <a:pathLst>
                  <a:path w="2823" h="7728" extrusionOk="0">
                    <a:moveTo>
                      <a:pt x="0" y="1"/>
                    </a:moveTo>
                    <a:cubicBezTo>
                      <a:pt x="84" y="2501"/>
                      <a:pt x="358" y="5001"/>
                      <a:pt x="810" y="7466"/>
                    </a:cubicBezTo>
                    <a:cubicBezTo>
                      <a:pt x="834" y="7561"/>
                      <a:pt x="846" y="7645"/>
                      <a:pt x="870" y="7728"/>
                    </a:cubicBezTo>
                    <a:cubicBezTo>
                      <a:pt x="1513" y="7537"/>
                      <a:pt x="2156" y="7383"/>
                      <a:pt x="2822" y="7240"/>
                    </a:cubicBezTo>
                    <a:cubicBezTo>
                      <a:pt x="2810" y="7180"/>
                      <a:pt x="2787" y="7121"/>
                      <a:pt x="2763" y="7073"/>
                    </a:cubicBezTo>
                    <a:cubicBezTo>
                      <a:pt x="1989" y="4668"/>
                      <a:pt x="965" y="2370"/>
                      <a:pt x="12" y="37"/>
                    </a:cubicBezTo>
                    <a:lnTo>
                      <a:pt x="0"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28"/>
              <p:cNvSpPr/>
              <p:nvPr/>
            </p:nvSpPr>
            <p:spPr>
              <a:xfrm>
                <a:off x="4187254" y="1305303"/>
                <a:ext cx="95330" cy="47739"/>
              </a:xfrm>
              <a:custGeom>
                <a:avLst/>
                <a:gdLst/>
                <a:ahLst/>
                <a:cxnLst/>
                <a:rect l="l" t="t" r="r" b="b"/>
                <a:pathLst>
                  <a:path w="7752" h="3882" extrusionOk="0">
                    <a:moveTo>
                      <a:pt x="7038" y="0"/>
                    </a:moveTo>
                    <a:cubicBezTo>
                      <a:pt x="6716" y="155"/>
                      <a:pt x="6395" y="298"/>
                      <a:pt x="6085" y="465"/>
                    </a:cubicBezTo>
                    <a:cubicBezTo>
                      <a:pt x="5025" y="1001"/>
                      <a:pt x="3990" y="1572"/>
                      <a:pt x="2977" y="2167"/>
                    </a:cubicBezTo>
                    <a:cubicBezTo>
                      <a:pt x="1977" y="2739"/>
                      <a:pt x="989" y="3310"/>
                      <a:pt x="1" y="3882"/>
                    </a:cubicBezTo>
                    <a:cubicBezTo>
                      <a:pt x="2311" y="3453"/>
                      <a:pt x="4585" y="2858"/>
                      <a:pt x="6799" y="2084"/>
                    </a:cubicBezTo>
                    <a:cubicBezTo>
                      <a:pt x="7121" y="1965"/>
                      <a:pt x="7442" y="1846"/>
                      <a:pt x="7752" y="1727"/>
                    </a:cubicBezTo>
                    <a:cubicBezTo>
                      <a:pt x="7502" y="1167"/>
                      <a:pt x="7264" y="584"/>
                      <a:pt x="7038"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28"/>
              <p:cNvSpPr/>
              <p:nvPr/>
            </p:nvSpPr>
            <p:spPr>
              <a:xfrm>
                <a:off x="4104824" y="1358010"/>
                <a:ext cx="209242" cy="147312"/>
              </a:xfrm>
              <a:custGeom>
                <a:avLst/>
                <a:gdLst/>
                <a:ahLst/>
                <a:cxnLst/>
                <a:rect l="l" t="t" r="r" b="b"/>
                <a:pathLst>
                  <a:path w="17015" h="11979" extrusionOk="0">
                    <a:moveTo>
                      <a:pt x="15800" y="1"/>
                    </a:moveTo>
                    <a:cubicBezTo>
                      <a:pt x="13681" y="1334"/>
                      <a:pt x="11597" y="2751"/>
                      <a:pt x="9609" y="4299"/>
                    </a:cubicBezTo>
                    <a:cubicBezTo>
                      <a:pt x="7335" y="6061"/>
                      <a:pt x="5108" y="7918"/>
                      <a:pt x="2870" y="9740"/>
                    </a:cubicBezTo>
                    <a:cubicBezTo>
                      <a:pt x="1941" y="10502"/>
                      <a:pt x="989" y="11264"/>
                      <a:pt x="1" y="11966"/>
                    </a:cubicBezTo>
                    <a:cubicBezTo>
                      <a:pt x="1" y="11966"/>
                      <a:pt x="1" y="11978"/>
                      <a:pt x="1" y="11978"/>
                    </a:cubicBezTo>
                    <a:cubicBezTo>
                      <a:pt x="1370" y="11490"/>
                      <a:pt x="2739" y="10990"/>
                      <a:pt x="4073" y="10407"/>
                    </a:cubicBezTo>
                    <a:cubicBezTo>
                      <a:pt x="5394" y="9823"/>
                      <a:pt x="6692" y="9169"/>
                      <a:pt x="7954" y="8454"/>
                    </a:cubicBezTo>
                    <a:cubicBezTo>
                      <a:pt x="9228" y="7728"/>
                      <a:pt x="10466" y="6954"/>
                      <a:pt x="11657" y="6121"/>
                    </a:cubicBezTo>
                    <a:cubicBezTo>
                      <a:pt x="12336" y="5632"/>
                      <a:pt x="13014" y="5156"/>
                      <a:pt x="13669" y="4632"/>
                    </a:cubicBezTo>
                    <a:cubicBezTo>
                      <a:pt x="14241" y="4180"/>
                      <a:pt x="14800" y="3715"/>
                      <a:pt x="15360" y="3251"/>
                    </a:cubicBezTo>
                    <a:cubicBezTo>
                      <a:pt x="15919" y="2787"/>
                      <a:pt x="16467" y="2311"/>
                      <a:pt x="17015" y="1834"/>
                    </a:cubicBezTo>
                    <a:cubicBezTo>
                      <a:pt x="16586" y="1239"/>
                      <a:pt x="16181" y="632"/>
                      <a:pt x="1580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28"/>
              <p:cNvSpPr/>
              <p:nvPr/>
            </p:nvSpPr>
            <p:spPr>
              <a:xfrm>
                <a:off x="4063824" y="925790"/>
                <a:ext cx="232238" cy="130464"/>
              </a:xfrm>
              <a:custGeom>
                <a:avLst/>
                <a:gdLst/>
                <a:ahLst/>
                <a:cxnLst/>
                <a:rect l="l" t="t" r="r" b="b"/>
                <a:pathLst>
                  <a:path w="18885" h="10609" extrusionOk="0">
                    <a:moveTo>
                      <a:pt x="1" y="1"/>
                    </a:moveTo>
                    <a:lnTo>
                      <a:pt x="1" y="1"/>
                    </a:lnTo>
                    <a:cubicBezTo>
                      <a:pt x="370" y="239"/>
                      <a:pt x="727" y="489"/>
                      <a:pt x="1108" y="727"/>
                    </a:cubicBezTo>
                    <a:cubicBezTo>
                      <a:pt x="1477" y="965"/>
                      <a:pt x="1858" y="1203"/>
                      <a:pt x="2227" y="1441"/>
                    </a:cubicBezTo>
                    <a:cubicBezTo>
                      <a:pt x="2978" y="1906"/>
                      <a:pt x="3728" y="2382"/>
                      <a:pt x="4478" y="2858"/>
                    </a:cubicBezTo>
                    <a:cubicBezTo>
                      <a:pt x="5990" y="3811"/>
                      <a:pt x="7490" y="4775"/>
                      <a:pt x="9014" y="5692"/>
                    </a:cubicBezTo>
                    <a:cubicBezTo>
                      <a:pt x="10538" y="6620"/>
                      <a:pt x="12086" y="7537"/>
                      <a:pt x="13669" y="8371"/>
                    </a:cubicBezTo>
                    <a:cubicBezTo>
                      <a:pt x="15110" y="9156"/>
                      <a:pt x="16563" y="9895"/>
                      <a:pt x="18027" y="10609"/>
                    </a:cubicBezTo>
                    <a:cubicBezTo>
                      <a:pt x="18289" y="10061"/>
                      <a:pt x="18575" y="9514"/>
                      <a:pt x="18884" y="8990"/>
                    </a:cubicBezTo>
                    <a:cubicBezTo>
                      <a:pt x="17491" y="8097"/>
                      <a:pt x="16098" y="7228"/>
                      <a:pt x="14669" y="6418"/>
                    </a:cubicBezTo>
                    <a:cubicBezTo>
                      <a:pt x="13038" y="5489"/>
                      <a:pt x="11383" y="4632"/>
                      <a:pt x="9693" y="3834"/>
                    </a:cubicBezTo>
                    <a:cubicBezTo>
                      <a:pt x="8121" y="3108"/>
                      <a:pt x="6526" y="2429"/>
                      <a:pt x="4930" y="1798"/>
                    </a:cubicBezTo>
                    <a:cubicBezTo>
                      <a:pt x="4109" y="1477"/>
                      <a:pt x="3299" y="1155"/>
                      <a:pt x="2477" y="858"/>
                    </a:cubicBezTo>
                    <a:cubicBezTo>
                      <a:pt x="2073" y="703"/>
                      <a:pt x="1680" y="560"/>
                      <a:pt x="1275" y="405"/>
                    </a:cubicBezTo>
                    <a:cubicBezTo>
                      <a:pt x="870" y="262"/>
                      <a:pt x="418" y="13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28"/>
              <p:cNvSpPr/>
              <p:nvPr/>
            </p:nvSpPr>
            <p:spPr>
              <a:xfrm>
                <a:off x="4022246" y="1248931"/>
                <a:ext cx="240724" cy="70883"/>
              </a:xfrm>
              <a:custGeom>
                <a:avLst/>
                <a:gdLst/>
                <a:ahLst/>
                <a:cxnLst/>
                <a:rect l="l" t="t" r="r" b="b"/>
                <a:pathLst>
                  <a:path w="19575" h="5764" extrusionOk="0">
                    <a:moveTo>
                      <a:pt x="19217" y="1"/>
                    </a:moveTo>
                    <a:cubicBezTo>
                      <a:pt x="18693" y="60"/>
                      <a:pt x="18170" y="132"/>
                      <a:pt x="17646" y="203"/>
                    </a:cubicBezTo>
                    <a:cubicBezTo>
                      <a:pt x="16729" y="322"/>
                      <a:pt x="15812" y="453"/>
                      <a:pt x="14907" y="608"/>
                    </a:cubicBezTo>
                    <a:cubicBezTo>
                      <a:pt x="14002" y="774"/>
                      <a:pt x="13121" y="977"/>
                      <a:pt x="12228" y="1227"/>
                    </a:cubicBezTo>
                    <a:cubicBezTo>
                      <a:pt x="10430" y="1727"/>
                      <a:pt x="8656" y="2334"/>
                      <a:pt x="6894" y="2977"/>
                    </a:cubicBezTo>
                    <a:cubicBezTo>
                      <a:pt x="5823" y="3382"/>
                      <a:pt x="4763" y="3799"/>
                      <a:pt x="3703" y="4227"/>
                    </a:cubicBezTo>
                    <a:cubicBezTo>
                      <a:pt x="3191" y="4430"/>
                      <a:pt x="2691" y="4644"/>
                      <a:pt x="2179" y="4870"/>
                    </a:cubicBezTo>
                    <a:cubicBezTo>
                      <a:pt x="1679" y="5085"/>
                      <a:pt x="1179" y="5299"/>
                      <a:pt x="667" y="5501"/>
                    </a:cubicBezTo>
                    <a:lnTo>
                      <a:pt x="691" y="5489"/>
                    </a:lnTo>
                    <a:lnTo>
                      <a:pt x="691" y="5489"/>
                    </a:lnTo>
                    <a:cubicBezTo>
                      <a:pt x="465" y="5573"/>
                      <a:pt x="239" y="5668"/>
                      <a:pt x="1" y="5763"/>
                    </a:cubicBezTo>
                    <a:cubicBezTo>
                      <a:pt x="453" y="5716"/>
                      <a:pt x="894" y="5656"/>
                      <a:pt x="1346" y="5608"/>
                    </a:cubicBezTo>
                    <a:cubicBezTo>
                      <a:pt x="1787" y="5561"/>
                      <a:pt x="2275" y="5513"/>
                      <a:pt x="2751" y="5466"/>
                    </a:cubicBezTo>
                    <a:cubicBezTo>
                      <a:pt x="3680" y="5358"/>
                      <a:pt x="4608" y="5216"/>
                      <a:pt x="5525" y="5049"/>
                    </a:cubicBezTo>
                    <a:cubicBezTo>
                      <a:pt x="7371" y="4739"/>
                      <a:pt x="9204" y="4334"/>
                      <a:pt x="11026" y="3930"/>
                    </a:cubicBezTo>
                    <a:cubicBezTo>
                      <a:pt x="12824" y="3525"/>
                      <a:pt x="14621" y="3120"/>
                      <a:pt x="16395" y="2620"/>
                    </a:cubicBezTo>
                    <a:cubicBezTo>
                      <a:pt x="17455" y="2322"/>
                      <a:pt x="18515" y="2013"/>
                      <a:pt x="19574" y="1691"/>
                    </a:cubicBezTo>
                    <a:cubicBezTo>
                      <a:pt x="19432" y="1144"/>
                      <a:pt x="19324" y="572"/>
                      <a:pt x="1921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28"/>
              <p:cNvSpPr/>
              <p:nvPr/>
            </p:nvSpPr>
            <p:spPr>
              <a:xfrm>
                <a:off x="4224736" y="1433271"/>
                <a:ext cx="159314" cy="198408"/>
              </a:xfrm>
              <a:custGeom>
                <a:avLst/>
                <a:gdLst/>
                <a:ahLst/>
                <a:cxnLst/>
                <a:rect l="l" t="t" r="r" b="b"/>
                <a:pathLst>
                  <a:path w="12955" h="16134" extrusionOk="0">
                    <a:moveTo>
                      <a:pt x="11157" y="1"/>
                    </a:moveTo>
                    <a:cubicBezTo>
                      <a:pt x="10717" y="453"/>
                      <a:pt x="10288" y="917"/>
                      <a:pt x="9871" y="1382"/>
                    </a:cubicBezTo>
                    <a:cubicBezTo>
                      <a:pt x="8835" y="2537"/>
                      <a:pt x="7871" y="3751"/>
                      <a:pt x="6966" y="5013"/>
                    </a:cubicBezTo>
                    <a:cubicBezTo>
                      <a:pt x="5263" y="7347"/>
                      <a:pt x="3644" y="9752"/>
                      <a:pt x="2180" y="12240"/>
                    </a:cubicBezTo>
                    <a:cubicBezTo>
                      <a:pt x="1799" y="12883"/>
                      <a:pt x="1430" y="13526"/>
                      <a:pt x="1072" y="14181"/>
                    </a:cubicBezTo>
                    <a:cubicBezTo>
                      <a:pt x="715" y="14836"/>
                      <a:pt x="370" y="15491"/>
                      <a:pt x="1" y="16133"/>
                    </a:cubicBezTo>
                    <a:cubicBezTo>
                      <a:pt x="513" y="15633"/>
                      <a:pt x="1049" y="15169"/>
                      <a:pt x="1584" y="14681"/>
                    </a:cubicBezTo>
                    <a:cubicBezTo>
                      <a:pt x="2108" y="14193"/>
                      <a:pt x="2620" y="13693"/>
                      <a:pt x="3144" y="13193"/>
                    </a:cubicBezTo>
                    <a:cubicBezTo>
                      <a:pt x="4168" y="12181"/>
                      <a:pt x="5144" y="11121"/>
                      <a:pt x="6109" y="10049"/>
                    </a:cubicBezTo>
                    <a:cubicBezTo>
                      <a:pt x="7061" y="8978"/>
                      <a:pt x="8002" y="7859"/>
                      <a:pt x="8931" y="6751"/>
                    </a:cubicBezTo>
                    <a:cubicBezTo>
                      <a:pt x="9931" y="5561"/>
                      <a:pt x="10895" y="4346"/>
                      <a:pt x="11800" y="3084"/>
                    </a:cubicBezTo>
                    <a:cubicBezTo>
                      <a:pt x="12193" y="2537"/>
                      <a:pt x="12574" y="2001"/>
                      <a:pt x="12955" y="1441"/>
                    </a:cubicBezTo>
                    <a:cubicBezTo>
                      <a:pt x="12336" y="1001"/>
                      <a:pt x="11729" y="512"/>
                      <a:pt x="111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28"/>
              <p:cNvSpPr/>
              <p:nvPr/>
            </p:nvSpPr>
            <p:spPr>
              <a:xfrm>
                <a:off x="4001020" y="1100758"/>
                <a:ext cx="259465" cy="49350"/>
              </a:xfrm>
              <a:custGeom>
                <a:avLst/>
                <a:gdLst/>
                <a:ahLst/>
                <a:cxnLst/>
                <a:rect l="l" t="t" r="r" b="b"/>
                <a:pathLst>
                  <a:path w="21099" h="4013" extrusionOk="0">
                    <a:moveTo>
                      <a:pt x="1488" y="0"/>
                    </a:moveTo>
                    <a:cubicBezTo>
                      <a:pt x="988" y="24"/>
                      <a:pt x="500" y="60"/>
                      <a:pt x="0" y="96"/>
                    </a:cubicBezTo>
                    <a:cubicBezTo>
                      <a:pt x="488" y="215"/>
                      <a:pt x="965" y="346"/>
                      <a:pt x="1441" y="465"/>
                    </a:cubicBezTo>
                    <a:cubicBezTo>
                      <a:pt x="1929" y="584"/>
                      <a:pt x="2453" y="679"/>
                      <a:pt x="2965" y="774"/>
                    </a:cubicBezTo>
                    <a:cubicBezTo>
                      <a:pt x="3977" y="965"/>
                      <a:pt x="4989" y="1191"/>
                      <a:pt x="5989" y="1405"/>
                    </a:cubicBezTo>
                    <a:cubicBezTo>
                      <a:pt x="8001" y="1834"/>
                      <a:pt x="10013" y="2263"/>
                      <a:pt x="12037" y="2656"/>
                    </a:cubicBezTo>
                    <a:cubicBezTo>
                      <a:pt x="14954" y="3203"/>
                      <a:pt x="17883" y="3620"/>
                      <a:pt x="20824" y="4013"/>
                    </a:cubicBezTo>
                    <a:cubicBezTo>
                      <a:pt x="20896" y="3465"/>
                      <a:pt x="20991" y="2918"/>
                      <a:pt x="21098" y="2382"/>
                    </a:cubicBezTo>
                    <a:cubicBezTo>
                      <a:pt x="20134" y="2132"/>
                      <a:pt x="19169" y="1905"/>
                      <a:pt x="18205" y="1679"/>
                    </a:cubicBezTo>
                    <a:cubicBezTo>
                      <a:pt x="14216" y="786"/>
                      <a:pt x="10120" y="358"/>
                      <a:pt x="6037" y="143"/>
                    </a:cubicBezTo>
                    <a:cubicBezTo>
                      <a:pt x="5037" y="84"/>
                      <a:pt x="4036" y="48"/>
                      <a:pt x="3036" y="12"/>
                    </a:cubicBezTo>
                    <a:cubicBezTo>
                      <a:pt x="2703" y="0"/>
                      <a:pt x="2370" y="0"/>
                      <a:pt x="203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28"/>
              <p:cNvSpPr/>
              <p:nvPr/>
            </p:nvSpPr>
            <p:spPr>
              <a:xfrm>
                <a:off x="4281994" y="904564"/>
                <a:ext cx="580110" cy="580110"/>
              </a:xfrm>
              <a:custGeom>
                <a:avLst/>
                <a:gdLst/>
                <a:ahLst/>
                <a:cxnLst/>
                <a:rect l="l" t="t" r="r" b="b"/>
                <a:pathLst>
                  <a:path w="47173" h="47173" extrusionOk="0">
                    <a:moveTo>
                      <a:pt x="23587" y="893"/>
                    </a:moveTo>
                    <a:cubicBezTo>
                      <a:pt x="36100" y="893"/>
                      <a:pt x="46280" y="11073"/>
                      <a:pt x="46280" y="23586"/>
                    </a:cubicBezTo>
                    <a:cubicBezTo>
                      <a:pt x="46280" y="36100"/>
                      <a:pt x="36100" y="46280"/>
                      <a:pt x="23587" y="46280"/>
                    </a:cubicBezTo>
                    <a:cubicBezTo>
                      <a:pt x="11073" y="46280"/>
                      <a:pt x="893" y="36100"/>
                      <a:pt x="893" y="23586"/>
                    </a:cubicBezTo>
                    <a:cubicBezTo>
                      <a:pt x="893" y="11061"/>
                      <a:pt x="11073" y="893"/>
                      <a:pt x="23587" y="893"/>
                    </a:cubicBezTo>
                    <a:close/>
                    <a:moveTo>
                      <a:pt x="23587" y="0"/>
                    </a:moveTo>
                    <a:cubicBezTo>
                      <a:pt x="10585" y="0"/>
                      <a:pt x="0" y="10585"/>
                      <a:pt x="0" y="23586"/>
                    </a:cubicBezTo>
                    <a:cubicBezTo>
                      <a:pt x="0" y="36588"/>
                      <a:pt x="10585" y="47173"/>
                      <a:pt x="23587" y="47173"/>
                    </a:cubicBezTo>
                    <a:cubicBezTo>
                      <a:pt x="36600" y="47173"/>
                      <a:pt x="47173" y="36588"/>
                      <a:pt x="47173" y="23586"/>
                    </a:cubicBezTo>
                    <a:cubicBezTo>
                      <a:pt x="47173" y="10573"/>
                      <a:pt x="36588" y="0"/>
                      <a:pt x="2358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78" name="Google Shape;1078;p28"/>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sp>
        <p:nvSpPr>
          <p:cNvPr id="1079" name="Google Shape;1079;p28"/>
          <p:cNvSpPr/>
          <p:nvPr/>
        </p:nvSpPr>
        <p:spPr>
          <a:xfrm>
            <a:off x="2539050" y="1505200"/>
            <a:ext cx="25" cy="25"/>
          </a:xfrm>
          <a:custGeom>
            <a:avLst/>
            <a:gdLst/>
            <a:ahLst/>
            <a:cxnLst/>
            <a:rect l="l" t="t" r="r" b="b"/>
            <a:pathLst>
              <a:path w="1" h="1" extrusionOk="0">
                <a:moveTo>
                  <a:pt x="0" y="1"/>
                </a:moveTo>
                <a:close/>
              </a:path>
            </a:pathLst>
          </a:custGeom>
          <a:solidFill>
            <a:schemeClr val="dk1"/>
          </a:solidFill>
          <a:ln w="5950" cap="flat" cmpd="sng">
            <a:solidFill>
              <a:schemeClr val="lt1"/>
            </a:solidFill>
            <a:prstDash val="solid"/>
            <a:miter lim="1827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80" name="Google Shape;1080;p28"/>
          <p:cNvGrpSpPr/>
          <p:nvPr/>
        </p:nvGrpSpPr>
        <p:grpSpPr>
          <a:xfrm>
            <a:off x="5441006" y="1460722"/>
            <a:ext cx="2753397" cy="3384104"/>
            <a:chOff x="1756425" y="714700"/>
            <a:chExt cx="3853600" cy="4736325"/>
          </a:xfrm>
        </p:grpSpPr>
        <p:sp>
          <p:nvSpPr>
            <p:cNvPr id="1081" name="Google Shape;1081;p28"/>
            <p:cNvSpPr/>
            <p:nvPr/>
          </p:nvSpPr>
          <p:spPr>
            <a:xfrm>
              <a:off x="2686250" y="1567375"/>
              <a:ext cx="220200" cy="572125"/>
            </a:xfrm>
            <a:custGeom>
              <a:avLst/>
              <a:gdLst/>
              <a:ahLst/>
              <a:cxnLst/>
              <a:rect l="l" t="t" r="r" b="b"/>
              <a:pathLst>
                <a:path w="8808" h="22885" extrusionOk="0">
                  <a:moveTo>
                    <a:pt x="7522" y="0"/>
                  </a:moveTo>
                  <a:cubicBezTo>
                    <a:pt x="6860" y="0"/>
                    <a:pt x="4366" y="5381"/>
                    <a:pt x="3837" y="6406"/>
                  </a:cubicBezTo>
                  <a:cubicBezTo>
                    <a:pt x="3270" y="7440"/>
                    <a:pt x="3003" y="8341"/>
                    <a:pt x="2836" y="9041"/>
                  </a:cubicBezTo>
                  <a:cubicBezTo>
                    <a:pt x="2669" y="9742"/>
                    <a:pt x="201" y="16180"/>
                    <a:pt x="201" y="16180"/>
                  </a:cubicBezTo>
                  <a:lnTo>
                    <a:pt x="1" y="22551"/>
                  </a:lnTo>
                  <a:lnTo>
                    <a:pt x="4771" y="22884"/>
                  </a:lnTo>
                  <a:lnTo>
                    <a:pt x="5004" y="20416"/>
                  </a:lnTo>
                  <a:lnTo>
                    <a:pt x="5004" y="20416"/>
                  </a:lnTo>
                  <a:cubicBezTo>
                    <a:pt x="4961" y="20441"/>
                    <a:pt x="4917" y="20452"/>
                    <a:pt x="4872" y="20452"/>
                  </a:cubicBezTo>
                  <a:cubicBezTo>
                    <a:pt x="4429" y="20452"/>
                    <a:pt x="3934" y="19320"/>
                    <a:pt x="4237" y="18381"/>
                  </a:cubicBezTo>
                  <a:cubicBezTo>
                    <a:pt x="4571" y="17347"/>
                    <a:pt x="6205" y="11009"/>
                    <a:pt x="6505" y="10109"/>
                  </a:cubicBezTo>
                  <a:cubicBezTo>
                    <a:pt x="6806" y="9241"/>
                    <a:pt x="8440" y="5505"/>
                    <a:pt x="8640" y="3604"/>
                  </a:cubicBezTo>
                  <a:cubicBezTo>
                    <a:pt x="8807" y="1736"/>
                    <a:pt x="8173" y="68"/>
                    <a:pt x="7539" y="1"/>
                  </a:cubicBezTo>
                  <a:cubicBezTo>
                    <a:pt x="7534" y="0"/>
                    <a:pt x="7528" y="0"/>
                    <a:pt x="7522" y="0"/>
                  </a:cubicBezTo>
                  <a:close/>
                </a:path>
              </a:pathLst>
            </a:custGeom>
            <a:solidFill>
              <a:schemeClr val="dk1"/>
            </a:solidFill>
            <a:ln w="19050"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28"/>
            <p:cNvSpPr/>
            <p:nvPr/>
          </p:nvSpPr>
          <p:spPr>
            <a:xfrm>
              <a:off x="2572850" y="1503900"/>
              <a:ext cx="180150" cy="593075"/>
            </a:xfrm>
            <a:custGeom>
              <a:avLst/>
              <a:gdLst/>
              <a:ahLst/>
              <a:cxnLst/>
              <a:rect l="l" t="t" r="r" b="b"/>
              <a:pathLst>
                <a:path w="7206" h="23723" extrusionOk="0">
                  <a:moveTo>
                    <a:pt x="3999" y="0"/>
                  </a:moveTo>
                  <a:cubicBezTo>
                    <a:pt x="3978" y="0"/>
                    <a:pt x="3957" y="2"/>
                    <a:pt x="3936" y="5"/>
                  </a:cubicBezTo>
                  <a:cubicBezTo>
                    <a:pt x="3336" y="39"/>
                    <a:pt x="2268" y="6043"/>
                    <a:pt x="2035" y="7177"/>
                  </a:cubicBezTo>
                  <a:cubicBezTo>
                    <a:pt x="1768" y="8345"/>
                    <a:pt x="1868" y="9245"/>
                    <a:pt x="1735" y="9946"/>
                  </a:cubicBezTo>
                  <a:cubicBezTo>
                    <a:pt x="1168" y="13281"/>
                    <a:pt x="0" y="18885"/>
                    <a:pt x="0" y="18885"/>
                  </a:cubicBezTo>
                  <a:lnTo>
                    <a:pt x="2502" y="23722"/>
                  </a:lnTo>
                  <a:lnTo>
                    <a:pt x="7205" y="22788"/>
                  </a:lnTo>
                  <a:lnTo>
                    <a:pt x="6772" y="20387"/>
                  </a:lnTo>
                  <a:cubicBezTo>
                    <a:pt x="6723" y="20431"/>
                    <a:pt x="6663" y="20452"/>
                    <a:pt x="6597" y="20452"/>
                  </a:cubicBezTo>
                  <a:cubicBezTo>
                    <a:pt x="6166" y="20452"/>
                    <a:pt x="5451" y="19569"/>
                    <a:pt x="5537" y="18585"/>
                  </a:cubicBezTo>
                  <a:cubicBezTo>
                    <a:pt x="5571" y="17518"/>
                    <a:pt x="5504" y="10946"/>
                    <a:pt x="5571" y="10046"/>
                  </a:cubicBezTo>
                  <a:cubicBezTo>
                    <a:pt x="5638" y="9112"/>
                    <a:pt x="6238" y="5042"/>
                    <a:pt x="5938" y="3208"/>
                  </a:cubicBezTo>
                  <a:cubicBezTo>
                    <a:pt x="5680" y="1432"/>
                    <a:pt x="4640" y="0"/>
                    <a:pt x="3999" y="0"/>
                  </a:cubicBezTo>
                  <a:close/>
                </a:path>
              </a:pathLst>
            </a:custGeom>
            <a:solidFill>
              <a:schemeClr val="dk1"/>
            </a:solidFill>
            <a:ln w="19050"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28"/>
            <p:cNvSpPr/>
            <p:nvPr/>
          </p:nvSpPr>
          <p:spPr>
            <a:xfrm>
              <a:off x="2578675" y="1881800"/>
              <a:ext cx="232700" cy="257700"/>
            </a:xfrm>
            <a:custGeom>
              <a:avLst/>
              <a:gdLst/>
              <a:ahLst/>
              <a:cxnLst/>
              <a:rect l="l" t="t" r="r" b="b"/>
              <a:pathLst>
                <a:path w="9308" h="10308" extrusionOk="0">
                  <a:moveTo>
                    <a:pt x="3336" y="0"/>
                  </a:moveTo>
                  <a:cubicBezTo>
                    <a:pt x="3003" y="0"/>
                    <a:pt x="201" y="3336"/>
                    <a:pt x="201" y="3336"/>
                  </a:cubicBezTo>
                  <a:lnTo>
                    <a:pt x="1" y="4270"/>
                  </a:lnTo>
                  <a:lnTo>
                    <a:pt x="2269" y="8606"/>
                  </a:lnTo>
                  <a:lnTo>
                    <a:pt x="4337" y="8173"/>
                  </a:lnTo>
                  <a:lnTo>
                    <a:pt x="4304" y="9974"/>
                  </a:lnTo>
                  <a:lnTo>
                    <a:pt x="9107" y="10307"/>
                  </a:lnTo>
                  <a:lnTo>
                    <a:pt x="9307" y="7839"/>
                  </a:lnTo>
                  <a:lnTo>
                    <a:pt x="9307" y="7839"/>
                  </a:lnTo>
                  <a:cubicBezTo>
                    <a:pt x="9264" y="7864"/>
                    <a:pt x="9220" y="7875"/>
                    <a:pt x="9175" y="7875"/>
                  </a:cubicBezTo>
                  <a:cubicBezTo>
                    <a:pt x="8726" y="7875"/>
                    <a:pt x="8204" y="6743"/>
                    <a:pt x="8507" y="5804"/>
                  </a:cubicBezTo>
                  <a:cubicBezTo>
                    <a:pt x="8540" y="5738"/>
                    <a:pt x="8573" y="5571"/>
                    <a:pt x="8640" y="5404"/>
                  </a:cubicBezTo>
                  <a:cubicBezTo>
                    <a:pt x="7506" y="4070"/>
                    <a:pt x="5838" y="1601"/>
                    <a:pt x="5471" y="1234"/>
                  </a:cubicBezTo>
                  <a:cubicBezTo>
                    <a:pt x="5438" y="1234"/>
                    <a:pt x="5438" y="1168"/>
                    <a:pt x="5371" y="1134"/>
                  </a:cubicBezTo>
                  <a:cubicBezTo>
                    <a:pt x="5338" y="1234"/>
                    <a:pt x="5304" y="1301"/>
                    <a:pt x="5304" y="1401"/>
                  </a:cubicBezTo>
                  <a:lnTo>
                    <a:pt x="5304" y="1034"/>
                  </a:lnTo>
                  <a:cubicBezTo>
                    <a:pt x="4771" y="634"/>
                    <a:pt x="3670" y="0"/>
                    <a:pt x="3336" y="0"/>
                  </a:cubicBezTo>
                  <a:close/>
                </a:path>
              </a:pathLst>
            </a:custGeom>
            <a:solidFill>
              <a:schemeClr val="dk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28"/>
            <p:cNvSpPr/>
            <p:nvPr/>
          </p:nvSpPr>
          <p:spPr>
            <a:xfrm>
              <a:off x="2491950" y="1945025"/>
              <a:ext cx="550425" cy="584750"/>
            </a:xfrm>
            <a:custGeom>
              <a:avLst/>
              <a:gdLst/>
              <a:ahLst/>
              <a:cxnLst/>
              <a:rect l="l" t="t" r="r" b="b"/>
              <a:pathLst>
                <a:path w="22017" h="23390" extrusionOk="0">
                  <a:moveTo>
                    <a:pt x="19697" y="0"/>
                  </a:moveTo>
                  <a:cubicBezTo>
                    <a:pt x="17727" y="0"/>
                    <a:pt x="16311" y="1118"/>
                    <a:pt x="15478" y="2174"/>
                  </a:cubicBezTo>
                  <a:cubicBezTo>
                    <a:pt x="14611" y="3309"/>
                    <a:pt x="13977" y="4476"/>
                    <a:pt x="13443" y="4943"/>
                  </a:cubicBezTo>
                  <a:cubicBezTo>
                    <a:pt x="12876" y="5410"/>
                    <a:pt x="10341" y="6511"/>
                    <a:pt x="9908" y="6744"/>
                  </a:cubicBezTo>
                  <a:cubicBezTo>
                    <a:pt x="9880" y="6756"/>
                    <a:pt x="9842" y="6762"/>
                    <a:pt x="9797" y="6762"/>
                  </a:cubicBezTo>
                  <a:cubicBezTo>
                    <a:pt x="9293" y="6762"/>
                    <a:pt x="7762" y="6081"/>
                    <a:pt x="6017" y="6081"/>
                  </a:cubicBezTo>
                  <a:cubicBezTo>
                    <a:pt x="5307" y="6081"/>
                    <a:pt x="4562" y="6194"/>
                    <a:pt x="3837" y="6511"/>
                  </a:cubicBezTo>
                  <a:cubicBezTo>
                    <a:pt x="1168" y="7712"/>
                    <a:pt x="834" y="9313"/>
                    <a:pt x="434" y="10681"/>
                  </a:cubicBezTo>
                  <a:cubicBezTo>
                    <a:pt x="1" y="12082"/>
                    <a:pt x="4504" y="23390"/>
                    <a:pt x="4504" y="23390"/>
                  </a:cubicBezTo>
                  <a:cubicBezTo>
                    <a:pt x="5338" y="21955"/>
                    <a:pt x="9240" y="19420"/>
                    <a:pt x="11042" y="17419"/>
                  </a:cubicBezTo>
                  <a:cubicBezTo>
                    <a:pt x="12843" y="15417"/>
                    <a:pt x="15011" y="11715"/>
                    <a:pt x="16212" y="8479"/>
                  </a:cubicBezTo>
                  <a:cubicBezTo>
                    <a:pt x="16579" y="7578"/>
                    <a:pt x="18180" y="5043"/>
                    <a:pt x="18814" y="4209"/>
                  </a:cubicBezTo>
                  <a:cubicBezTo>
                    <a:pt x="19381" y="3375"/>
                    <a:pt x="20448" y="2074"/>
                    <a:pt x="21249" y="1507"/>
                  </a:cubicBezTo>
                  <a:cubicBezTo>
                    <a:pt x="21883" y="1074"/>
                    <a:pt x="22016" y="140"/>
                    <a:pt x="19948" y="6"/>
                  </a:cubicBezTo>
                  <a:cubicBezTo>
                    <a:pt x="19863" y="2"/>
                    <a:pt x="19780" y="0"/>
                    <a:pt x="19697" y="0"/>
                  </a:cubicBezTo>
                  <a:close/>
                </a:path>
              </a:pathLst>
            </a:custGeom>
            <a:solidFill>
              <a:schemeClr val="dk1"/>
            </a:solidFill>
            <a:ln w="19050"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28"/>
            <p:cNvSpPr/>
            <p:nvPr/>
          </p:nvSpPr>
          <p:spPr>
            <a:xfrm>
              <a:off x="2497800" y="2064425"/>
              <a:ext cx="334425" cy="304400"/>
            </a:xfrm>
            <a:custGeom>
              <a:avLst/>
              <a:gdLst/>
              <a:ahLst/>
              <a:cxnLst/>
              <a:rect l="l" t="t" r="r" b="b"/>
              <a:pathLst>
                <a:path w="13377" h="12176" extrusionOk="0">
                  <a:moveTo>
                    <a:pt x="13376" y="0"/>
                  </a:moveTo>
                  <a:lnTo>
                    <a:pt x="13376" y="0"/>
                  </a:lnTo>
                  <a:cubicBezTo>
                    <a:pt x="13343" y="34"/>
                    <a:pt x="13276" y="134"/>
                    <a:pt x="13209" y="167"/>
                  </a:cubicBezTo>
                  <a:cubicBezTo>
                    <a:pt x="12642" y="634"/>
                    <a:pt x="10107" y="1768"/>
                    <a:pt x="9674" y="1968"/>
                  </a:cubicBezTo>
                  <a:cubicBezTo>
                    <a:pt x="9645" y="1981"/>
                    <a:pt x="9607" y="1986"/>
                    <a:pt x="9560" y="1986"/>
                  </a:cubicBezTo>
                  <a:cubicBezTo>
                    <a:pt x="9057" y="1986"/>
                    <a:pt x="7544" y="1332"/>
                    <a:pt x="5817" y="1332"/>
                  </a:cubicBezTo>
                  <a:cubicBezTo>
                    <a:pt x="5097" y="1332"/>
                    <a:pt x="4340" y="1446"/>
                    <a:pt x="3603" y="1768"/>
                  </a:cubicBezTo>
                  <a:cubicBezTo>
                    <a:pt x="934" y="2936"/>
                    <a:pt x="600" y="4537"/>
                    <a:pt x="200" y="5938"/>
                  </a:cubicBezTo>
                  <a:cubicBezTo>
                    <a:pt x="0" y="6605"/>
                    <a:pt x="867" y="9374"/>
                    <a:pt x="1868" y="12176"/>
                  </a:cubicBezTo>
                  <a:lnTo>
                    <a:pt x="5604" y="11375"/>
                  </a:lnTo>
                  <a:cubicBezTo>
                    <a:pt x="6204" y="9841"/>
                    <a:pt x="9107" y="6605"/>
                    <a:pt x="9373" y="5838"/>
                  </a:cubicBezTo>
                  <a:cubicBezTo>
                    <a:pt x="9607" y="5004"/>
                    <a:pt x="11508" y="4370"/>
                    <a:pt x="12542" y="2702"/>
                  </a:cubicBezTo>
                  <a:cubicBezTo>
                    <a:pt x="13243" y="1535"/>
                    <a:pt x="13376" y="534"/>
                    <a:pt x="13376" y="0"/>
                  </a:cubicBezTo>
                  <a:close/>
                </a:path>
              </a:pathLst>
            </a:custGeom>
            <a:solidFill>
              <a:schemeClr val="dk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28"/>
            <p:cNvSpPr/>
            <p:nvPr/>
          </p:nvSpPr>
          <p:spPr>
            <a:xfrm>
              <a:off x="2536150" y="1922325"/>
              <a:ext cx="226025" cy="239500"/>
            </a:xfrm>
            <a:custGeom>
              <a:avLst/>
              <a:gdLst/>
              <a:ahLst/>
              <a:cxnLst/>
              <a:rect l="l" t="t" r="r" b="b"/>
              <a:pathLst>
                <a:path w="9041" h="9580" extrusionOk="0">
                  <a:moveTo>
                    <a:pt x="4811" y="1"/>
                  </a:moveTo>
                  <a:cubicBezTo>
                    <a:pt x="4469" y="1"/>
                    <a:pt x="4161" y="81"/>
                    <a:pt x="3970" y="214"/>
                  </a:cubicBezTo>
                  <a:cubicBezTo>
                    <a:pt x="3503" y="514"/>
                    <a:pt x="1068" y="2282"/>
                    <a:pt x="868" y="2682"/>
                  </a:cubicBezTo>
                  <a:cubicBezTo>
                    <a:pt x="668" y="3116"/>
                    <a:pt x="0" y="4617"/>
                    <a:pt x="0" y="4617"/>
                  </a:cubicBezTo>
                  <a:lnTo>
                    <a:pt x="4504" y="4483"/>
                  </a:lnTo>
                  <a:cubicBezTo>
                    <a:pt x="4504" y="4483"/>
                    <a:pt x="5705" y="6351"/>
                    <a:pt x="6005" y="7319"/>
                  </a:cubicBezTo>
                  <a:cubicBezTo>
                    <a:pt x="6272" y="8253"/>
                    <a:pt x="6872" y="8987"/>
                    <a:pt x="7839" y="9454"/>
                  </a:cubicBezTo>
                  <a:cubicBezTo>
                    <a:pt x="8027" y="9541"/>
                    <a:pt x="8187" y="9579"/>
                    <a:pt x="8324" y="9579"/>
                  </a:cubicBezTo>
                  <a:cubicBezTo>
                    <a:pt x="8870" y="9579"/>
                    <a:pt x="9040" y="8966"/>
                    <a:pt x="9040" y="8353"/>
                  </a:cubicBezTo>
                  <a:cubicBezTo>
                    <a:pt x="9040" y="7619"/>
                    <a:pt x="8974" y="4917"/>
                    <a:pt x="8773" y="4450"/>
                  </a:cubicBezTo>
                  <a:cubicBezTo>
                    <a:pt x="8607" y="3950"/>
                    <a:pt x="6772" y="981"/>
                    <a:pt x="6105" y="447"/>
                  </a:cubicBezTo>
                  <a:cubicBezTo>
                    <a:pt x="5732" y="130"/>
                    <a:pt x="5244" y="1"/>
                    <a:pt x="4811" y="1"/>
                  </a:cubicBezTo>
                  <a:close/>
                </a:path>
              </a:pathLst>
            </a:custGeom>
            <a:solidFill>
              <a:schemeClr val="dk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28"/>
            <p:cNvSpPr/>
            <p:nvPr/>
          </p:nvSpPr>
          <p:spPr>
            <a:xfrm>
              <a:off x="2544500" y="1989975"/>
              <a:ext cx="186825" cy="166200"/>
            </a:xfrm>
            <a:custGeom>
              <a:avLst/>
              <a:gdLst/>
              <a:ahLst/>
              <a:cxnLst/>
              <a:rect l="l" t="t" r="r" b="b"/>
              <a:pathLst>
                <a:path w="7473" h="6648" extrusionOk="0">
                  <a:moveTo>
                    <a:pt x="3115" y="0"/>
                  </a:moveTo>
                  <a:cubicBezTo>
                    <a:pt x="3084" y="0"/>
                    <a:pt x="3058" y="3"/>
                    <a:pt x="3036" y="10"/>
                  </a:cubicBezTo>
                  <a:cubicBezTo>
                    <a:pt x="2802" y="76"/>
                    <a:pt x="534" y="1411"/>
                    <a:pt x="0" y="1911"/>
                  </a:cubicBezTo>
                  <a:lnTo>
                    <a:pt x="4270" y="1744"/>
                  </a:lnTo>
                  <a:cubicBezTo>
                    <a:pt x="4270" y="1744"/>
                    <a:pt x="5504" y="3645"/>
                    <a:pt x="5771" y="4579"/>
                  </a:cubicBezTo>
                  <a:cubicBezTo>
                    <a:pt x="6004" y="5480"/>
                    <a:pt x="6538" y="6181"/>
                    <a:pt x="7472" y="6648"/>
                  </a:cubicBezTo>
                  <a:cubicBezTo>
                    <a:pt x="7405" y="6281"/>
                    <a:pt x="7372" y="5914"/>
                    <a:pt x="7339" y="5580"/>
                  </a:cubicBezTo>
                  <a:cubicBezTo>
                    <a:pt x="7239" y="4646"/>
                    <a:pt x="7038" y="3078"/>
                    <a:pt x="6738" y="2778"/>
                  </a:cubicBezTo>
                  <a:cubicBezTo>
                    <a:pt x="6471" y="2478"/>
                    <a:pt x="4870" y="977"/>
                    <a:pt x="4470" y="610"/>
                  </a:cubicBezTo>
                  <a:cubicBezTo>
                    <a:pt x="4077" y="278"/>
                    <a:pt x="3411" y="0"/>
                    <a:pt x="3115" y="0"/>
                  </a:cubicBezTo>
                  <a:close/>
                </a:path>
              </a:pathLst>
            </a:custGeom>
            <a:solidFill>
              <a:schemeClr val="dk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28"/>
            <p:cNvSpPr/>
            <p:nvPr/>
          </p:nvSpPr>
          <p:spPr>
            <a:xfrm>
              <a:off x="1949075" y="1994375"/>
              <a:ext cx="758050" cy="1413500"/>
            </a:xfrm>
            <a:custGeom>
              <a:avLst/>
              <a:gdLst/>
              <a:ahLst/>
              <a:cxnLst/>
              <a:rect l="l" t="t" r="r" b="b"/>
              <a:pathLst>
                <a:path w="30322" h="56540" extrusionOk="0">
                  <a:moveTo>
                    <a:pt x="26652" y="0"/>
                  </a:moveTo>
                  <a:cubicBezTo>
                    <a:pt x="26386" y="0"/>
                    <a:pt x="23517" y="1268"/>
                    <a:pt x="23250" y="1601"/>
                  </a:cubicBezTo>
                  <a:cubicBezTo>
                    <a:pt x="23016" y="1868"/>
                    <a:pt x="20481" y="5838"/>
                    <a:pt x="20048" y="6438"/>
                  </a:cubicBezTo>
                  <a:cubicBezTo>
                    <a:pt x="19647" y="7005"/>
                    <a:pt x="18413" y="13310"/>
                    <a:pt x="17079" y="17479"/>
                  </a:cubicBezTo>
                  <a:cubicBezTo>
                    <a:pt x="15778" y="21649"/>
                    <a:pt x="5170" y="40863"/>
                    <a:pt x="1901" y="46667"/>
                  </a:cubicBezTo>
                  <a:lnTo>
                    <a:pt x="0" y="53539"/>
                  </a:lnTo>
                  <a:cubicBezTo>
                    <a:pt x="2362" y="55886"/>
                    <a:pt x="5703" y="56539"/>
                    <a:pt x="8685" y="56539"/>
                  </a:cubicBezTo>
                  <a:cubicBezTo>
                    <a:pt x="12400" y="56539"/>
                    <a:pt x="15559" y="55525"/>
                    <a:pt x="15578" y="55507"/>
                  </a:cubicBezTo>
                  <a:cubicBezTo>
                    <a:pt x="16845" y="53605"/>
                    <a:pt x="17479" y="50136"/>
                    <a:pt x="17479" y="50136"/>
                  </a:cubicBezTo>
                  <a:cubicBezTo>
                    <a:pt x="17479" y="50136"/>
                    <a:pt x="18480" y="45500"/>
                    <a:pt x="19147" y="42664"/>
                  </a:cubicBezTo>
                  <a:cubicBezTo>
                    <a:pt x="19814" y="39829"/>
                    <a:pt x="24985" y="24284"/>
                    <a:pt x="25718" y="22483"/>
                  </a:cubicBezTo>
                  <a:cubicBezTo>
                    <a:pt x="26486" y="20648"/>
                    <a:pt x="26986" y="20582"/>
                    <a:pt x="27520" y="15078"/>
                  </a:cubicBezTo>
                  <a:cubicBezTo>
                    <a:pt x="28053" y="9574"/>
                    <a:pt x="25385" y="5804"/>
                    <a:pt x="25385" y="5804"/>
                  </a:cubicBezTo>
                  <a:lnTo>
                    <a:pt x="26519" y="5438"/>
                  </a:lnTo>
                  <a:cubicBezTo>
                    <a:pt x="26586" y="6939"/>
                    <a:pt x="27386" y="8406"/>
                    <a:pt x="28320" y="9140"/>
                  </a:cubicBezTo>
                  <a:cubicBezTo>
                    <a:pt x="28708" y="9471"/>
                    <a:pt x="29115" y="9609"/>
                    <a:pt x="29455" y="9609"/>
                  </a:cubicBezTo>
                  <a:cubicBezTo>
                    <a:pt x="29904" y="9609"/>
                    <a:pt x="30236" y="9367"/>
                    <a:pt x="30255" y="9007"/>
                  </a:cubicBezTo>
                  <a:cubicBezTo>
                    <a:pt x="30322" y="8440"/>
                    <a:pt x="30222" y="6939"/>
                    <a:pt x="30255" y="6005"/>
                  </a:cubicBezTo>
                  <a:cubicBezTo>
                    <a:pt x="30322" y="5104"/>
                    <a:pt x="30322" y="3469"/>
                    <a:pt x="30021" y="3169"/>
                  </a:cubicBezTo>
                  <a:cubicBezTo>
                    <a:pt x="29721" y="2869"/>
                    <a:pt x="28354" y="1168"/>
                    <a:pt x="27987" y="768"/>
                  </a:cubicBezTo>
                  <a:cubicBezTo>
                    <a:pt x="27586" y="334"/>
                    <a:pt x="26886" y="0"/>
                    <a:pt x="26652" y="0"/>
                  </a:cubicBezTo>
                  <a:close/>
                </a:path>
              </a:pathLst>
            </a:custGeom>
            <a:solidFill>
              <a:schemeClr val="dk1"/>
            </a:solidFill>
            <a:ln w="19050"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28"/>
            <p:cNvSpPr/>
            <p:nvPr/>
          </p:nvSpPr>
          <p:spPr>
            <a:xfrm>
              <a:off x="2202575" y="2495175"/>
              <a:ext cx="132625" cy="186500"/>
            </a:xfrm>
            <a:custGeom>
              <a:avLst/>
              <a:gdLst/>
              <a:ahLst/>
              <a:cxnLst/>
              <a:rect l="l" t="t" r="r" b="b"/>
              <a:pathLst>
                <a:path w="5305" h="7460" extrusionOk="0">
                  <a:moveTo>
                    <a:pt x="3743" y="0"/>
                  </a:moveTo>
                  <a:cubicBezTo>
                    <a:pt x="3632" y="0"/>
                    <a:pt x="3539" y="27"/>
                    <a:pt x="3470" y="83"/>
                  </a:cubicBezTo>
                  <a:cubicBezTo>
                    <a:pt x="3270" y="216"/>
                    <a:pt x="434" y="5820"/>
                    <a:pt x="234" y="6120"/>
                  </a:cubicBezTo>
                  <a:cubicBezTo>
                    <a:pt x="67" y="6421"/>
                    <a:pt x="1" y="6954"/>
                    <a:pt x="501" y="7254"/>
                  </a:cubicBezTo>
                  <a:cubicBezTo>
                    <a:pt x="683" y="7380"/>
                    <a:pt x="988" y="7459"/>
                    <a:pt x="1308" y="7459"/>
                  </a:cubicBezTo>
                  <a:cubicBezTo>
                    <a:pt x="1751" y="7459"/>
                    <a:pt x="2223" y="7308"/>
                    <a:pt x="2436" y="6921"/>
                  </a:cubicBezTo>
                  <a:cubicBezTo>
                    <a:pt x="2803" y="6287"/>
                    <a:pt x="5071" y="1650"/>
                    <a:pt x="5071" y="1650"/>
                  </a:cubicBezTo>
                  <a:cubicBezTo>
                    <a:pt x="5304" y="1217"/>
                    <a:pt x="4637" y="316"/>
                    <a:pt x="4304" y="149"/>
                  </a:cubicBezTo>
                  <a:cubicBezTo>
                    <a:pt x="4090" y="52"/>
                    <a:pt x="3899" y="0"/>
                    <a:pt x="3743" y="0"/>
                  </a:cubicBezTo>
                  <a:close/>
                </a:path>
              </a:pathLst>
            </a:custGeom>
            <a:solidFill>
              <a:schemeClr val="dk1"/>
            </a:solidFill>
            <a:ln w="19050"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28"/>
            <p:cNvSpPr/>
            <p:nvPr/>
          </p:nvSpPr>
          <p:spPr>
            <a:xfrm>
              <a:off x="2237600" y="2525575"/>
              <a:ext cx="318600" cy="256875"/>
            </a:xfrm>
            <a:custGeom>
              <a:avLst/>
              <a:gdLst/>
              <a:ahLst/>
              <a:cxnLst/>
              <a:rect l="l" t="t" r="r" b="b"/>
              <a:pathLst>
                <a:path w="12744" h="10275" extrusionOk="0">
                  <a:moveTo>
                    <a:pt x="2736" y="1"/>
                  </a:moveTo>
                  <a:lnTo>
                    <a:pt x="1" y="5238"/>
                  </a:lnTo>
                  <a:cubicBezTo>
                    <a:pt x="1435" y="7039"/>
                    <a:pt x="7673" y="9841"/>
                    <a:pt x="11075" y="10275"/>
                  </a:cubicBezTo>
                  <a:cubicBezTo>
                    <a:pt x="12643" y="8273"/>
                    <a:pt x="12743" y="5338"/>
                    <a:pt x="12743" y="5338"/>
                  </a:cubicBezTo>
                  <a:cubicBezTo>
                    <a:pt x="7272" y="3837"/>
                    <a:pt x="2736" y="1"/>
                    <a:pt x="2736" y="1"/>
                  </a:cubicBezTo>
                  <a:close/>
                </a:path>
              </a:pathLst>
            </a:custGeom>
            <a:solidFill>
              <a:schemeClr val="dk1"/>
            </a:solidFill>
            <a:ln w="19050"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28"/>
            <p:cNvSpPr/>
            <p:nvPr/>
          </p:nvSpPr>
          <p:spPr>
            <a:xfrm>
              <a:off x="1756425" y="2699050"/>
              <a:ext cx="1425200" cy="1316375"/>
            </a:xfrm>
            <a:custGeom>
              <a:avLst/>
              <a:gdLst/>
              <a:ahLst/>
              <a:cxnLst/>
              <a:rect l="l" t="t" r="r" b="b"/>
              <a:pathLst>
                <a:path w="57008" h="52655" extrusionOk="0">
                  <a:moveTo>
                    <a:pt x="53706" y="0"/>
                  </a:moveTo>
                  <a:cubicBezTo>
                    <a:pt x="53706" y="0"/>
                    <a:pt x="50003" y="2669"/>
                    <a:pt x="47368" y="4970"/>
                  </a:cubicBezTo>
                  <a:cubicBezTo>
                    <a:pt x="44732" y="7272"/>
                    <a:pt x="39362" y="11742"/>
                    <a:pt x="39362" y="11742"/>
                  </a:cubicBezTo>
                  <a:lnTo>
                    <a:pt x="25052" y="22083"/>
                  </a:lnTo>
                  <a:cubicBezTo>
                    <a:pt x="25052" y="22083"/>
                    <a:pt x="22884" y="25485"/>
                    <a:pt x="17413" y="25952"/>
                  </a:cubicBezTo>
                  <a:cubicBezTo>
                    <a:pt x="17239" y="25968"/>
                    <a:pt x="17068" y="25976"/>
                    <a:pt x="16900" y="25976"/>
                  </a:cubicBezTo>
                  <a:cubicBezTo>
                    <a:pt x="11778" y="25976"/>
                    <a:pt x="9802" y="18802"/>
                    <a:pt x="9641" y="18447"/>
                  </a:cubicBezTo>
                  <a:cubicBezTo>
                    <a:pt x="9641" y="18447"/>
                    <a:pt x="8373" y="19080"/>
                    <a:pt x="7973" y="19681"/>
                  </a:cubicBezTo>
                  <a:cubicBezTo>
                    <a:pt x="7539" y="20315"/>
                    <a:pt x="3837" y="29988"/>
                    <a:pt x="3837" y="29988"/>
                  </a:cubicBezTo>
                  <a:cubicBezTo>
                    <a:pt x="3837" y="29988"/>
                    <a:pt x="568" y="34692"/>
                    <a:pt x="301" y="37594"/>
                  </a:cubicBezTo>
                  <a:cubicBezTo>
                    <a:pt x="1" y="40429"/>
                    <a:pt x="2302" y="45499"/>
                    <a:pt x="2302" y="45499"/>
                  </a:cubicBezTo>
                  <a:cubicBezTo>
                    <a:pt x="2302" y="45499"/>
                    <a:pt x="3837" y="51537"/>
                    <a:pt x="7506" y="52471"/>
                  </a:cubicBezTo>
                  <a:cubicBezTo>
                    <a:pt x="8030" y="52600"/>
                    <a:pt x="8712" y="52655"/>
                    <a:pt x="9496" y="52655"/>
                  </a:cubicBezTo>
                  <a:cubicBezTo>
                    <a:pt x="14202" y="52655"/>
                    <a:pt x="22583" y="50670"/>
                    <a:pt x="22583" y="50670"/>
                  </a:cubicBezTo>
                  <a:cubicBezTo>
                    <a:pt x="25719" y="50503"/>
                    <a:pt x="35859" y="46967"/>
                    <a:pt x="35859" y="46967"/>
                  </a:cubicBezTo>
                  <a:cubicBezTo>
                    <a:pt x="35859" y="46967"/>
                    <a:pt x="42745" y="48151"/>
                    <a:pt x="48401" y="48151"/>
                  </a:cubicBezTo>
                  <a:cubicBezTo>
                    <a:pt x="49044" y="48151"/>
                    <a:pt x="49671" y="48135"/>
                    <a:pt x="50270" y="48101"/>
                  </a:cubicBezTo>
                  <a:lnTo>
                    <a:pt x="57008" y="48101"/>
                  </a:lnTo>
                  <a:lnTo>
                    <a:pt x="57008" y="300"/>
                  </a:lnTo>
                  <a:lnTo>
                    <a:pt x="53706" y="0"/>
                  </a:lnTo>
                  <a:close/>
                </a:path>
              </a:pathLst>
            </a:custGeom>
            <a:solidFill>
              <a:schemeClr val="dk1"/>
            </a:solidFill>
            <a:ln w="19050"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28"/>
            <p:cNvSpPr/>
            <p:nvPr/>
          </p:nvSpPr>
          <p:spPr>
            <a:xfrm>
              <a:off x="3144050" y="1118750"/>
              <a:ext cx="1701275" cy="2269975"/>
            </a:xfrm>
            <a:custGeom>
              <a:avLst/>
              <a:gdLst/>
              <a:ahLst/>
              <a:cxnLst/>
              <a:rect l="l" t="t" r="r" b="b"/>
              <a:pathLst>
                <a:path w="68051" h="90799" extrusionOk="0">
                  <a:moveTo>
                    <a:pt x="6373" y="0"/>
                  </a:moveTo>
                  <a:lnTo>
                    <a:pt x="1703" y="27286"/>
                  </a:lnTo>
                  <a:cubicBezTo>
                    <a:pt x="1" y="45131"/>
                    <a:pt x="920" y="66165"/>
                    <a:pt x="15785" y="66165"/>
                  </a:cubicBezTo>
                  <a:cubicBezTo>
                    <a:pt x="16647" y="66165"/>
                    <a:pt x="17557" y="66094"/>
                    <a:pt x="18515" y="65947"/>
                  </a:cubicBezTo>
                  <a:lnTo>
                    <a:pt x="18515" y="90799"/>
                  </a:lnTo>
                  <a:lnTo>
                    <a:pt x="59611" y="90799"/>
                  </a:lnTo>
                  <a:cubicBezTo>
                    <a:pt x="59611" y="90799"/>
                    <a:pt x="68050" y="77222"/>
                    <a:pt x="63447" y="62945"/>
                  </a:cubicBezTo>
                  <a:cubicBezTo>
                    <a:pt x="58877" y="48635"/>
                    <a:pt x="56976" y="51337"/>
                    <a:pt x="53006" y="32090"/>
                  </a:cubicBezTo>
                  <a:cubicBezTo>
                    <a:pt x="51005" y="22249"/>
                    <a:pt x="51672" y="10441"/>
                    <a:pt x="46635" y="0"/>
                  </a:cubicBezTo>
                  <a:close/>
                </a:path>
              </a:pathLst>
            </a:custGeom>
            <a:solidFill>
              <a:schemeClr val="lt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28"/>
            <p:cNvSpPr/>
            <p:nvPr/>
          </p:nvSpPr>
          <p:spPr>
            <a:xfrm>
              <a:off x="3306700" y="4324375"/>
              <a:ext cx="1393525" cy="1126650"/>
            </a:xfrm>
            <a:custGeom>
              <a:avLst/>
              <a:gdLst/>
              <a:ahLst/>
              <a:cxnLst/>
              <a:rect l="l" t="t" r="r" b="b"/>
              <a:pathLst>
                <a:path w="55741" h="45066" extrusionOk="0">
                  <a:moveTo>
                    <a:pt x="0" y="0"/>
                  </a:moveTo>
                  <a:lnTo>
                    <a:pt x="0" y="45066"/>
                  </a:lnTo>
                  <a:lnTo>
                    <a:pt x="55740" y="45066"/>
                  </a:lnTo>
                  <a:cubicBezTo>
                    <a:pt x="51904" y="34091"/>
                    <a:pt x="41930" y="15678"/>
                    <a:pt x="41930" y="15678"/>
                  </a:cubicBezTo>
                  <a:cubicBezTo>
                    <a:pt x="41930" y="15678"/>
                    <a:pt x="40463" y="4137"/>
                    <a:pt x="40229" y="2802"/>
                  </a:cubicBezTo>
                  <a:cubicBezTo>
                    <a:pt x="39962" y="1468"/>
                    <a:pt x="39128" y="0"/>
                    <a:pt x="39128" y="0"/>
                  </a:cubicBezTo>
                  <a:close/>
                </a:path>
              </a:pathLst>
            </a:custGeom>
            <a:solidFill>
              <a:schemeClr val="dk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28"/>
            <p:cNvSpPr/>
            <p:nvPr/>
          </p:nvSpPr>
          <p:spPr>
            <a:xfrm>
              <a:off x="3306700" y="4324375"/>
              <a:ext cx="1393525" cy="1126650"/>
            </a:xfrm>
            <a:custGeom>
              <a:avLst/>
              <a:gdLst/>
              <a:ahLst/>
              <a:cxnLst/>
              <a:rect l="l" t="t" r="r" b="b"/>
              <a:pathLst>
                <a:path w="55741" h="45066" extrusionOk="0">
                  <a:moveTo>
                    <a:pt x="0" y="0"/>
                  </a:moveTo>
                  <a:lnTo>
                    <a:pt x="0" y="45066"/>
                  </a:lnTo>
                  <a:lnTo>
                    <a:pt x="55740" y="45066"/>
                  </a:lnTo>
                  <a:cubicBezTo>
                    <a:pt x="51904" y="34091"/>
                    <a:pt x="41930" y="15678"/>
                    <a:pt x="41930" y="15678"/>
                  </a:cubicBezTo>
                  <a:cubicBezTo>
                    <a:pt x="41930" y="15678"/>
                    <a:pt x="40463" y="4137"/>
                    <a:pt x="40229" y="2802"/>
                  </a:cubicBezTo>
                  <a:cubicBezTo>
                    <a:pt x="39962" y="1468"/>
                    <a:pt x="39128" y="0"/>
                    <a:pt x="39128" y="0"/>
                  </a:cubicBezTo>
                  <a:close/>
                </a:path>
              </a:pathLst>
            </a:custGeom>
            <a:solidFill>
              <a:schemeClr val="dk1"/>
            </a:solidFill>
            <a:ln w="19050"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28"/>
            <p:cNvSpPr/>
            <p:nvPr/>
          </p:nvSpPr>
          <p:spPr>
            <a:xfrm>
              <a:off x="2692100" y="4303525"/>
              <a:ext cx="1482750" cy="1146675"/>
            </a:xfrm>
            <a:custGeom>
              <a:avLst/>
              <a:gdLst/>
              <a:ahLst/>
              <a:cxnLst/>
              <a:rect l="l" t="t" r="r" b="b"/>
              <a:pathLst>
                <a:path w="59310" h="45867" extrusionOk="0">
                  <a:moveTo>
                    <a:pt x="11408" y="0"/>
                  </a:moveTo>
                  <a:cubicBezTo>
                    <a:pt x="11408" y="0"/>
                    <a:pt x="10608" y="1001"/>
                    <a:pt x="10608" y="1301"/>
                  </a:cubicBezTo>
                  <a:cubicBezTo>
                    <a:pt x="10608" y="1602"/>
                    <a:pt x="10975" y="15045"/>
                    <a:pt x="10975" y="15045"/>
                  </a:cubicBezTo>
                  <a:cubicBezTo>
                    <a:pt x="10975" y="15045"/>
                    <a:pt x="3836" y="29488"/>
                    <a:pt x="0" y="45867"/>
                  </a:cubicBezTo>
                  <a:lnTo>
                    <a:pt x="55273" y="45867"/>
                  </a:lnTo>
                  <a:lnTo>
                    <a:pt x="58108" y="18113"/>
                  </a:lnTo>
                  <a:cubicBezTo>
                    <a:pt x="58108" y="18113"/>
                    <a:pt x="59309" y="17513"/>
                    <a:pt x="59309" y="16946"/>
                  </a:cubicBezTo>
                  <a:cubicBezTo>
                    <a:pt x="59309" y="16345"/>
                    <a:pt x="58142" y="8607"/>
                    <a:pt x="58142" y="8607"/>
                  </a:cubicBezTo>
                  <a:cubicBezTo>
                    <a:pt x="58142" y="8607"/>
                    <a:pt x="34158" y="4837"/>
                    <a:pt x="30822" y="4437"/>
                  </a:cubicBezTo>
                  <a:cubicBezTo>
                    <a:pt x="27487" y="4003"/>
                    <a:pt x="11408" y="0"/>
                    <a:pt x="11408" y="0"/>
                  </a:cubicBezTo>
                  <a:close/>
                </a:path>
              </a:pathLst>
            </a:custGeom>
            <a:solidFill>
              <a:schemeClr val="dk1"/>
            </a:solidFill>
            <a:ln w="19050"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28"/>
            <p:cNvSpPr/>
            <p:nvPr/>
          </p:nvSpPr>
          <p:spPr>
            <a:xfrm>
              <a:off x="3946325" y="4464975"/>
              <a:ext cx="282725" cy="339775"/>
            </a:xfrm>
            <a:custGeom>
              <a:avLst/>
              <a:gdLst/>
              <a:ahLst/>
              <a:cxnLst/>
              <a:rect l="l" t="t" r="r" b="b"/>
              <a:pathLst>
                <a:path w="11309" h="13591" extrusionOk="0">
                  <a:moveTo>
                    <a:pt x="7973" y="2082"/>
                  </a:moveTo>
                  <a:cubicBezTo>
                    <a:pt x="8106" y="2082"/>
                    <a:pt x="8173" y="2182"/>
                    <a:pt x="8173" y="2249"/>
                  </a:cubicBezTo>
                  <a:lnTo>
                    <a:pt x="9140" y="10655"/>
                  </a:lnTo>
                  <a:cubicBezTo>
                    <a:pt x="9174" y="10755"/>
                    <a:pt x="9107" y="10888"/>
                    <a:pt x="8973" y="10888"/>
                  </a:cubicBezTo>
                  <a:lnTo>
                    <a:pt x="3436" y="11522"/>
                  </a:lnTo>
                  <a:lnTo>
                    <a:pt x="3369" y="11522"/>
                  </a:lnTo>
                  <a:cubicBezTo>
                    <a:pt x="3269" y="11522"/>
                    <a:pt x="3169" y="11489"/>
                    <a:pt x="3169" y="11355"/>
                  </a:cubicBezTo>
                  <a:lnTo>
                    <a:pt x="2202" y="2983"/>
                  </a:lnTo>
                  <a:cubicBezTo>
                    <a:pt x="2169" y="2849"/>
                    <a:pt x="2269" y="2716"/>
                    <a:pt x="2369" y="2716"/>
                  </a:cubicBezTo>
                  <a:lnTo>
                    <a:pt x="7973" y="2082"/>
                  </a:lnTo>
                  <a:close/>
                  <a:moveTo>
                    <a:pt x="7936" y="0"/>
                  </a:moveTo>
                  <a:cubicBezTo>
                    <a:pt x="7849" y="0"/>
                    <a:pt x="7761" y="5"/>
                    <a:pt x="7673" y="14"/>
                  </a:cubicBezTo>
                  <a:lnTo>
                    <a:pt x="2135" y="647"/>
                  </a:lnTo>
                  <a:cubicBezTo>
                    <a:pt x="868" y="814"/>
                    <a:pt x="0" y="1915"/>
                    <a:pt x="134" y="3183"/>
                  </a:cubicBezTo>
                  <a:lnTo>
                    <a:pt x="1101" y="11555"/>
                  </a:lnTo>
                  <a:cubicBezTo>
                    <a:pt x="1235" y="12723"/>
                    <a:pt x="2202" y="13590"/>
                    <a:pt x="3369" y="13590"/>
                  </a:cubicBezTo>
                  <a:cubicBezTo>
                    <a:pt x="3470" y="13590"/>
                    <a:pt x="3536" y="13590"/>
                    <a:pt x="3636" y="13557"/>
                  </a:cubicBezTo>
                  <a:lnTo>
                    <a:pt x="9174" y="12923"/>
                  </a:lnTo>
                  <a:cubicBezTo>
                    <a:pt x="10441" y="12756"/>
                    <a:pt x="11308" y="11655"/>
                    <a:pt x="11175" y="10388"/>
                  </a:cubicBezTo>
                  <a:lnTo>
                    <a:pt x="10208" y="2015"/>
                  </a:lnTo>
                  <a:cubicBezTo>
                    <a:pt x="10114" y="834"/>
                    <a:pt x="9123" y="0"/>
                    <a:pt x="7936" y="0"/>
                  </a:cubicBezTo>
                  <a:close/>
                </a:path>
              </a:pathLst>
            </a:custGeom>
            <a:solidFill>
              <a:schemeClr val="dk1"/>
            </a:solidFill>
            <a:ln w="19050"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28"/>
            <p:cNvSpPr/>
            <p:nvPr/>
          </p:nvSpPr>
          <p:spPr>
            <a:xfrm>
              <a:off x="4158975" y="4590025"/>
              <a:ext cx="60900" cy="76275"/>
            </a:xfrm>
            <a:custGeom>
              <a:avLst/>
              <a:gdLst/>
              <a:ahLst/>
              <a:cxnLst/>
              <a:rect l="l" t="t" r="r" b="b"/>
              <a:pathLst>
                <a:path w="2436" h="3051" extrusionOk="0">
                  <a:moveTo>
                    <a:pt x="1887" y="0"/>
                  </a:moveTo>
                  <a:cubicBezTo>
                    <a:pt x="1854" y="0"/>
                    <a:pt x="1824" y="4"/>
                    <a:pt x="1802" y="15"/>
                  </a:cubicBezTo>
                  <a:lnTo>
                    <a:pt x="0" y="215"/>
                  </a:lnTo>
                  <a:lnTo>
                    <a:pt x="334" y="3051"/>
                  </a:lnTo>
                  <a:lnTo>
                    <a:pt x="2135" y="2851"/>
                  </a:lnTo>
                  <a:cubicBezTo>
                    <a:pt x="2202" y="2851"/>
                    <a:pt x="2335" y="2817"/>
                    <a:pt x="2436" y="2751"/>
                  </a:cubicBezTo>
                  <a:lnTo>
                    <a:pt x="2102" y="15"/>
                  </a:lnTo>
                  <a:cubicBezTo>
                    <a:pt x="2035" y="15"/>
                    <a:pt x="1954" y="0"/>
                    <a:pt x="1887" y="0"/>
                  </a:cubicBezTo>
                  <a:close/>
                </a:path>
              </a:pathLst>
            </a:custGeom>
            <a:solidFill>
              <a:schemeClr val="dk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28"/>
            <p:cNvSpPr/>
            <p:nvPr/>
          </p:nvSpPr>
          <p:spPr>
            <a:xfrm>
              <a:off x="4059725" y="4598375"/>
              <a:ext cx="151800" cy="62925"/>
            </a:xfrm>
            <a:custGeom>
              <a:avLst/>
              <a:gdLst/>
              <a:ahLst/>
              <a:cxnLst/>
              <a:rect l="l" t="t" r="r" b="b"/>
              <a:pathLst>
                <a:path w="6072" h="2517" extrusionOk="0">
                  <a:moveTo>
                    <a:pt x="4977" y="0"/>
                  </a:moveTo>
                  <a:cubicBezTo>
                    <a:pt x="4920" y="0"/>
                    <a:pt x="4863" y="5"/>
                    <a:pt x="4804" y="15"/>
                  </a:cubicBezTo>
                  <a:lnTo>
                    <a:pt x="1002" y="415"/>
                  </a:lnTo>
                  <a:cubicBezTo>
                    <a:pt x="435" y="515"/>
                    <a:pt x="1" y="1016"/>
                    <a:pt x="101" y="1583"/>
                  </a:cubicBezTo>
                  <a:cubicBezTo>
                    <a:pt x="168" y="2150"/>
                    <a:pt x="601" y="2517"/>
                    <a:pt x="1135" y="2517"/>
                  </a:cubicBezTo>
                  <a:lnTo>
                    <a:pt x="1269" y="2517"/>
                  </a:lnTo>
                  <a:lnTo>
                    <a:pt x="5071" y="2083"/>
                  </a:lnTo>
                  <a:cubicBezTo>
                    <a:pt x="5638" y="2016"/>
                    <a:pt x="6072" y="1516"/>
                    <a:pt x="5972" y="916"/>
                  </a:cubicBezTo>
                  <a:cubicBezTo>
                    <a:pt x="5912" y="404"/>
                    <a:pt x="5498" y="0"/>
                    <a:pt x="4977" y="0"/>
                  </a:cubicBezTo>
                  <a:close/>
                </a:path>
              </a:pathLst>
            </a:custGeom>
            <a:solidFill>
              <a:schemeClr val="dk1"/>
            </a:solidFill>
            <a:ln w="19050"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28"/>
            <p:cNvSpPr/>
            <p:nvPr/>
          </p:nvSpPr>
          <p:spPr>
            <a:xfrm>
              <a:off x="3327550" y="2062750"/>
              <a:ext cx="926525" cy="1490250"/>
            </a:xfrm>
            <a:custGeom>
              <a:avLst/>
              <a:gdLst/>
              <a:ahLst/>
              <a:cxnLst/>
              <a:rect l="l" t="t" r="r" b="b"/>
              <a:pathLst>
                <a:path w="37061" h="59610" extrusionOk="0">
                  <a:moveTo>
                    <a:pt x="8340" y="1"/>
                  </a:moveTo>
                  <a:lnTo>
                    <a:pt x="6872" y="768"/>
                  </a:lnTo>
                  <a:cubicBezTo>
                    <a:pt x="6872" y="768"/>
                    <a:pt x="9440" y="9207"/>
                    <a:pt x="9107" y="14344"/>
                  </a:cubicBezTo>
                  <a:cubicBezTo>
                    <a:pt x="8740" y="19414"/>
                    <a:pt x="2669" y="22917"/>
                    <a:pt x="0" y="23451"/>
                  </a:cubicBezTo>
                  <a:lnTo>
                    <a:pt x="0" y="59610"/>
                  </a:lnTo>
                  <a:lnTo>
                    <a:pt x="37060" y="59610"/>
                  </a:lnTo>
                  <a:lnTo>
                    <a:pt x="36126" y="25018"/>
                  </a:lnTo>
                  <a:cubicBezTo>
                    <a:pt x="36126" y="25018"/>
                    <a:pt x="30055" y="21883"/>
                    <a:pt x="29722" y="13744"/>
                  </a:cubicBezTo>
                  <a:cubicBezTo>
                    <a:pt x="29388" y="5605"/>
                    <a:pt x="30289" y="1"/>
                    <a:pt x="30289" y="1"/>
                  </a:cubicBezTo>
                  <a:close/>
                </a:path>
              </a:pathLst>
            </a:custGeom>
            <a:solidFill>
              <a:schemeClr val="dk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28"/>
            <p:cNvSpPr/>
            <p:nvPr/>
          </p:nvSpPr>
          <p:spPr>
            <a:xfrm>
              <a:off x="4676000" y="4985675"/>
              <a:ext cx="570450" cy="464525"/>
            </a:xfrm>
            <a:custGeom>
              <a:avLst/>
              <a:gdLst/>
              <a:ahLst/>
              <a:cxnLst/>
              <a:rect l="l" t="t" r="r" b="b"/>
              <a:pathLst>
                <a:path w="22818" h="18581" extrusionOk="0">
                  <a:moveTo>
                    <a:pt x="9274" y="1"/>
                  </a:moveTo>
                  <a:lnTo>
                    <a:pt x="5004" y="5438"/>
                  </a:lnTo>
                  <a:lnTo>
                    <a:pt x="1" y="18581"/>
                  </a:lnTo>
                  <a:lnTo>
                    <a:pt x="18114" y="18581"/>
                  </a:lnTo>
                  <a:lnTo>
                    <a:pt x="20782" y="15378"/>
                  </a:lnTo>
                  <a:lnTo>
                    <a:pt x="22817" y="10241"/>
                  </a:lnTo>
                  <a:lnTo>
                    <a:pt x="22817" y="1"/>
                  </a:lnTo>
                  <a:close/>
                </a:path>
              </a:pathLst>
            </a:custGeom>
            <a:solidFill>
              <a:schemeClr val="dk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28"/>
            <p:cNvSpPr/>
            <p:nvPr/>
          </p:nvSpPr>
          <p:spPr>
            <a:xfrm>
              <a:off x="2767150" y="2649000"/>
              <a:ext cx="2842875" cy="2722175"/>
            </a:xfrm>
            <a:custGeom>
              <a:avLst/>
              <a:gdLst/>
              <a:ahLst/>
              <a:cxnLst/>
              <a:rect l="l" t="t" r="r" b="b"/>
              <a:pathLst>
                <a:path w="113715" h="108887" extrusionOk="0">
                  <a:moveTo>
                    <a:pt x="20282" y="1"/>
                  </a:moveTo>
                  <a:cubicBezTo>
                    <a:pt x="20282" y="1"/>
                    <a:pt x="15511" y="1101"/>
                    <a:pt x="13910" y="1735"/>
                  </a:cubicBezTo>
                  <a:cubicBezTo>
                    <a:pt x="12276" y="2336"/>
                    <a:pt x="12476" y="2803"/>
                    <a:pt x="11842" y="4671"/>
                  </a:cubicBezTo>
                  <a:cubicBezTo>
                    <a:pt x="11242" y="6605"/>
                    <a:pt x="9274" y="13911"/>
                    <a:pt x="9274" y="13911"/>
                  </a:cubicBezTo>
                  <a:cubicBezTo>
                    <a:pt x="9274" y="13911"/>
                    <a:pt x="0" y="31190"/>
                    <a:pt x="0" y="34125"/>
                  </a:cubicBezTo>
                  <a:cubicBezTo>
                    <a:pt x="0" y="37027"/>
                    <a:pt x="2602" y="50604"/>
                    <a:pt x="5638" y="58943"/>
                  </a:cubicBezTo>
                  <a:cubicBezTo>
                    <a:pt x="4804" y="61778"/>
                    <a:pt x="3636" y="63813"/>
                    <a:pt x="4070" y="64547"/>
                  </a:cubicBezTo>
                  <a:cubicBezTo>
                    <a:pt x="4470" y="65314"/>
                    <a:pt x="8740" y="67349"/>
                    <a:pt x="8740" y="67349"/>
                  </a:cubicBezTo>
                  <a:cubicBezTo>
                    <a:pt x="8740" y="67349"/>
                    <a:pt x="22443" y="71619"/>
                    <a:pt x="39398" y="71619"/>
                  </a:cubicBezTo>
                  <a:cubicBezTo>
                    <a:pt x="39464" y="71619"/>
                    <a:pt x="39530" y="71619"/>
                    <a:pt x="39595" y="71619"/>
                  </a:cubicBezTo>
                  <a:cubicBezTo>
                    <a:pt x="56607" y="71552"/>
                    <a:pt x="61044" y="68683"/>
                    <a:pt x="61044" y="68683"/>
                  </a:cubicBezTo>
                  <a:cubicBezTo>
                    <a:pt x="61044" y="68683"/>
                    <a:pt x="63846" y="67015"/>
                    <a:pt x="64246" y="66048"/>
                  </a:cubicBezTo>
                  <a:cubicBezTo>
                    <a:pt x="64680" y="65114"/>
                    <a:pt x="62812" y="61345"/>
                    <a:pt x="62812" y="61345"/>
                  </a:cubicBezTo>
                  <a:lnTo>
                    <a:pt x="67682" y="50437"/>
                  </a:lnTo>
                  <a:cubicBezTo>
                    <a:pt x="67682" y="50437"/>
                    <a:pt x="75254" y="59877"/>
                    <a:pt x="76455" y="61678"/>
                  </a:cubicBezTo>
                  <a:cubicBezTo>
                    <a:pt x="77622" y="63479"/>
                    <a:pt x="86662" y="79291"/>
                    <a:pt x="86662" y="79291"/>
                  </a:cubicBezTo>
                  <a:cubicBezTo>
                    <a:pt x="86662" y="79291"/>
                    <a:pt x="84060" y="82193"/>
                    <a:pt x="84060" y="83227"/>
                  </a:cubicBezTo>
                  <a:cubicBezTo>
                    <a:pt x="84060" y="84294"/>
                    <a:pt x="85228" y="87697"/>
                    <a:pt x="85228" y="87697"/>
                  </a:cubicBezTo>
                  <a:cubicBezTo>
                    <a:pt x="85228" y="87697"/>
                    <a:pt x="81825" y="97204"/>
                    <a:pt x="81392" y="97837"/>
                  </a:cubicBezTo>
                  <a:cubicBezTo>
                    <a:pt x="80992" y="98471"/>
                    <a:pt x="81325" y="98972"/>
                    <a:pt x="81325" y="98972"/>
                  </a:cubicBezTo>
                  <a:cubicBezTo>
                    <a:pt x="81325" y="98972"/>
                    <a:pt x="81522" y="98849"/>
                    <a:pt x="81962" y="98849"/>
                  </a:cubicBezTo>
                  <a:cubicBezTo>
                    <a:pt x="82350" y="98849"/>
                    <a:pt x="82928" y="98945"/>
                    <a:pt x="83727" y="99305"/>
                  </a:cubicBezTo>
                  <a:cubicBezTo>
                    <a:pt x="85495" y="100039"/>
                    <a:pt x="91999" y="103241"/>
                    <a:pt x="97070" y="107978"/>
                  </a:cubicBezTo>
                  <a:lnTo>
                    <a:pt x="97070" y="108879"/>
                  </a:lnTo>
                  <a:cubicBezTo>
                    <a:pt x="97070" y="108879"/>
                    <a:pt x="97144" y="108886"/>
                    <a:pt x="97267" y="108886"/>
                  </a:cubicBezTo>
                  <a:cubicBezTo>
                    <a:pt x="97651" y="108886"/>
                    <a:pt x="98507" y="108810"/>
                    <a:pt x="99038" y="108178"/>
                  </a:cubicBezTo>
                  <a:cubicBezTo>
                    <a:pt x="99738" y="107344"/>
                    <a:pt x="103641" y="101173"/>
                    <a:pt x="103641" y="101173"/>
                  </a:cubicBezTo>
                  <a:cubicBezTo>
                    <a:pt x="103641" y="101173"/>
                    <a:pt x="107100" y="102098"/>
                    <a:pt x="109704" y="102098"/>
                  </a:cubicBezTo>
                  <a:cubicBezTo>
                    <a:pt x="111086" y="102098"/>
                    <a:pt x="112226" y="101838"/>
                    <a:pt x="112481" y="101040"/>
                  </a:cubicBezTo>
                  <a:cubicBezTo>
                    <a:pt x="113181" y="98738"/>
                    <a:pt x="113715" y="78123"/>
                    <a:pt x="112481" y="72286"/>
                  </a:cubicBezTo>
                  <a:cubicBezTo>
                    <a:pt x="111213" y="66448"/>
                    <a:pt x="107877" y="63646"/>
                    <a:pt x="106343" y="61144"/>
                  </a:cubicBezTo>
                  <a:cubicBezTo>
                    <a:pt x="104809" y="58643"/>
                    <a:pt x="90198" y="31190"/>
                    <a:pt x="88397" y="27454"/>
                  </a:cubicBezTo>
                  <a:cubicBezTo>
                    <a:pt x="86629" y="23684"/>
                    <a:pt x="80158" y="11275"/>
                    <a:pt x="78823" y="9641"/>
                  </a:cubicBezTo>
                  <a:cubicBezTo>
                    <a:pt x="77489" y="8006"/>
                    <a:pt x="65681" y="4771"/>
                    <a:pt x="65681" y="4771"/>
                  </a:cubicBezTo>
                  <a:lnTo>
                    <a:pt x="27687" y="28488"/>
                  </a:lnTo>
                  <a:lnTo>
                    <a:pt x="27320" y="27854"/>
                  </a:lnTo>
                  <a:lnTo>
                    <a:pt x="20282" y="1"/>
                  </a:lnTo>
                  <a:close/>
                </a:path>
              </a:pathLst>
            </a:custGeom>
            <a:solidFill>
              <a:schemeClr val="dk1"/>
            </a:solidFill>
            <a:ln w="19050"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28"/>
            <p:cNvSpPr/>
            <p:nvPr/>
          </p:nvSpPr>
          <p:spPr>
            <a:xfrm>
              <a:off x="3026550" y="2602850"/>
              <a:ext cx="1400150" cy="943150"/>
            </a:xfrm>
            <a:custGeom>
              <a:avLst/>
              <a:gdLst/>
              <a:ahLst/>
              <a:cxnLst/>
              <a:rect l="l" t="t" r="r" b="b"/>
              <a:pathLst>
                <a:path w="56006" h="37726" extrusionOk="0">
                  <a:moveTo>
                    <a:pt x="14592" y="0"/>
                  </a:moveTo>
                  <a:cubicBezTo>
                    <a:pt x="14555" y="0"/>
                    <a:pt x="14516" y="4"/>
                    <a:pt x="14475" y="12"/>
                  </a:cubicBezTo>
                  <a:cubicBezTo>
                    <a:pt x="13975" y="145"/>
                    <a:pt x="8104" y="1747"/>
                    <a:pt x="7737" y="2013"/>
                  </a:cubicBezTo>
                  <a:cubicBezTo>
                    <a:pt x="7370" y="2314"/>
                    <a:pt x="7370" y="2514"/>
                    <a:pt x="7137" y="3014"/>
                  </a:cubicBezTo>
                  <a:cubicBezTo>
                    <a:pt x="6937" y="3515"/>
                    <a:pt x="2267" y="15523"/>
                    <a:pt x="199" y="28332"/>
                  </a:cubicBezTo>
                  <a:cubicBezTo>
                    <a:pt x="0" y="29408"/>
                    <a:pt x="427" y="29691"/>
                    <a:pt x="1396" y="29691"/>
                  </a:cubicBezTo>
                  <a:cubicBezTo>
                    <a:pt x="1569" y="29691"/>
                    <a:pt x="1759" y="29682"/>
                    <a:pt x="1967" y="29667"/>
                  </a:cubicBezTo>
                  <a:cubicBezTo>
                    <a:pt x="2749" y="29629"/>
                    <a:pt x="5610" y="29582"/>
                    <a:pt x="8357" y="29582"/>
                  </a:cubicBezTo>
                  <a:cubicBezTo>
                    <a:pt x="10530" y="29582"/>
                    <a:pt x="12632" y="29612"/>
                    <a:pt x="13575" y="29700"/>
                  </a:cubicBezTo>
                  <a:cubicBezTo>
                    <a:pt x="15710" y="29867"/>
                    <a:pt x="16710" y="30534"/>
                    <a:pt x="16710" y="30534"/>
                  </a:cubicBezTo>
                  <a:lnTo>
                    <a:pt x="16944" y="31268"/>
                  </a:lnTo>
                  <a:cubicBezTo>
                    <a:pt x="16944" y="31268"/>
                    <a:pt x="27051" y="33036"/>
                    <a:pt x="38493" y="37205"/>
                  </a:cubicBezTo>
                  <a:cubicBezTo>
                    <a:pt x="38959" y="37380"/>
                    <a:pt x="39505" y="37725"/>
                    <a:pt x="40024" y="37725"/>
                  </a:cubicBezTo>
                  <a:cubicBezTo>
                    <a:pt x="40396" y="37725"/>
                    <a:pt x="40755" y="37548"/>
                    <a:pt x="41061" y="37005"/>
                  </a:cubicBezTo>
                  <a:cubicBezTo>
                    <a:pt x="41762" y="35704"/>
                    <a:pt x="55772" y="7084"/>
                    <a:pt x="55905" y="6850"/>
                  </a:cubicBezTo>
                  <a:cubicBezTo>
                    <a:pt x="56005" y="6650"/>
                    <a:pt x="55605" y="6350"/>
                    <a:pt x="55438" y="6150"/>
                  </a:cubicBezTo>
                  <a:cubicBezTo>
                    <a:pt x="55271" y="5950"/>
                    <a:pt x="54404" y="5683"/>
                    <a:pt x="54404" y="5683"/>
                  </a:cubicBezTo>
                  <a:cubicBezTo>
                    <a:pt x="54404" y="5683"/>
                    <a:pt x="48433" y="2814"/>
                    <a:pt x="48166" y="2747"/>
                  </a:cubicBezTo>
                  <a:cubicBezTo>
                    <a:pt x="48064" y="2704"/>
                    <a:pt x="47937" y="2679"/>
                    <a:pt x="47806" y="2679"/>
                  </a:cubicBezTo>
                  <a:cubicBezTo>
                    <a:pt x="47638" y="2679"/>
                    <a:pt x="47464" y="2720"/>
                    <a:pt x="47332" y="2814"/>
                  </a:cubicBezTo>
                  <a:cubicBezTo>
                    <a:pt x="47132" y="2947"/>
                    <a:pt x="32388" y="14689"/>
                    <a:pt x="17411" y="29433"/>
                  </a:cubicBezTo>
                  <a:cubicBezTo>
                    <a:pt x="15776" y="16958"/>
                    <a:pt x="15209" y="479"/>
                    <a:pt x="15209" y="479"/>
                  </a:cubicBezTo>
                  <a:cubicBezTo>
                    <a:pt x="15209" y="479"/>
                    <a:pt x="15012" y="0"/>
                    <a:pt x="14592" y="0"/>
                  </a:cubicBezTo>
                  <a:close/>
                </a:path>
              </a:pathLst>
            </a:custGeom>
            <a:solidFill>
              <a:schemeClr val="lt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28"/>
            <p:cNvSpPr/>
            <p:nvPr/>
          </p:nvSpPr>
          <p:spPr>
            <a:xfrm>
              <a:off x="3267500" y="4045850"/>
              <a:ext cx="65900" cy="85900"/>
            </a:xfrm>
            <a:custGeom>
              <a:avLst/>
              <a:gdLst/>
              <a:ahLst/>
              <a:cxnLst/>
              <a:rect l="l" t="t" r="r" b="b"/>
              <a:pathLst>
                <a:path w="2636" h="3436" extrusionOk="0">
                  <a:moveTo>
                    <a:pt x="1435" y="0"/>
                  </a:moveTo>
                  <a:cubicBezTo>
                    <a:pt x="701" y="0"/>
                    <a:pt x="101" y="767"/>
                    <a:pt x="34" y="1735"/>
                  </a:cubicBezTo>
                  <a:cubicBezTo>
                    <a:pt x="1" y="2669"/>
                    <a:pt x="501" y="3436"/>
                    <a:pt x="1235" y="3436"/>
                  </a:cubicBezTo>
                  <a:cubicBezTo>
                    <a:pt x="1935" y="3436"/>
                    <a:pt x="2569" y="2669"/>
                    <a:pt x="2603" y="1735"/>
                  </a:cubicBezTo>
                  <a:cubicBezTo>
                    <a:pt x="2636" y="801"/>
                    <a:pt x="2136" y="0"/>
                    <a:pt x="1435" y="0"/>
                  </a:cubicBezTo>
                  <a:close/>
                </a:path>
              </a:pathLst>
            </a:custGeom>
            <a:solidFill>
              <a:schemeClr val="dk1"/>
            </a:solidFill>
            <a:ln w="19050"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28"/>
            <p:cNvSpPr/>
            <p:nvPr/>
          </p:nvSpPr>
          <p:spPr>
            <a:xfrm>
              <a:off x="3330875" y="3552975"/>
              <a:ext cx="65925" cy="85925"/>
            </a:xfrm>
            <a:custGeom>
              <a:avLst/>
              <a:gdLst/>
              <a:ahLst/>
              <a:cxnLst/>
              <a:rect l="l" t="t" r="r" b="b"/>
              <a:pathLst>
                <a:path w="2637" h="3437" extrusionOk="0">
                  <a:moveTo>
                    <a:pt x="1435" y="1"/>
                  </a:moveTo>
                  <a:cubicBezTo>
                    <a:pt x="735" y="1"/>
                    <a:pt x="101" y="768"/>
                    <a:pt x="68" y="1702"/>
                  </a:cubicBezTo>
                  <a:cubicBezTo>
                    <a:pt x="1" y="2669"/>
                    <a:pt x="535" y="3437"/>
                    <a:pt x="1235" y="3437"/>
                  </a:cubicBezTo>
                  <a:cubicBezTo>
                    <a:pt x="1936" y="3437"/>
                    <a:pt x="2569" y="2669"/>
                    <a:pt x="2603" y="1702"/>
                  </a:cubicBezTo>
                  <a:cubicBezTo>
                    <a:pt x="2636" y="768"/>
                    <a:pt x="2136" y="1"/>
                    <a:pt x="1435" y="1"/>
                  </a:cubicBezTo>
                  <a:close/>
                </a:path>
              </a:pathLst>
            </a:custGeom>
            <a:solidFill>
              <a:schemeClr val="dk1"/>
            </a:solidFill>
            <a:ln w="19050"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28"/>
            <p:cNvSpPr/>
            <p:nvPr/>
          </p:nvSpPr>
          <p:spPr>
            <a:xfrm>
              <a:off x="4897000" y="4808050"/>
              <a:ext cx="664675" cy="391425"/>
            </a:xfrm>
            <a:custGeom>
              <a:avLst/>
              <a:gdLst/>
              <a:ahLst/>
              <a:cxnLst/>
              <a:rect l="l" t="t" r="r" b="b"/>
              <a:pathLst>
                <a:path w="26587" h="15657" extrusionOk="0">
                  <a:moveTo>
                    <a:pt x="2035" y="1"/>
                  </a:moveTo>
                  <a:cubicBezTo>
                    <a:pt x="1301" y="34"/>
                    <a:pt x="234" y="868"/>
                    <a:pt x="1" y="1101"/>
                  </a:cubicBezTo>
                  <a:cubicBezTo>
                    <a:pt x="34" y="1201"/>
                    <a:pt x="67" y="1301"/>
                    <a:pt x="67" y="1301"/>
                  </a:cubicBezTo>
                  <a:cubicBezTo>
                    <a:pt x="67" y="1301"/>
                    <a:pt x="34" y="1368"/>
                    <a:pt x="1" y="1535"/>
                  </a:cubicBezTo>
                  <a:lnTo>
                    <a:pt x="167" y="1502"/>
                  </a:lnTo>
                  <a:lnTo>
                    <a:pt x="201" y="1468"/>
                  </a:lnTo>
                  <a:cubicBezTo>
                    <a:pt x="534" y="1168"/>
                    <a:pt x="1502" y="468"/>
                    <a:pt x="2035" y="434"/>
                  </a:cubicBezTo>
                  <a:cubicBezTo>
                    <a:pt x="2057" y="432"/>
                    <a:pt x="2085" y="431"/>
                    <a:pt x="2118" y="431"/>
                  </a:cubicBezTo>
                  <a:cubicBezTo>
                    <a:pt x="3143" y="431"/>
                    <a:pt x="9473" y="1474"/>
                    <a:pt x="14644" y="5805"/>
                  </a:cubicBezTo>
                  <a:cubicBezTo>
                    <a:pt x="20082" y="10341"/>
                    <a:pt x="20148" y="11976"/>
                    <a:pt x="20148" y="11976"/>
                  </a:cubicBezTo>
                  <a:cubicBezTo>
                    <a:pt x="20048" y="12143"/>
                    <a:pt x="19047" y="13710"/>
                    <a:pt x="18414" y="14678"/>
                  </a:cubicBezTo>
                  <a:lnTo>
                    <a:pt x="18380" y="14711"/>
                  </a:lnTo>
                  <a:lnTo>
                    <a:pt x="18380" y="14844"/>
                  </a:lnTo>
                  <a:cubicBezTo>
                    <a:pt x="18414" y="14811"/>
                    <a:pt x="18414" y="14778"/>
                    <a:pt x="18414" y="14778"/>
                  </a:cubicBezTo>
                  <a:cubicBezTo>
                    <a:pt x="18414" y="14778"/>
                    <a:pt x="18547" y="14811"/>
                    <a:pt x="18814" y="14844"/>
                  </a:cubicBezTo>
                  <a:cubicBezTo>
                    <a:pt x="18847" y="14811"/>
                    <a:pt x="18881" y="14711"/>
                    <a:pt x="18914" y="14644"/>
                  </a:cubicBezTo>
                  <a:lnTo>
                    <a:pt x="18914" y="14644"/>
                  </a:lnTo>
                  <a:lnTo>
                    <a:pt x="18847" y="14844"/>
                  </a:lnTo>
                  <a:cubicBezTo>
                    <a:pt x="19820" y="15082"/>
                    <a:pt x="22430" y="15657"/>
                    <a:pt x="24492" y="15657"/>
                  </a:cubicBezTo>
                  <a:cubicBezTo>
                    <a:pt x="25329" y="15657"/>
                    <a:pt x="26076" y="15562"/>
                    <a:pt x="26586" y="15311"/>
                  </a:cubicBezTo>
                  <a:cubicBezTo>
                    <a:pt x="26453" y="13310"/>
                    <a:pt x="19314" y="9707"/>
                    <a:pt x="19314" y="9707"/>
                  </a:cubicBezTo>
                  <a:cubicBezTo>
                    <a:pt x="18480" y="8673"/>
                    <a:pt x="17113" y="7272"/>
                    <a:pt x="14945" y="5471"/>
                  </a:cubicBezTo>
                  <a:cubicBezTo>
                    <a:pt x="9541" y="1001"/>
                    <a:pt x="2969" y="1"/>
                    <a:pt x="2102" y="1"/>
                  </a:cubicBezTo>
                  <a:close/>
                </a:path>
              </a:pathLst>
            </a:custGeom>
            <a:solidFill>
              <a:schemeClr val="dk1"/>
            </a:solidFill>
            <a:ln w="19050"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28"/>
            <p:cNvSpPr/>
            <p:nvPr/>
          </p:nvSpPr>
          <p:spPr>
            <a:xfrm>
              <a:off x="3044850" y="815375"/>
              <a:ext cx="1300950" cy="1532250"/>
            </a:xfrm>
            <a:custGeom>
              <a:avLst/>
              <a:gdLst/>
              <a:ahLst/>
              <a:cxnLst/>
              <a:rect l="l" t="t" r="r" b="b"/>
              <a:pathLst>
                <a:path w="52038" h="61290" extrusionOk="0">
                  <a:moveTo>
                    <a:pt x="23828" y="0"/>
                  </a:moveTo>
                  <a:cubicBezTo>
                    <a:pt x="11948" y="0"/>
                    <a:pt x="2843" y="8471"/>
                    <a:pt x="1635" y="17773"/>
                  </a:cubicBezTo>
                  <a:cubicBezTo>
                    <a:pt x="0" y="29881"/>
                    <a:pt x="3136" y="35419"/>
                    <a:pt x="4804" y="37787"/>
                  </a:cubicBezTo>
                  <a:cubicBezTo>
                    <a:pt x="5538" y="39054"/>
                    <a:pt x="6805" y="47461"/>
                    <a:pt x="11408" y="52598"/>
                  </a:cubicBezTo>
                  <a:cubicBezTo>
                    <a:pt x="15755" y="57413"/>
                    <a:pt x="23325" y="61290"/>
                    <a:pt x="27003" y="61290"/>
                  </a:cubicBezTo>
                  <a:cubicBezTo>
                    <a:pt x="27249" y="61290"/>
                    <a:pt x="27478" y="61273"/>
                    <a:pt x="27687" y="61237"/>
                  </a:cubicBezTo>
                  <a:cubicBezTo>
                    <a:pt x="29688" y="60837"/>
                    <a:pt x="43098" y="55266"/>
                    <a:pt x="44699" y="36986"/>
                  </a:cubicBezTo>
                  <a:cubicBezTo>
                    <a:pt x="46200" y="32550"/>
                    <a:pt x="52037" y="9934"/>
                    <a:pt x="35059" y="2462"/>
                  </a:cubicBezTo>
                  <a:cubicBezTo>
                    <a:pt x="31159" y="753"/>
                    <a:pt x="27370" y="0"/>
                    <a:pt x="23828" y="0"/>
                  </a:cubicBezTo>
                  <a:close/>
                </a:path>
              </a:pathLst>
            </a:custGeom>
            <a:solidFill>
              <a:schemeClr val="dk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28"/>
            <p:cNvSpPr/>
            <p:nvPr/>
          </p:nvSpPr>
          <p:spPr>
            <a:xfrm>
              <a:off x="3807050" y="1723350"/>
              <a:ext cx="155975" cy="42550"/>
            </a:xfrm>
            <a:custGeom>
              <a:avLst/>
              <a:gdLst/>
              <a:ahLst/>
              <a:cxnLst/>
              <a:rect l="l" t="t" r="r" b="b"/>
              <a:pathLst>
                <a:path w="6239" h="1702" extrusionOk="0">
                  <a:moveTo>
                    <a:pt x="6239" y="0"/>
                  </a:moveTo>
                  <a:lnTo>
                    <a:pt x="6239" y="0"/>
                  </a:lnTo>
                  <a:cubicBezTo>
                    <a:pt x="6238" y="0"/>
                    <a:pt x="6105" y="34"/>
                    <a:pt x="5972" y="167"/>
                  </a:cubicBezTo>
                  <a:cubicBezTo>
                    <a:pt x="5905" y="267"/>
                    <a:pt x="5805" y="300"/>
                    <a:pt x="5738" y="367"/>
                  </a:cubicBezTo>
                  <a:cubicBezTo>
                    <a:pt x="5605" y="434"/>
                    <a:pt x="5505" y="501"/>
                    <a:pt x="5371" y="601"/>
                  </a:cubicBezTo>
                  <a:cubicBezTo>
                    <a:pt x="5238" y="667"/>
                    <a:pt x="5071" y="701"/>
                    <a:pt x="4904" y="801"/>
                  </a:cubicBezTo>
                  <a:cubicBezTo>
                    <a:pt x="4771" y="867"/>
                    <a:pt x="4571" y="934"/>
                    <a:pt x="4404" y="1001"/>
                  </a:cubicBezTo>
                  <a:cubicBezTo>
                    <a:pt x="4237" y="1101"/>
                    <a:pt x="4070" y="1134"/>
                    <a:pt x="3870" y="1168"/>
                  </a:cubicBezTo>
                  <a:cubicBezTo>
                    <a:pt x="3703" y="1201"/>
                    <a:pt x="3470" y="1201"/>
                    <a:pt x="3270" y="1268"/>
                  </a:cubicBezTo>
                  <a:cubicBezTo>
                    <a:pt x="3070" y="1268"/>
                    <a:pt x="2869" y="1301"/>
                    <a:pt x="2636" y="1301"/>
                  </a:cubicBezTo>
                  <a:lnTo>
                    <a:pt x="2069" y="1301"/>
                  </a:lnTo>
                  <a:cubicBezTo>
                    <a:pt x="1702" y="1301"/>
                    <a:pt x="1335" y="1268"/>
                    <a:pt x="1035" y="1268"/>
                  </a:cubicBezTo>
                  <a:cubicBezTo>
                    <a:pt x="735" y="1201"/>
                    <a:pt x="434" y="1201"/>
                    <a:pt x="268" y="1168"/>
                  </a:cubicBezTo>
                  <a:cubicBezTo>
                    <a:pt x="101" y="1134"/>
                    <a:pt x="1" y="1134"/>
                    <a:pt x="1" y="1134"/>
                  </a:cubicBezTo>
                  <a:lnTo>
                    <a:pt x="1" y="1134"/>
                  </a:lnTo>
                  <a:cubicBezTo>
                    <a:pt x="1" y="1134"/>
                    <a:pt x="67" y="1168"/>
                    <a:pt x="268" y="1268"/>
                  </a:cubicBezTo>
                  <a:cubicBezTo>
                    <a:pt x="501" y="1334"/>
                    <a:pt x="735" y="1435"/>
                    <a:pt x="1035" y="1501"/>
                  </a:cubicBezTo>
                  <a:cubicBezTo>
                    <a:pt x="1368" y="1535"/>
                    <a:pt x="1702" y="1635"/>
                    <a:pt x="2102" y="1668"/>
                  </a:cubicBezTo>
                  <a:cubicBezTo>
                    <a:pt x="2336" y="1701"/>
                    <a:pt x="2536" y="1701"/>
                    <a:pt x="2736" y="1701"/>
                  </a:cubicBezTo>
                  <a:cubicBezTo>
                    <a:pt x="2936" y="1701"/>
                    <a:pt x="3170" y="1668"/>
                    <a:pt x="3370" y="1668"/>
                  </a:cubicBezTo>
                  <a:lnTo>
                    <a:pt x="4004" y="1535"/>
                  </a:lnTo>
                  <a:cubicBezTo>
                    <a:pt x="4204" y="1468"/>
                    <a:pt x="4404" y="1435"/>
                    <a:pt x="4571" y="1334"/>
                  </a:cubicBezTo>
                  <a:cubicBezTo>
                    <a:pt x="4771" y="1268"/>
                    <a:pt x="4938" y="1201"/>
                    <a:pt x="5104" y="1101"/>
                  </a:cubicBezTo>
                  <a:cubicBezTo>
                    <a:pt x="5238" y="1001"/>
                    <a:pt x="5405" y="934"/>
                    <a:pt x="5538" y="801"/>
                  </a:cubicBezTo>
                  <a:cubicBezTo>
                    <a:pt x="5671" y="701"/>
                    <a:pt x="5772" y="601"/>
                    <a:pt x="5872" y="501"/>
                  </a:cubicBezTo>
                  <a:cubicBezTo>
                    <a:pt x="5938" y="434"/>
                    <a:pt x="6038" y="334"/>
                    <a:pt x="6072" y="267"/>
                  </a:cubicBezTo>
                  <a:cubicBezTo>
                    <a:pt x="6205" y="100"/>
                    <a:pt x="6239" y="0"/>
                    <a:pt x="6239" y="0"/>
                  </a:cubicBezTo>
                  <a:close/>
                </a:path>
              </a:pathLst>
            </a:custGeom>
            <a:solidFill>
              <a:schemeClr val="dk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28"/>
            <p:cNvSpPr/>
            <p:nvPr/>
          </p:nvSpPr>
          <p:spPr>
            <a:xfrm>
              <a:off x="3766200" y="1614075"/>
              <a:ext cx="221850" cy="147625"/>
            </a:xfrm>
            <a:custGeom>
              <a:avLst/>
              <a:gdLst/>
              <a:ahLst/>
              <a:cxnLst/>
              <a:rect l="l" t="t" r="r" b="b"/>
              <a:pathLst>
                <a:path w="8874" h="5905" extrusionOk="0">
                  <a:moveTo>
                    <a:pt x="4815" y="1"/>
                  </a:moveTo>
                  <a:cubicBezTo>
                    <a:pt x="2473" y="1"/>
                    <a:pt x="33" y="1310"/>
                    <a:pt x="0" y="4538"/>
                  </a:cubicBezTo>
                  <a:cubicBezTo>
                    <a:pt x="854" y="5392"/>
                    <a:pt x="2477" y="5904"/>
                    <a:pt x="4150" y="5904"/>
                  </a:cubicBezTo>
                  <a:cubicBezTo>
                    <a:pt x="4569" y="5904"/>
                    <a:pt x="4990" y="5872"/>
                    <a:pt x="5404" y="5806"/>
                  </a:cubicBezTo>
                  <a:cubicBezTo>
                    <a:pt x="7506" y="5472"/>
                    <a:pt x="8873" y="3537"/>
                    <a:pt x="8506" y="1936"/>
                  </a:cubicBezTo>
                  <a:cubicBezTo>
                    <a:pt x="7839" y="902"/>
                    <a:pt x="6838" y="68"/>
                    <a:pt x="4904" y="1"/>
                  </a:cubicBezTo>
                  <a:cubicBezTo>
                    <a:pt x="4874" y="1"/>
                    <a:pt x="4845" y="1"/>
                    <a:pt x="4815" y="1"/>
                  </a:cubicBezTo>
                  <a:close/>
                </a:path>
              </a:pathLst>
            </a:custGeom>
            <a:solidFill>
              <a:schemeClr val="dk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28"/>
            <p:cNvSpPr/>
            <p:nvPr/>
          </p:nvSpPr>
          <p:spPr>
            <a:xfrm>
              <a:off x="3817075" y="1612875"/>
              <a:ext cx="150125" cy="146600"/>
            </a:xfrm>
            <a:custGeom>
              <a:avLst/>
              <a:gdLst/>
              <a:ahLst/>
              <a:cxnLst/>
              <a:rect l="l" t="t" r="r" b="b"/>
              <a:pathLst>
                <a:path w="6005" h="5864" extrusionOk="0">
                  <a:moveTo>
                    <a:pt x="3059" y="1"/>
                  </a:moveTo>
                  <a:cubicBezTo>
                    <a:pt x="2963" y="1"/>
                    <a:pt x="2866" y="6"/>
                    <a:pt x="2769" y="16"/>
                  </a:cubicBezTo>
                  <a:cubicBezTo>
                    <a:pt x="1168" y="116"/>
                    <a:pt x="0" y="1550"/>
                    <a:pt x="133" y="3185"/>
                  </a:cubicBezTo>
                  <a:cubicBezTo>
                    <a:pt x="260" y="4734"/>
                    <a:pt x="1525" y="5864"/>
                    <a:pt x="3020" y="5864"/>
                  </a:cubicBezTo>
                  <a:cubicBezTo>
                    <a:pt x="3103" y="5864"/>
                    <a:pt x="3186" y="5861"/>
                    <a:pt x="3269" y="5854"/>
                  </a:cubicBezTo>
                  <a:cubicBezTo>
                    <a:pt x="4837" y="5720"/>
                    <a:pt x="6004" y="4319"/>
                    <a:pt x="5871" y="2685"/>
                  </a:cubicBezTo>
                  <a:cubicBezTo>
                    <a:pt x="5715" y="1152"/>
                    <a:pt x="4502" y="1"/>
                    <a:pt x="3059" y="1"/>
                  </a:cubicBezTo>
                  <a:close/>
                </a:path>
              </a:pathLst>
            </a:custGeom>
            <a:solidFill>
              <a:schemeClr val="dk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28"/>
            <p:cNvSpPr/>
            <p:nvPr/>
          </p:nvSpPr>
          <p:spPr>
            <a:xfrm>
              <a:off x="3857925" y="1644000"/>
              <a:ext cx="80925" cy="78775"/>
            </a:xfrm>
            <a:custGeom>
              <a:avLst/>
              <a:gdLst/>
              <a:ahLst/>
              <a:cxnLst/>
              <a:rect l="l" t="t" r="r" b="b"/>
              <a:pathLst>
                <a:path w="3237" h="3151" extrusionOk="0">
                  <a:moveTo>
                    <a:pt x="1617" y="1"/>
                  </a:moveTo>
                  <a:cubicBezTo>
                    <a:pt x="1579" y="1"/>
                    <a:pt x="1540" y="2"/>
                    <a:pt x="1502" y="5"/>
                  </a:cubicBezTo>
                  <a:cubicBezTo>
                    <a:pt x="634" y="105"/>
                    <a:pt x="1" y="839"/>
                    <a:pt x="67" y="1740"/>
                  </a:cubicBezTo>
                  <a:cubicBezTo>
                    <a:pt x="161" y="2518"/>
                    <a:pt x="806" y="3151"/>
                    <a:pt x="1569" y="3151"/>
                  </a:cubicBezTo>
                  <a:cubicBezTo>
                    <a:pt x="1624" y="3151"/>
                    <a:pt x="1679" y="3148"/>
                    <a:pt x="1735" y="3141"/>
                  </a:cubicBezTo>
                  <a:cubicBezTo>
                    <a:pt x="2636" y="3074"/>
                    <a:pt x="3236" y="2307"/>
                    <a:pt x="3169" y="1440"/>
                  </a:cubicBezTo>
                  <a:cubicBezTo>
                    <a:pt x="3074" y="644"/>
                    <a:pt x="2402" y="1"/>
                    <a:pt x="1617" y="1"/>
                  </a:cubicBezTo>
                  <a:close/>
                </a:path>
              </a:pathLst>
            </a:custGeom>
            <a:solidFill>
              <a:schemeClr val="lt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28"/>
            <p:cNvSpPr/>
            <p:nvPr/>
          </p:nvSpPr>
          <p:spPr>
            <a:xfrm>
              <a:off x="3837900" y="1647450"/>
              <a:ext cx="36725" cy="35950"/>
            </a:xfrm>
            <a:custGeom>
              <a:avLst/>
              <a:gdLst/>
              <a:ahLst/>
              <a:cxnLst/>
              <a:rect l="l" t="t" r="r" b="b"/>
              <a:pathLst>
                <a:path w="1469" h="1438" extrusionOk="0">
                  <a:moveTo>
                    <a:pt x="668" y="1"/>
                  </a:moveTo>
                  <a:cubicBezTo>
                    <a:pt x="301" y="1"/>
                    <a:pt x="1" y="368"/>
                    <a:pt x="34" y="768"/>
                  </a:cubicBezTo>
                  <a:cubicBezTo>
                    <a:pt x="98" y="1148"/>
                    <a:pt x="371" y="1438"/>
                    <a:pt x="741" y="1438"/>
                  </a:cubicBezTo>
                  <a:cubicBezTo>
                    <a:pt x="761" y="1438"/>
                    <a:pt x="781" y="1437"/>
                    <a:pt x="802" y="1435"/>
                  </a:cubicBezTo>
                  <a:cubicBezTo>
                    <a:pt x="1168" y="1435"/>
                    <a:pt x="1469" y="1035"/>
                    <a:pt x="1402" y="668"/>
                  </a:cubicBezTo>
                  <a:cubicBezTo>
                    <a:pt x="1369" y="301"/>
                    <a:pt x="1035" y="1"/>
                    <a:pt x="668" y="1"/>
                  </a:cubicBezTo>
                  <a:close/>
                </a:path>
              </a:pathLst>
            </a:custGeom>
            <a:solidFill>
              <a:schemeClr val="lt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28"/>
            <p:cNvSpPr/>
            <p:nvPr/>
          </p:nvSpPr>
          <p:spPr>
            <a:xfrm>
              <a:off x="3748675" y="1602850"/>
              <a:ext cx="303575" cy="127200"/>
            </a:xfrm>
            <a:custGeom>
              <a:avLst/>
              <a:gdLst/>
              <a:ahLst/>
              <a:cxnLst/>
              <a:rect l="l" t="t" r="r" b="b"/>
              <a:pathLst>
                <a:path w="12143" h="5088" extrusionOk="0">
                  <a:moveTo>
                    <a:pt x="5941" y="0"/>
                  </a:moveTo>
                  <a:cubicBezTo>
                    <a:pt x="5637" y="0"/>
                    <a:pt x="5314" y="26"/>
                    <a:pt x="4971" y="83"/>
                  </a:cubicBezTo>
                  <a:cubicBezTo>
                    <a:pt x="1735" y="517"/>
                    <a:pt x="1" y="2986"/>
                    <a:pt x="34" y="5087"/>
                  </a:cubicBezTo>
                  <a:cubicBezTo>
                    <a:pt x="401" y="3753"/>
                    <a:pt x="2002" y="1251"/>
                    <a:pt x="5238" y="951"/>
                  </a:cubicBezTo>
                  <a:cubicBezTo>
                    <a:pt x="5377" y="939"/>
                    <a:pt x="5512" y="934"/>
                    <a:pt x="5642" y="934"/>
                  </a:cubicBezTo>
                  <a:cubicBezTo>
                    <a:pt x="7841" y="934"/>
                    <a:pt x="8879" y="2493"/>
                    <a:pt x="9142" y="2916"/>
                  </a:cubicBezTo>
                  <a:lnTo>
                    <a:pt x="9142" y="2916"/>
                  </a:lnTo>
                  <a:cubicBezTo>
                    <a:pt x="9134" y="2917"/>
                    <a:pt x="9132" y="2936"/>
                    <a:pt x="9141" y="2986"/>
                  </a:cubicBezTo>
                  <a:cubicBezTo>
                    <a:pt x="9207" y="3219"/>
                    <a:pt x="9241" y="3486"/>
                    <a:pt x="9241" y="3486"/>
                  </a:cubicBezTo>
                  <a:cubicBezTo>
                    <a:pt x="9241" y="3486"/>
                    <a:pt x="11275" y="3019"/>
                    <a:pt x="12143" y="1451"/>
                  </a:cubicBezTo>
                  <a:lnTo>
                    <a:pt x="12143" y="1451"/>
                  </a:lnTo>
                  <a:cubicBezTo>
                    <a:pt x="12143" y="1451"/>
                    <a:pt x="11515" y="1639"/>
                    <a:pt x="10831" y="1639"/>
                  </a:cubicBezTo>
                  <a:cubicBezTo>
                    <a:pt x="10517" y="1639"/>
                    <a:pt x="10191" y="1600"/>
                    <a:pt x="9908" y="1484"/>
                  </a:cubicBezTo>
                  <a:cubicBezTo>
                    <a:pt x="9294" y="1280"/>
                    <a:pt x="8092" y="0"/>
                    <a:pt x="5941" y="0"/>
                  </a:cubicBezTo>
                  <a:close/>
                </a:path>
              </a:pathLst>
            </a:custGeom>
            <a:solidFill>
              <a:schemeClr val="lt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28"/>
            <p:cNvSpPr/>
            <p:nvPr/>
          </p:nvSpPr>
          <p:spPr>
            <a:xfrm>
              <a:off x="3682800" y="1468775"/>
              <a:ext cx="345275" cy="78625"/>
            </a:xfrm>
            <a:custGeom>
              <a:avLst/>
              <a:gdLst/>
              <a:ahLst/>
              <a:cxnLst/>
              <a:rect l="l" t="t" r="r" b="b"/>
              <a:pathLst>
                <a:path w="13811" h="3145" extrusionOk="0">
                  <a:moveTo>
                    <a:pt x="7358" y="0"/>
                  </a:moveTo>
                  <a:cubicBezTo>
                    <a:pt x="7126" y="0"/>
                    <a:pt x="6886" y="3"/>
                    <a:pt x="6639" y="9"/>
                  </a:cubicBezTo>
                  <a:cubicBezTo>
                    <a:pt x="3370" y="109"/>
                    <a:pt x="1568" y="843"/>
                    <a:pt x="734" y="1410"/>
                  </a:cubicBezTo>
                  <a:cubicBezTo>
                    <a:pt x="1" y="1911"/>
                    <a:pt x="1" y="2845"/>
                    <a:pt x="34" y="3145"/>
                  </a:cubicBezTo>
                  <a:cubicBezTo>
                    <a:pt x="34" y="3145"/>
                    <a:pt x="3670" y="943"/>
                    <a:pt x="6839" y="676"/>
                  </a:cubicBezTo>
                  <a:cubicBezTo>
                    <a:pt x="7481" y="627"/>
                    <a:pt x="8086" y="606"/>
                    <a:pt x="8649" y="606"/>
                  </a:cubicBezTo>
                  <a:cubicBezTo>
                    <a:pt x="11918" y="606"/>
                    <a:pt x="13810" y="1310"/>
                    <a:pt x="13810" y="1310"/>
                  </a:cubicBezTo>
                  <a:cubicBezTo>
                    <a:pt x="13810" y="1310"/>
                    <a:pt x="12348" y="0"/>
                    <a:pt x="7358" y="0"/>
                  </a:cubicBezTo>
                  <a:close/>
                </a:path>
              </a:pathLst>
            </a:custGeom>
            <a:solidFill>
              <a:schemeClr val="lt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28"/>
            <p:cNvSpPr/>
            <p:nvPr/>
          </p:nvSpPr>
          <p:spPr>
            <a:xfrm>
              <a:off x="3275850" y="1786725"/>
              <a:ext cx="139275" cy="27550"/>
            </a:xfrm>
            <a:custGeom>
              <a:avLst/>
              <a:gdLst/>
              <a:ahLst/>
              <a:cxnLst/>
              <a:rect l="l" t="t" r="r" b="b"/>
              <a:pathLst>
                <a:path w="5571" h="1102" extrusionOk="0">
                  <a:moveTo>
                    <a:pt x="0" y="0"/>
                  </a:moveTo>
                  <a:lnTo>
                    <a:pt x="234" y="234"/>
                  </a:lnTo>
                  <a:lnTo>
                    <a:pt x="434" y="434"/>
                  </a:lnTo>
                  <a:cubicBezTo>
                    <a:pt x="501" y="501"/>
                    <a:pt x="634" y="601"/>
                    <a:pt x="767" y="634"/>
                  </a:cubicBezTo>
                  <a:cubicBezTo>
                    <a:pt x="901" y="734"/>
                    <a:pt x="1001" y="768"/>
                    <a:pt x="1168" y="834"/>
                  </a:cubicBezTo>
                  <a:cubicBezTo>
                    <a:pt x="1335" y="934"/>
                    <a:pt x="1501" y="968"/>
                    <a:pt x="1668" y="1001"/>
                  </a:cubicBezTo>
                  <a:cubicBezTo>
                    <a:pt x="1835" y="1068"/>
                    <a:pt x="2068" y="1101"/>
                    <a:pt x="2235" y="1101"/>
                  </a:cubicBezTo>
                  <a:lnTo>
                    <a:pt x="2802" y="1101"/>
                  </a:lnTo>
                  <a:cubicBezTo>
                    <a:pt x="2969" y="1068"/>
                    <a:pt x="3169" y="1068"/>
                    <a:pt x="3336" y="1001"/>
                  </a:cubicBezTo>
                  <a:cubicBezTo>
                    <a:pt x="3503" y="968"/>
                    <a:pt x="3736" y="934"/>
                    <a:pt x="3903" y="901"/>
                  </a:cubicBezTo>
                  <a:cubicBezTo>
                    <a:pt x="4237" y="801"/>
                    <a:pt x="4503" y="667"/>
                    <a:pt x="4770" y="567"/>
                  </a:cubicBezTo>
                  <a:cubicBezTo>
                    <a:pt x="5004" y="434"/>
                    <a:pt x="5237" y="301"/>
                    <a:pt x="5337" y="234"/>
                  </a:cubicBezTo>
                  <a:cubicBezTo>
                    <a:pt x="5471" y="134"/>
                    <a:pt x="5571" y="67"/>
                    <a:pt x="5571" y="67"/>
                  </a:cubicBezTo>
                  <a:lnTo>
                    <a:pt x="5571" y="67"/>
                  </a:lnTo>
                  <a:cubicBezTo>
                    <a:pt x="5571" y="67"/>
                    <a:pt x="5471" y="100"/>
                    <a:pt x="5304" y="134"/>
                  </a:cubicBezTo>
                  <a:cubicBezTo>
                    <a:pt x="5137" y="167"/>
                    <a:pt x="4937" y="267"/>
                    <a:pt x="4670" y="334"/>
                  </a:cubicBezTo>
                  <a:cubicBezTo>
                    <a:pt x="4437" y="434"/>
                    <a:pt x="4103" y="501"/>
                    <a:pt x="3770" y="567"/>
                  </a:cubicBezTo>
                  <a:cubicBezTo>
                    <a:pt x="3603" y="601"/>
                    <a:pt x="3436" y="601"/>
                    <a:pt x="3269" y="634"/>
                  </a:cubicBezTo>
                  <a:cubicBezTo>
                    <a:pt x="3102" y="667"/>
                    <a:pt x="2936" y="667"/>
                    <a:pt x="2736" y="667"/>
                  </a:cubicBezTo>
                  <a:lnTo>
                    <a:pt x="2168" y="667"/>
                  </a:lnTo>
                  <a:cubicBezTo>
                    <a:pt x="2085" y="651"/>
                    <a:pt x="2002" y="651"/>
                    <a:pt x="1918" y="651"/>
                  </a:cubicBezTo>
                  <a:cubicBezTo>
                    <a:pt x="1835" y="651"/>
                    <a:pt x="1752" y="651"/>
                    <a:pt x="1668" y="634"/>
                  </a:cubicBezTo>
                  <a:cubicBezTo>
                    <a:pt x="1501" y="601"/>
                    <a:pt x="1335" y="601"/>
                    <a:pt x="1234" y="567"/>
                  </a:cubicBezTo>
                  <a:cubicBezTo>
                    <a:pt x="1101" y="501"/>
                    <a:pt x="934" y="467"/>
                    <a:pt x="801" y="434"/>
                  </a:cubicBezTo>
                  <a:cubicBezTo>
                    <a:pt x="667" y="401"/>
                    <a:pt x="567" y="334"/>
                    <a:pt x="467" y="301"/>
                  </a:cubicBezTo>
                  <a:cubicBezTo>
                    <a:pt x="401" y="267"/>
                    <a:pt x="300" y="167"/>
                    <a:pt x="234" y="134"/>
                  </a:cubicBezTo>
                  <a:cubicBezTo>
                    <a:pt x="100" y="67"/>
                    <a:pt x="0" y="0"/>
                    <a:pt x="0" y="0"/>
                  </a:cubicBezTo>
                  <a:close/>
                </a:path>
              </a:pathLst>
            </a:custGeom>
            <a:solidFill>
              <a:schemeClr val="dk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28"/>
            <p:cNvSpPr/>
            <p:nvPr/>
          </p:nvSpPr>
          <p:spPr>
            <a:xfrm>
              <a:off x="3250825" y="1670125"/>
              <a:ext cx="195175" cy="140800"/>
            </a:xfrm>
            <a:custGeom>
              <a:avLst/>
              <a:gdLst/>
              <a:ahLst/>
              <a:cxnLst/>
              <a:rect l="l" t="t" r="r" b="b"/>
              <a:pathLst>
                <a:path w="7807" h="5632" extrusionOk="0">
                  <a:moveTo>
                    <a:pt x="3795" y="1"/>
                  </a:moveTo>
                  <a:cubicBezTo>
                    <a:pt x="3474" y="1"/>
                    <a:pt x="3152" y="33"/>
                    <a:pt x="2836" y="94"/>
                  </a:cubicBezTo>
                  <a:cubicBezTo>
                    <a:pt x="1168" y="428"/>
                    <a:pt x="501" y="1395"/>
                    <a:pt x="101" y="2463"/>
                  </a:cubicBezTo>
                  <a:cubicBezTo>
                    <a:pt x="1" y="4064"/>
                    <a:pt x="1468" y="5632"/>
                    <a:pt x="3336" y="5632"/>
                  </a:cubicBezTo>
                  <a:cubicBezTo>
                    <a:pt x="5171" y="5632"/>
                    <a:pt x="7072" y="4764"/>
                    <a:pt x="7806" y="3597"/>
                  </a:cubicBezTo>
                  <a:cubicBezTo>
                    <a:pt x="7326" y="997"/>
                    <a:pt x="5576" y="1"/>
                    <a:pt x="3795" y="1"/>
                  </a:cubicBezTo>
                  <a:close/>
                </a:path>
              </a:pathLst>
            </a:custGeom>
            <a:solidFill>
              <a:schemeClr val="dk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28"/>
            <p:cNvSpPr/>
            <p:nvPr/>
          </p:nvSpPr>
          <p:spPr>
            <a:xfrm>
              <a:off x="3300850" y="1667075"/>
              <a:ext cx="131800" cy="141500"/>
            </a:xfrm>
            <a:custGeom>
              <a:avLst/>
              <a:gdLst/>
              <a:ahLst/>
              <a:cxnLst/>
              <a:rect l="l" t="t" r="r" b="b"/>
              <a:pathLst>
                <a:path w="5272" h="5660" extrusionOk="0">
                  <a:moveTo>
                    <a:pt x="2663" y="0"/>
                  </a:moveTo>
                  <a:cubicBezTo>
                    <a:pt x="2577" y="0"/>
                    <a:pt x="2490" y="6"/>
                    <a:pt x="2403" y="16"/>
                  </a:cubicBezTo>
                  <a:cubicBezTo>
                    <a:pt x="1002" y="150"/>
                    <a:pt x="1" y="1517"/>
                    <a:pt x="134" y="3052"/>
                  </a:cubicBezTo>
                  <a:cubicBezTo>
                    <a:pt x="262" y="4525"/>
                    <a:pt x="1405" y="5660"/>
                    <a:pt x="2736" y="5660"/>
                  </a:cubicBezTo>
                  <a:cubicBezTo>
                    <a:pt x="2791" y="5660"/>
                    <a:pt x="2847" y="5658"/>
                    <a:pt x="2903" y="5654"/>
                  </a:cubicBezTo>
                  <a:cubicBezTo>
                    <a:pt x="4271" y="5520"/>
                    <a:pt x="5271" y="4153"/>
                    <a:pt x="5138" y="2585"/>
                  </a:cubicBezTo>
                  <a:cubicBezTo>
                    <a:pt x="5013" y="1117"/>
                    <a:pt x="3924" y="0"/>
                    <a:pt x="2663" y="0"/>
                  </a:cubicBezTo>
                  <a:close/>
                </a:path>
              </a:pathLst>
            </a:custGeom>
            <a:solidFill>
              <a:schemeClr val="dk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28"/>
            <p:cNvSpPr/>
            <p:nvPr/>
          </p:nvSpPr>
          <p:spPr>
            <a:xfrm>
              <a:off x="3336725" y="1697375"/>
              <a:ext cx="70900" cy="75450"/>
            </a:xfrm>
            <a:custGeom>
              <a:avLst/>
              <a:gdLst/>
              <a:ahLst/>
              <a:cxnLst/>
              <a:rect l="l" t="t" r="r" b="b"/>
              <a:pathLst>
                <a:path w="2836" h="3018" extrusionOk="0">
                  <a:moveTo>
                    <a:pt x="1412" y="0"/>
                  </a:moveTo>
                  <a:cubicBezTo>
                    <a:pt x="1376" y="0"/>
                    <a:pt x="1339" y="2"/>
                    <a:pt x="1301" y="5"/>
                  </a:cubicBezTo>
                  <a:cubicBezTo>
                    <a:pt x="534" y="105"/>
                    <a:pt x="0" y="806"/>
                    <a:pt x="67" y="1640"/>
                  </a:cubicBezTo>
                  <a:cubicBezTo>
                    <a:pt x="129" y="2415"/>
                    <a:pt x="710" y="3018"/>
                    <a:pt x="1382" y="3018"/>
                  </a:cubicBezTo>
                  <a:cubicBezTo>
                    <a:pt x="1432" y="3018"/>
                    <a:pt x="1483" y="3014"/>
                    <a:pt x="1535" y="3007"/>
                  </a:cubicBezTo>
                  <a:cubicBezTo>
                    <a:pt x="2302" y="2941"/>
                    <a:pt x="2836" y="2207"/>
                    <a:pt x="2736" y="1373"/>
                  </a:cubicBezTo>
                  <a:cubicBezTo>
                    <a:pt x="2672" y="581"/>
                    <a:pt x="2098" y="0"/>
                    <a:pt x="1412" y="0"/>
                  </a:cubicBezTo>
                  <a:close/>
                </a:path>
              </a:pathLst>
            </a:custGeom>
            <a:solidFill>
              <a:schemeClr val="lt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28"/>
            <p:cNvSpPr/>
            <p:nvPr/>
          </p:nvSpPr>
          <p:spPr>
            <a:xfrm>
              <a:off x="3319200" y="1700600"/>
              <a:ext cx="31725" cy="34500"/>
            </a:xfrm>
            <a:custGeom>
              <a:avLst/>
              <a:gdLst/>
              <a:ahLst/>
              <a:cxnLst/>
              <a:rect l="l" t="t" r="r" b="b"/>
              <a:pathLst>
                <a:path w="1269" h="1380" extrusionOk="0">
                  <a:moveTo>
                    <a:pt x="661" y="0"/>
                  </a:moveTo>
                  <a:cubicBezTo>
                    <a:pt x="630" y="0"/>
                    <a:pt x="599" y="3"/>
                    <a:pt x="568" y="10"/>
                  </a:cubicBezTo>
                  <a:cubicBezTo>
                    <a:pt x="234" y="43"/>
                    <a:pt x="1" y="376"/>
                    <a:pt x="34" y="743"/>
                  </a:cubicBezTo>
                  <a:cubicBezTo>
                    <a:pt x="66" y="1121"/>
                    <a:pt x="335" y="1380"/>
                    <a:pt x="645" y="1380"/>
                  </a:cubicBezTo>
                  <a:cubicBezTo>
                    <a:pt x="664" y="1380"/>
                    <a:pt x="682" y="1379"/>
                    <a:pt x="701" y="1377"/>
                  </a:cubicBezTo>
                  <a:cubicBezTo>
                    <a:pt x="1035" y="1344"/>
                    <a:pt x="1268" y="1010"/>
                    <a:pt x="1235" y="643"/>
                  </a:cubicBezTo>
                  <a:cubicBezTo>
                    <a:pt x="1205" y="281"/>
                    <a:pt x="956" y="0"/>
                    <a:pt x="661" y="0"/>
                  </a:cubicBezTo>
                  <a:close/>
                </a:path>
              </a:pathLst>
            </a:custGeom>
            <a:solidFill>
              <a:schemeClr val="lt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28"/>
            <p:cNvSpPr/>
            <p:nvPr/>
          </p:nvSpPr>
          <p:spPr>
            <a:xfrm>
              <a:off x="3186625" y="1659875"/>
              <a:ext cx="274375" cy="99350"/>
            </a:xfrm>
            <a:custGeom>
              <a:avLst/>
              <a:gdLst/>
              <a:ahLst/>
              <a:cxnLst/>
              <a:rect l="l" t="t" r="r" b="b"/>
              <a:pathLst>
                <a:path w="10975" h="3974" extrusionOk="0">
                  <a:moveTo>
                    <a:pt x="2806" y="3487"/>
                  </a:moveTo>
                  <a:lnTo>
                    <a:pt x="2806" y="3487"/>
                  </a:lnTo>
                  <a:cubicBezTo>
                    <a:pt x="2804" y="3496"/>
                    <a:pt x="2803" y="3501"/>
                    <a:pt x="2802" y="3504"/>
                  </a:cubicBezTo>
                  <a:lnTo>
                    <a:pt x="2802" y="3504"/>
                  </a:lnTo>
                  <a:cubicBezTo>
                    <a:pt x="2802" y="3506"/>
                    <a:pt x="2802" y="3508"/>
                    <a:pt x="2802" y="3509"/>
                  </a:cubicBezTo>
                  <a:lnTo>
                    <a:pt x="2802" y="3509"/>
                  </a:lnTo>
                  <a:cubicBezTo>
                    <a:pt x="2803" y="3509"/>
                    <a:pt x="2804" y="3500"/>
                    <a:pt x="2806" y="3487"/>
                  </a:cubicBezTo>
                  <a:close/>
                  <a:moveTo>
                    <a:pt x="6130" y="1"/>
                  </a:moveTo>
                  <a:cubicBezTo>
                    <a:pt x="6066" y="1"/>
                    <a:pt x="6002" y="2"/>
                    <a:pt x="5938" y="4"/>
                  </a:cubicBezTo>
                  <a:cubicBezTo>
                    <a:pt x="3536" y="4"/>
                    <a:pt x="2502" y="1739"/>
                    <a:pt x="1935" y="2139"/>
                  </a:cubicBezTo>
                  <a:cubicBezTo>
                    <a:pt x="1494" y="2439"/>
                    <a:pt x="886" y="2499"/>
                    <a:pt x="470" y="2499"/>
                  </a:cubicBezTo>
                  <a:cubicBezTo>
                    <a:pt x="192" y="2499"/>
                    <a:pt x="0" y="2472"/>
                    <a:pt x="0" y="2472"/>
                  </a:cubicBezTo>
                  <a:lnTo>
                    <a:pt x="0" y="2472"/>
                  </a:lnTo>
                  <a:cubicBezTo>
                    <a:pt x="1001" y="3840"/>
                    <a:pt x="2835" y="3907"/>
                    <a:pt x="2835" y="3907"/>
                  </a:cubicBezTo>
                  <a:cubicBezTo>
                    <a:pt x="2835" y="3907"/>
                    <a:pt x="2806" y="3700"/>
                    <a:pt x="2802" y="3509"/>
                  </a:cubicBezTo>
                  <a:lnTo>
                    <a:pt x="2802" y="3509"/>
                  </a:lnTo>
                  <a:cubicBezTo>
                    <a:pt x="2802" y="3509"/>
                    <a:pt x="2802" y="3509"/>
                    <a:pt x="2802" y="3509"/>
                  </a:cubicBezTo>
                  <a:cubicBezTo>
                    <a:pt x="2802" y="3509"/>
                    <a:pt x="2802" y="3508"/>
                    <a:pt x="2802" y="3507"/>
                  </a:cubicBezTo>
                  <a:cubicBezTo>
                    <a:pt x="2802" y="3506"/>
                    <a:pt x="2802" y="3505"/>
                    <a:pt x="2802" y="3504"/>
                  </a:cubicBezTo>
                  <a:lnTo>
                    <a:pt x="2802" y="3504"/>
                  </a:lnTo>
                  <a:cubicBezTo>
                    <a:pt x="2802" y="3494"/>
                    <a:pt x="2802" y="3484"/>
                    <a:pt x="2802" y="3473"/>
                  </a:cubicBezTo>
                  <a:cubicBezTo>
                    <a:pt x="2812" y="3407"/>
                    <a:pt x="2816" y="3384"/>
                    <a:pt x="2817" y="3384"/>
                  </a:cubicBezTo>
                  <a:lnTo>
                    <a:pt x="2817" y="3384"/>
                  </a:lnTo>
                  <a:cubicBezTo>
                    <a:pt x="2818" y="3384"/>
                    <a:pt x="2811" y="3451"/>
                    <a:pt x="2806" y="3487"/>
                  </a:cubicBezTo>
                  <a:lnTo>
                    <a:pt x="2806" y="3487"/>
                  </a:lnTo>
                  <a:cubicBezTo>
                    <a:pt x="2862" y="3259"/>
                    <a:pt x="3516" y="1129"/>
                    <a:pt x="5838" y="938"/>
                  </a:cubicBezTo>
                  <a:cubicBezTo>
                    <a:pt x="6004" y="922"/>
                    <a:pt x="6167" y="915"/>
                    <a:pt x="6326" y="915"/>
                  </a:cubicBezTo>
                  <a:cubicBezTo>
                    <a:pt x="8873" y="915"/>
                    <a:pt x="10441" y="2843"/>
                    <a:pt x="10975" y="3974"/>
                  </a:cubicBezTo>
                  <a:cubicBezTo>
                    <a:pt x="10681" y="2051"/>
                    <a:pt x="8828" y="1"/>
                    <a:pt x="6130" y="1"/>
                  </a:cubicBezTo>
                  <a:close/>
                </a:path>
              </a:pathLst>
            </a:custGeom>
            <a:solidFill>
              <a:schemeClr val="lt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28"/>
            <p:cNvSpPr/>
            <p:nvPr/>
          </p:nvSpPr>
          <p:spPr>
            <a:xfrm>
              <a:off x="3208300" y="1523950"/>
              <a:ext cx="232675" cy="66000"/>
            </a:xfrm>
            <a:custGeom>
              <a:avLst/>
              <a:gdLst/>
              <a:ahLst/>
              <a:cxnLst/>
              <a:rect l="l" t="t" r="r" b="b"/>
              <a:pathLst>
                <a:path w="9307" h="2640" extrusionOk="0">
                  <a:moveTo>
                    <a:pt x="6121" y="0"/>
                  </a:moveTo>
                  <a:cubicBezTo>
                    <a:pt x="5440" y="0"/>
                    <a:pt x="4625" y="85"/>
                    <a:pt x="3670" y="304"/>
                  </a:cubicBezTo>
                  <a:cubicBezTo>
                    <a:pt x="1001" y="938"/>
                    <a:pt x="0" y="2639"/>
                    <a:pt x="0" y="2639"/>
                  </a:cubicBezTo>
                  <a:cubicBezTo>
                    <a:pt x="0" y="2639"/>
                    <a:pt x="1335" y="1438"/>
                    <a:pt x="3836" y="1071"/>
                  </a:cubicBezTo>
                  <a:cubicBezTo>
                    <a:pt x="4163" y="1019"/>
                    <a:pt x="4496" y="996"/>
                    <a:pt x="4830" y="996"/>
                  </a:cubicBezTo>
                  <a:cubicBezTo>
                    <a:pt x="7054" y="996"/>
                    <a:pt x="9274" y="2005"/>
                    <a:pt x="9274" y="2005"/>
                  </a:cubicBezTo>
                  <a:cubicBezTo>
                    <a:pt x="9307" y="1738"/>
                    <a:pt x="9140" y="804"/>
                    <a:pt x="8373" y="437"/>
                  </a:cubicBezTo>
                  <a:cubicBezTo>
                    <a:pt x="7943" y="212"/>
                    <a:pt x="7201" y="0"/>
                    <a:pt x="6121" y="0"/>
                  </a:cubicBezTo>
                  <a:close/>
                </a:path>
              </a:pathLst>
            </a:custGeom>
            <a:solidFill>
              <a:schemeClr val="lt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28"/>
            <p:cNvSpPr/>
            <p:nvPr/>
          </p:nvSpPr>
          <p:spPr>
            <a:xfrm>
              <a:off x="3555200" y="2063575"/>
              <a:ext cx="257725" cy="122925"/>
            </a:xfrm>
            <a:custGeom>
              <a:avLst/>
              <a:gdLst/>
              <a:ahLst/>
              <a:cxnLst/>
              <a:rect l="l" t="t" r="r" b="b"/>
              <a:pathLst>
                <a:path w="10309" h="4917" extrusionOk="0">
                  <a:moveTo>
                    <a:pt x="4771" y="1"/>
                  </a:moveTo>
                  <a:cubicBezTo>
                    <a:pt x="4237" y="1"/>
                    <a:pt x="3270" y="735"/>
                    <a:pt x="3270" y="735"/>
                  </a:cubicBezTo>
                  <a:cubicBezTo>
                    <a:pt x="3270" y="735"/>
                    <a:pt x="2821" y="537"/>
                    <a:pt x="2385" y="537"/>
                  </a:cubicBezTo>
                  <a:cubicBezTo>
                    <a:pt x="2226" y="537"/>
                    <a:pt x="2069" y="564"/>
                    <a:pt x="1936" y="635"/>
                  </a:cubicBezTo>
                  <a:cubicBezTo>
                    <a:pt x="1469" y="802"/>
                    <a:pt x="268" y="3036"/>
                    <a:pt x="1" y="3237"/>
                  </a:cubicBezTo>
                  <a:cubicBezTo>
                    <a:pt x="1" y="3237"/>
                    <a:pt x="468" y="3237"/>
                    <a:pt x="768" y="3570"/>
                  </a:cubicBezTo>
                  <a:cubicBezTo>
                    <a:pt x="1037" y="3869"/>
                    <a:pt x="2269" y="4917"/>
                    <a:pt x="3745" y="4917"/>
                  </a:cubicBezTo>
                  <a:cubicBezTo>
                    <a:pt x="3917" y="4917"/>
                    <a:pt x="4093" y="4902"/>
                    <a:pt x="4271" y="4871"/>
                  </a:cubicBezTo>
                  <a:cubicBezTo>
                    <a:pt x="6806" y="4471"/>
                    <a:pt x="7973" y="3303"/>
                    <a:pt x="8574" y="2703"/>
                  </a:cubicBezTo>
                  <a:cubicBezTo>
                    <a:pt x="9141" y="2136"/>
                    <a:pt x="9841" y="1702"/>
                    <a:pt x="10308" y="1569"/>
                  </a:cubicBezTo>
                  <a:cubicBezTo>
                    <a:pt x="9274" y="1402"/>
                    <a:pt x="7806" y="902"/>
                    <a:pt x="7006" y="668"/>
                  </a:cubicBezTo>
                  <a:cubicBezTo>
                    <a:pt x="6172" y="401"/>
                    <a:pt x="5305" y="1"/>
                    <a:pt x="4771" y="1"/>
                  </a:cubicBezTo>
                  <a:close/>
                </a:path>
              </a:pathLst>
            </a:custGeom>
            <a:solidFill>
              <a:schemeClr val="lt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28"/>
            <p:cNvSpPr/>
            <p:nvPr/>
          </p:nvSpPr>
          <p:spPr>
            <a:xfrm>
              <a:off x="3533525" y="2076300"/>
              <a:ext cx="320250" cy="71550"/>
            </a:xfrm>
            <a:custGeom>
              <a:avLst/>
              <a:gdLst/>
              <a:ahLst/>
              <a:cxnLst/>
              <a:rect l="l" t="t" r="r" b="b"/>
              <a:pathLst>
                <a:path w="12810" h="2862" extrusionOk="0">
                  <a:moveTo>
                    <a:pt x="12451" y="1"/>
                  </a:moveTo>
                  <a:cubicBezTo>
                    <a:pt x="12376" y="1"/>
                    <a:pt x="12309" y="9"/>
                    <a:pt x="12276" y="26"/>
                  </a:cubicBezTo>
                  <a:cubicBezTo>
                    <a:pt x="12143" y="59"/>
                    <a:pt x="11776" y="826"/>
                    <a:pt x="11275" y="993"/>
                  </a:cubicBezTo>
                  <a:cubicBezTo>
                    <a:pt x="10775" y="1160"/>
                    <a:pt x="6305" y="1160"/>
                    <a:pt x="6105" y="1160"/>
                  </a:cubicBezTo>
                  <a:cubicBezTo>
                    <a:pt x="5938" y="1193"/>
                    <a:pt x="4337" y="1794"/>
                    <a:pt x="4337" y="1794"/>
                  </a:cubicBezTo>
                  <a:cubicBezTo>
                    <a:pt x="4337" y="1794"/>
                    <a:pt x="3362" y="1688"/>
                    <a:pt x="2958" y="1688"/>
                  </a:cubicBezTo>
                  <a:cubicBezTo>
                    <a:pt x="2907" y="1688"/>
                    <a:pt x="2866" y="1690"/>
                    <a:pt x="2836" y="1694"/>
                  </a:cubicBezTo>
                  <a:cubicBezTo>
                    <a:pt x="2602" y="1727"/>
                    <a:pt x="1335" y="2561"/>
                    <a:pt x="1035" y="2628"/>
                  </a:cubicBezTo>
                  <a:cubicBezTo>
                    <a:pt x="968" y="2636"/>
                    <a:pt x="908" y="2640"/>
                    <a:pt x="853" y="2640"/>
                  </a:cubicBezTo>
                  <a:cubicBezTo>
                    <a:pt x="691" y="2640"/>
                    <a:pt x="584" y="2602"/>
                    <a:pt x="534" y="2527"/>
                  </a:cubicBezTo>
                  <a:cubicBezTo>
                    <a:pt x="518" y="2461"/>
                    <a:pt x="493" y="2444"/>
                    <a:pt x="455" y="2444"/>
                  </a:cubicBezTo>
                  <a:cubicBezTo>
                    <a:pt x="418" y="2444"/>
                    <a:pt x="368" y="2461"/>
                    <a:pt x="301" y="2461"/>
                  </a:cubicBezTo>
                  <a:cubicBezTo>
                    <a:pt x="134" y="2494"/>
                    <a:pt x="101" y="2561"/>
                    <a:pt x="101" y="2561"/>
                  </a:cubicBezTo>
                  <a:cubicBezTo>
                    <a:pt x="1" y="2661"/>
                    <a:pt x="334" y="2861"/>
                    <a:pt x="501" y="2861"/>
                  </a:cubicBezTo>
                  <a:cubicBezTo>
                    <a:pt x="668" y="2861"/>
                    <a:pt x="2836" y="2060"/>
                    <a:pt x="2936" y="2027"/>
                  </a:cubicBezTo>
                  <a:cubicBezTo>
                    <a:pt x="2981" y="2027"/>
                    <a:pt x="3425" y="2057"/>
                    <a:pt x="3826" y="2057"/>
                  </a:cubicBezTo>
                  <a:cubicBezTo>
                    <a:pt x="4026" y="2057"/>
                    <a:pt x="4215" y="2049"/>
                    <a:pt x="4337" y="2027"/>
                  </a:cubicBezTo>
                  <a:cubicBezTo>
                    <a:pt x="4704" y="1960"/>
                    <a:pt x="5972" y="1493"/>
                    <a:pt x="6138" y="1460"/>
                  </a:cubicBezTo>
                  <a:cubicBezTo>
                    <a:pt x="6305" y="1460"/>
                    <a:pt x="10642" y="1160"/>
                    <a:pt x="11142" y="1060"/>
                  </a:cubicBezTo>
                  <a:cubicBezTo>
                    <a:pt x="11642" y="993"/>
                    <a:pt x="12309" y="626"/>
                    <a:pt x="12510" y="393"/>
                  </a:cubicBezTo>
                  <a:cubicBezTo>
                    <a:pt x="12710" y="192"/>
                    <a:pt x="12810" y="26"/>
                    <a:pt x="12676" y="26"/>
                  </a:cubicBezTo>
                  <a:cubicBezTo>
                    <a:pt x="12610" y="9"/>
                    <a:pt x="12526" y="1"/>
                    <a:pt x="12451" y="1"/>
                  </a:cubicBezTo>
                  <a:close/>
                </a:path>
              </a:pathLst>
            </a:custGeom>
            <a:solidFill>
              <a:schemeClr val="dk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28"/>
            <p:cNvSpPr/>
            <p:nvPr/>
          </p:nvSpPr>
          <p:spPr>
            <a:xfrm>
              <a:off x="3556875" y="1889875"/>
              <a:ext cx="50075" cy="124300"/>
            </a:xfrm>
            <a:custGeom>
              <a:avLst/>
              <a:gdLst/>
              <a:ahLst/>
              <a:cxnLst/>
              <a:rect l="l" t="t" r="r" b="b"/>
              <a:pathLst>
                <a:path w="2003" h="4972" extrusionOk="0">
                  <a:moveTo>
                    <a:pt x="369" y="0"/>
                  </a:moveTo>
                  <a:cubicBezTo>
                    <a:pt x="368" y="0"/>
                    <a:pt x="368" y="4"/>
                    <a:pt x="368" y="11"/>
                  </a:cubicBezTo>
                  <a:cubicBezTo>
                    <a:pt x="368" y="11"/>
                    <a:pt x="1" y="3013"/>
                    <a:pt x="101" y="3680"/>
                  </a:cubicBezTo>
                  <a:cubicBezTo>
                    <a:pt x="234" y="4347"/>
                    <a:pt x="267" y="4347"/>
                    <a:pt x="668" y="4647"/>
                  </a:cubicBezTo>
                  <a:cubicBezTo>
                    <a:pt x="950" y="4878"/>
                    <a:pt x="1589" y="4971"/>
                    <a:pt x="1867" y="4971"/>
                  </a:cubicBezTo>
                  <a:cubicBezTo>
                    <a:pt x="1951" y="4971"/>
                    <a:pt x="2002" y="4963"/>
                    <a:pt x="2002" y="4948"/>
                  </a:cubicBezTo>
                  <a:cubicBezTo>
                    <a:pt x="2002" y="4847"/>
                    <a:pt x="1168" y="4414"/>
                    <a:pt x="1001" y="3480"/>
                  </a:cubicBezTo>
                  <a:cubicBezTo>
                    <a:pt x="776" y="2642"/>
                    <a:pt x="395" y="0"/>
                    <a:pt x="369" y="0"/>
                  </a:cubicBezTo>
                  <a:close/>
                </a:path>
              </a:pathLst>
            </a:custGeom>
            <a:solidFill>
              <a:schemeClr val="lt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28"/>
            <p:cNvSpPr/>
            <p:nvPr/>
          </p:nvSpPr>
          <p:spPr>
            <a:xfrm>
              <a:off x="3628600" y="1987425"/>
              <a:ext cx="40700" cy="15300"/>
            </a:xfrm>
            <a:custGeom>
              <a:avLst/>
              <a:gdLst/>
              <a:ahLst/>
              <a:cxnLst/>
              <a:rect l="l" t="t" r="r" b="b"/>
              <a:pathLst>
                <a:path w="1628" h="612" extrusionOk="0">
                  <a:moveTo>
                    <a:pt x="404" y="1"/>
                  </a:moveTo>
                  <a:cubicBezTo>
                    <a:pt x="361" y="1"/>
                    <a:pt x="326" y="4"/>
                    <a:pt x="301" y="11"/>
                  </a:cubicBezTo>
                  <a:cubicBezTo>
                    <a:pt x="0" y="45"/>
                    <a:pt x="401" y="612"/>
                    <a:pt x="401" y="612"/>
                  </a:cubicBezTo>
                  <a:cubicBezTo>
                    <a:pt x="667" y="612"/>
                    <a:pt x="1535" y="412"/>
                    <a:pt x="1568" y="345"/>
                  </a:cubicBezTo>
                  <a:cubicBezTo>
                    <a:pt x="1628" y="226"/>
                    <a:pt x="759" y="1"/>
                    <a:pt x="404" y="1"/>
                  </a:cubicBezTo>
                  <a:close/>
                </a:path>
              </a:pathLst>
            </a:custGeom>
            <a:solidFill>
              <a:schemeClr val="lt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28"/>
            <p:cNvSpPr/>
            <p:nvPr/>
          </p:nvSpPr>
          <p:spPr>
            <a:xfrm>
              <a:off x="2945325" y="714700"/>
              <a:ext cx="1468850" cy="1288025"/>
            </a:xfrm>
            <a:custGeom>
              <a:avLst/>
              <a:gdLst/>
              <a:ahLst/>
              <a:cxnLst/>
              <a:rect l="l" t="t" r="r" b="b"/>
              <a:pathLst>
                <a:path w="58754" h="51521" extrusionOk="0">
                  <a:moveTo>
                    <a:pt x="28929" y="1"/>
                  </a:moveTo>
                  <a:cubicBezTo>
                    <a:pt x="22084" y="1"/>
                    <a:pt x="17352" y="2226"/>
                    <a:pt x="14722" y="4487"/>
                  </a:cubicBezTo>
                  <a:cubicBezTo>
                    <a:pt x="7184" y="7623"/>
                    <a:pt x="646" y="16129"/>
                    <a:pt x="312" y="27137"/>
                  </a:cubicBezTo>
                  <a:cubicBezTo>
                    <a:pt x="1" y="37414"/>
                    <a:pt x="3644" y="47575"/>
                    <a:pt x="13060" y="47575"/>
                  </a:cubicBezTo>
                  <a:cubicBezTo>
                    <a:pt x="13729" y="47575"/>
                    <a:pt x="14428" y="47524"/>
                    <a:pt x="15156" y="47418"/>
                  </a:cubicBezTo>
                  <a:cubicBezTo>
                    <a:pt x="15156" y="47418"/>
                    <a:pt x="8118" y="47184"/>
                    <a:pt x="7984" y="33675"/>
                  </a:cubicBezTo>
                  <a:lnTo>
                    <a:pt x="7984" y="33675"/>
                  </a:lnTo>
                  <a:cubicBezTo>
                    <a:pt x="8818" y="36844"/>
                    <a:pt x="10786" y="38245"/>
                    <a:pt x="12354" y="38945"/>
                  </a:cubicBezTo>
                  <a:lnTo>
                    <a:pt x="13054" y="38945"/>
                  </a:lnTo>
                  <a:cubicBezTo>
                    <a:pt x="13054" y="38945"/>
                    <a:pt x="11787" y="37311"/>
                    <a:pt x="11653" y="35843"/>
                  </a:cubicBezTo>
                  <a:lnTo>
                    <a:pt x="11653" y="35843"/>
                  </a:lnTo>
                  <a:cubicBezTo>
                    <a:pt x="12054" y="36777"/>
                    <a:pt x="13788" y="37678"/>
                    <a:pt x="13788" y="37678"/>
                  </a:cubicBezTo>
                  <a:lnTo>
                    <a:pt x="14122" y="37778"/>
                  </a:lnTo>
                  <a:cubicBezTo>
                    <a:pt x="12187" y="32340"/>
                    <a:pt x="12354" y="25636"/>
                    <a:pt x="15056" y="21433"/>
                  </a:cubicBezTo>
                  <a:lnTo>
                    <a:pt x="15056" y="21433"/>
                  </a:lnTo>
                  <a:cubicBezTo>
                    <a:pt x="14389" y="27604"/>
                    <a:pt x="15823" y="34208"/>
                    <a:pt x="19859" y="36677"/>
                  </a:cubicBezTo>
                  <a:cubicBezTo>
                    <a:pt x="20293" y="36777"/>
                    <a:pt x="20993" y="36944"/>
                    <a:pt x="20993" y="36944"/>
                  </a:cubicBezTo>
                  <a:cubicBezTo>
                    <a:pt x="20993" y="36944"/>
                    <a:pt x="17991" y="35176"/>
                    <a:pt x="16724" y="29939"/>
                  </a:cubicBezTo>
                  <a:lnTo>
                    <a:pt x="16724" y="29939"/>
                  </a:lnTo>
                  <a:cubicBezTo>
                    <a:pt x="16724" y="29939"/>
                    <a:pt x="18959" y="34475"/>
                    <a:pt x="22061" y="36677"/>
                  </a:cubicBezTo>
                  <a:cubicBezTo>
                    <a:pt x="22650" y="36744"/>
                    <a:pt x="23251" y="36766"/>
                    <a:pt x="23789" y="36766"/>
                  </a:cubicBezTo>
                  <a:cubicBezTo>
                    <a:pt x="24867" y="36766"/>
                    <a:pt x="25697" y="36677"/>
                    <a:pt x="25697" y="36677"/>
                  </a:cubicBezTo>
                  <a:cubicBezTo>
                    <a:pt x="25697" y="36677"/>
                    <a:pt x="23662" y="35209"/>
                    <a:pt x="22895" y="31240"/>
                  </a:cubicBezTo>
                  <a:lnTo>
                    <a:pt x="22895" y="31240"/>
                  </a:lnTo>
                  <a:cubicBezTo>
                    <a:pt x="24229" y="33975"/>
                    <a:pt x="26364" y="35876"/>
                    <a:pt x="26731" y="36043"/>
                  </a:cubicBezTo>
                  <a:cubicBezTo>
                    <a:pt x="26842" y="36110"/>
                    <a:pt x="26979" y="36132"/>
                    <a:pt x="27113" y="36132"/>
                  </a:cubicBezTo>
                  <a:cubicBezTo>
                    <a:pt x="27380" y="36132"/>
                    <a:pt x="27632" y="36043"/>
                    <a:pt x="27632" y="36043"/>
                  </a:cubicBezTo>
                  <a:cubicBezTo>
                    <a:pt x="27632" y="36043"/>
                    <a:pt x="22895" y="29805"/>
                    <a:pt x="24796" y="21166"/>
                  </a:cubicBezTo>
                  <a:lnTo>
                    <a:pt x="24796" y="21166"/>
                  </a:lnTo>
                  <a:cubicBezTo>
                    <a:pt x="24796" y="21167"/>
                    <a:pt x="24029" y="33642"/>
                    <a:pt x="34803" y="35976"/>
                  </a:cubicBezTo>
                  <a:lnTo>
                    <a:pt x="35971" y="35609"/>
                  </a:lnTo>
                  <a:cubicBezTo>
                    <a:pt x="35971" y="35609"/>
                    <a:pt x="32802" y="32274"/>
                    <a:pt x="32869" y="25302"/>
                  </a:cubicBezTo>
                  <a:lnTo>
                    <a:pt x="32869" y="25302"/>
                  </a:lnTo>
                  <a:cubicBezTo>
                    <a:pt x="34470" y="30973"/>
                    <a:pt x="41908" y="35276"/>
                    <a:pt x="45244" y="36644"/>
                  </a:cubicBezTo>
                  <a:cubicBezTo>
                    <a:pt x="45644" y="39212"/>
                    <a:pt x="45244" y="47985"/>
                    <a:pt x="50581" y="51521"/>
                  </a:cubicBezTo>
                  <a:lnTo>
                    <a:pt x="57353" y="51521"/>
                  </a:lnTo>
                  <a:cubicBezTo>
                    <a:pt x="57353" y="51521"/>
                    <a:pt x="58754" y="34776"/>
                    <a:pt x="57353" y="25736"/>
                  </a:cubicBezTo>
                  <a:cubicBezTo>
                    <a:pt x="55918" y="16663"/>
                    <a:pt x="50881" y="4054"/>
                    <a:pt x="37072" y="951"/>
                  </a:cubicBezTo>
                  <a:cubicBezTo>
                    <a:pt x="34088" y="284"/>
                    <a:pt x="31374" y="1"/>
                    <a:pt x="28929" y="1"/>
                  </a:cubicBezTo>
                  <a:close/>
                </a:path>
              </a:pathLst>
            </a:custGeom>
            <a:solidFill>
              <a:schemeClr val="lt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28"/>
            <p:cNvSpPr/>
            <p:nvPr/>
          </p:nvSpPr>
          <p:spPr>
            <a:xfrm>
              <a:off x="3246650" y="1224650"/>
              <a:ext cx="85925" cy="406150"/>
            </a:xfrm>
            <a:custGeom>
              <a:avLst/>
              <a:gdLst/>
              <a:ahLst/>
              <a:cxnLst/>
              <a:rect l="l" t="t" r="r" b="b"/>
              <a:pathLst>
                <a:path w="3437" h="16246" extrusionOk="0">
                  <a:moveTo>
                    <a:pt x="3136" y="1"/>
                  </a:moveTo>
                  <a:cubicBezTo>
                    <a:pt x="3136" y="1"/>
                    <a:pt x="1" y="7606"/>
                    <a:pt x="3437" y="16246"/>
                  </a:cubicBezTo>
                  <a:lnTo>
                    <a:pt x="3136" y="1"/>
                  </a:lnTo>
                  <a:close/>
                </a:path>
              </a:pathLst>
            </a:custGeom>
            <a:solidFill>
              <a:schemeClr val="dk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28"/>
            <p:cNvSpPr/>
            <p:nvPr/>
          </p:nvSpPr>
          <p:spPr>
            <a:xfrm>
              <a:off x="3246650" y="1224650"/>
              <a:ext cx="85925" cy="406150"/>
            </a:xfrm>
            <a:custGeom>
              <a:avLst/>
              <a:gdLst/>
              <a:ahLst/>
              <a:cxnLst/>
              <a:rect l="l" t="t" r="r" b="b"/>
              <a:pathLst>
                <a:path w="3437" h="16246" fill="none" extrusionOk="0">
                  <a:moveTo>
                    <a:pt x="3136" y="1"/>
                  </a:moveTo>
                  <a:cubicBezTo>
                    <a:pt x="3136" y="1"/>
                    <a:pt x="1" y="7606"/>
                    <a:pt x="3437" y="16246"/>
                  </a:cubicBezTo>
                </a:path>
              </a:pathLst>
            </a:custGeom>
            <a:solidFill>
              <a:schemeClr val="dk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28"/>
            <p:cNvSpPr/>
            <p:nvPr/>
          </p:nvSpPr>
          <p:spPr>
            <a:xfrm>
              <a:off x="3762025" y="1312225"/>
              <a:ext cx="381975" cy="366100"/>
            </a:xfrm>
            <a:custGeom>
              <a:avLst/>
              <a:gdLst/>
              <a:ahLst/>
              <a:cxnLst/>
              <a:rect l="l" t="t" r="r" b="b"/>
              <a:pathLst>
                <a:path w="15279" h="14644" fill="none" extrusionOk="0">
                  <a:moveTo>
                    <a:pt x="0" y="0"/>
                  </a:moveTo>
                  <a:cubicBezTo>
                    <a:pt x="1301" y="6438"/>
                    <a:pt x="7973" y="14644"/>
                    <a:pt x="15278" y="13877"/>
                  </a:cubicBezTo>
                </a:path>
              </a:pathLst>
            </a:custGeom>
            <a:solidFill>
              <a:schemeClr val="dk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28"/>
            <p:cNvSpPr/>
            <p:nvPr/>
          </p:nvSpPr>
          <p:spPr>
            <a:xfrm>
              <a:off x="3521025" y="1204650"/>
              <a:ext cx="165975" cy="401125"/>
            </a:xfrm>
            <a:custGeom>
              <a:avLst/>
              <a:gdLst/>
              <a:ahLst/>
              <a:cxnLst/>
              <a:rect l="l" t="t" r="r" b="b"/>
              <a:pathLst>
                <a:path w="6639" h="16045" extrusionOk="0">
                  <a:moveTo>
                    <a:pt x="1868" y="0"/>
                  </a:moveTo>
                  <a:lnTo>
                    <a:pt x="1868" y="0"/>
                  </a:lnTo>
                  <a:cubicBezTo>
                    <a:pt x="1868" y="1"/>
                    <a:pt x="0" y="9374"/>
                    <a:pt x="6638" y="16045"/>
                  </a:cubicBezTo>
                  <a:lnTo>
                    <a:pt x="1868" y="0"/>
                  </a:lnTo>
                  <a:close/>
                </a:path>
              </a:pathLst>
            </a:custGeom>
            <a:solidFill>
              <a:schemeClr val="dk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28"/>
            <p:cNvSpPr/>
            <p:nvPr/>
          </p:nvSpPr>
          <p:spPr>
            <a:xfrm>
              <a:off x="3521025" y="1204650"/>
              <a:ext cx="165975" cy="401125"/>
            </a:xfrm>
            <a:custGeom>
              <a:avLst/>
              <a:gdLst/>
              <a:ahLst/>
              <a:cxnLst/>
              <a:rect l="l" t="t" r="r" b="b"/>
              <a:pathLst>
                <a:path w="6639" h="16045" fill="none" extrusionOk="0">
                  <a:moveTo>
                    <a:pt x="1868" y="0"/>
                  </a:moveTo>
                  <a:cubicBezTo>
                    <a:pt x="1868" y="0"/>
                    <a:pt x="0" y="9373"/>
                    <a:pt x="6638" y="16045"/>
                  </a:cubicBezTo>
                </a:path>
              </a:pathLst>
            </a:custGeom>
            <a:solidFill>
              <a:schemeClr val="dk1"/>
            </a:solidFill>
            <a:ln w="9525" cap="flat" cmpd="sng">
              <a:solidFill>
                <a:schemeClr val="lt1"/>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1" name="Google Shape;1131;p28"/>
          <p:cNvGrpSpPr/>
          <p:nvPr/>
        </p:nvGrpSpPr>
        <p:grpSpPr>
          <a:xfrm>
            <a:off x="949586" y="1308325"/>
            <a:ext cx="2152500" cy="921700"/>
            <a:chOff x="949586" y="1308325"/>
            <a:chExt cx="2152500" cy="921700"/>
          </a:xfrm>
        </p:grpSpPr>
        <p:sp>
          <p:nvSpPr>
            <p:cNvPr id="1132" name="Google Shape;1132;p28"/>
            <p:cNvSpPr txBox="1"/>
            <p:nvPr/>
          </p:nvSpPr>
          <p:spPr>
            <a:xfrm flipH="1">
              <a:off x="949876" y="1308325"/>
              <a:ext cx="1794000" cy="446400"/>
            </a:xfrm>
            <a:prstGeom prst="rect">
              <a:avLst/>
            </a:prstGeom>
            <a:noFill/>
            <a:ln>
              <a:noFill/>
            </a:ln>
          </p:spPr>
          <p:txBody>
            <a:bodyPr spcFirstLastPara="1" wrap="square" lIns="91425" tIns="91425" rIns="91425" bIns="91425" anchor="b" anchorCtr="0">
              <a:noAutofit/>
            </a:bodyPr>
            <a:lstStyle/>
            <a:p>
              <a:pPr marL="0" lvl="0" indent="0" algn="l" rtl="0">
                <a:lnSpc>
                  <a:spcPct val="115000"/>
                </a:lnSpc>
                <a:spcBef>
                  <a:spcPts val="0"/>
                </a:spcBef>
                <a:spcAft>
                  <a:spcPts val="0"/>
                </a:spcAft>
                <a:buNone/>
              </a:pPr>
              <a:r>
                <a:rPr lang="en" sz="1600">
                  <a:solidFill>
                    <a:schemeClr val="lt1"/>
                  </a:solidFill>
                  <a:latin typeface="Henny Penny"/>
                  <a:ea typeface="Henny Penny"/>
                  <a:cs typeface="Henny Penny"/>
                  <a:sym typeface="Henny Penny"/>
                </a:rPr>
                <a:t>DESCRIPTION</a:t>
              </a:r>
              <a:endParaRPr sz="1600">
                <a:solidFill>
                  <a:schemeClr val="lt1"/>
                </a:solidFill>
                <a:latin typeface="Henny Penny"/>
                <a:ea typeface="Henny Penny"/>
                <a:cs typeface="Henny Penny"/>
                <a:sym typeface="Henny Penny"/>
              </a:endParaRPr>
            </a:p>
          </p:txBody>
        </p:sp>
        <p:sp>
          <p:nvSpPr>
            <p:cNvPr id="1133" name="Google Shape;1133;p28"/>
            <p:cNvSpPr txBox="1"/>
            <p:nvPr/>
          </p:nvSpPr>
          <p:spPr>
            <a:xfrm flipH="1">
              <a:off x="949586" y="1591325"/>
              <a:ext cx="2152500" cy="638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Saturn is composed mostly of hydrogen</a:t>
              </a:r>
              <a:endParaRPr>
                <a:solidFill>
                  <a:schemeClr val="lt1"/>
                </a:solidFill>
                <a:latin typeface="Nanum Myeongjo"/>
                <a:ea typeface="Nanum Myeongjo"/>
                <a:cs typeface="Nanum Myeongjo"/>
                <a:sym typeface="Nanum Myeongjo"/>
              </a:endParaRPr>
            </a:p>
          </p:txBody>
        </p:sp>
      </p:grpSp>
      <p:grpSp>
        <p:nvGrpSpPr>
          <p:cNvPr id="1134" name="Google Shape;1134;p28"/>
          <p:cNvGrpSpPr/>
          <p:nvPr/>
        </p:nvGrpSpPr>
        <p:grpSpPr>
          <a:xfrm>
            <a:off x="949587" y="2413175"/>
            <a:ext cx="2152513" cy="921700"/>
            <a:chOff x="949587" y="2413175"/>
            <a:chExt cx="2152513" cy="921700"/>
          </a:xfrm>
        </p:grpSpPr>
        <p:sp>
          <p:nvSpPr>
            <p:cNvPr id="1135" name="Google Shape;1135;p28"/>
            <p:cNvSpPr txBox="1"/>
            <p:nvPr/>
          </p:nvSpPr>
          <p:spPr>
            <a:xfrm flipH="1">
              <a:off x="949587" y="2413175"/>
              <a:ext cx="1794000" cy="446400"/>
            </a:xfrm>
            <a:prstGeom prst="rect">
              <a:avLst/>
            </a:prstGeom>
            <a:noFill/>
            <a:ln>
              <a:noFill/>
            </a:ln>
          </p:spPr>
          <p:txBody>
            <a:bodyPr spcFirstLastPara="1" wrap="square" lIns="91425" tIns="91425" rIns="91425" bIns="91425" anchor="b" anchorCtr="0">
              <a:noAutofit/>
            </a:bodyPr>
            <a:lstStyle/>
            <a:p>
              <a:pPr marL="0" lvl="0" indent="0" algn="l" rtl="0">
                <a:lnSpc>
                  <a:spcPct val="115000"/>
                </a:lnSpc>
                <a:spcBef>
                  <a:spcPts val="0"/>
                </a:spcBef>
                <a:spcAft>
                  <a:spcPts val="0"/>
                </a:spcAft>
                <a:buNone/>
              </a:pPr>
              <a:r>
                <a:rPr lang="en" sz="1600">
                  <a:solidFill>
                    <a:schemeClr val="lt1"/>
                  </a:solidFill>
                  <a:latin typeface="Henny Penny"/>
                  <a:ea typeface="Henny Penny"/>
                  <a:cs typeface="Henny Penny"/>
                  <a:sym typeface="Henny Penny"/>
                </a:rPr>
                <a:t>GUILTY?</a:t>
              </a:r>
              <a:endParaRPr sz="1600">
                <a:solidFill>
                  <a:schemeClr val="lt1"/>
                </a:solidFill>
                <a:latin typeface="Henny Penny"/>
                <a:ea typeface="Henny Penny"/>
                <a:cs typeface="Henny Penny"/>
                <a:sym typeface="Henny Penny"/>
              </a:endParaRPr>
            </a:p>
          </p:txBody>
        </p:sp>
        <p:sp>
          <p:nvSpPr>
            <p:cNvPr id="1136" name="Google Shape;1136;p28"/>
            <p:cNvSpPr txBox="1"/>
            <p:nvPr/>
          </p:nvSpPr>
          <p:spPr>
            <a:xfrm flipH="1">
              <a:off x="949600" y="2696175"/>
              <a:ext cx="2152500" cy="638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Jupiter is a gas giant and the biggest planet</a:t>
              </a:r>
              <a:endParaRPr>
                <a:solidFill>
                  <a:schemeClr val="lt1"/>
                </a:solidFill>
                <a:latin typeface="Nanum Myeongjo"/>
                <a:ea typeface="Nanum Myeongjo"/>
                <a:cs typeface="Nanum Myeongjo"/>
                <a:sym typeface="Nanum Myeongjo"/>
              </a:endParaRPr>
            </a:p>
          </p:txBody>
        </p:sp>
      </p:grpSp>
      <p:grpSp>
        <p:nvGrpSpPr>
          <p:cNvPr id="1137" name="Google Shape;1137;p28"/>
          <p:cNvGrpSpPr/>
          <p:nvPr/>
        </p:nvGrpSpPr>
        <p:grpSpPr>
          <a:xfrm>
            <a:off x="949551" y="3518025"/>
            <a:ext cx="2152523" cy="921700"/>
            <a:chOff x="949551" y="3518025"/>
            <a:chExt cx="2152523" cy="921700"/>
          </a:xfrm>
        </p:grpSpPr>
        <p:sp>
          <p:nvSpPr>
            <p:cNvPr id="1138" name="Google Shape;1138;p28"/>
            <p:cNvSpPr txBox="1"/>
            <p:nvPr/>
          </p:nvSpPr>
          <p:spPr>
            <a:xfrm flipH="1">
              <a:off x="949551" y="3518025"/>
              <a:ext cx="1794000" cy="446400"/>
            </a:xfrm>
            <a:prstGeom prst="rect">
              <a:avLst/>
            </a:prstGeom>
            <a:noFill/>
            <a:ln>
              <a:noFill/>
            </a:ln>
          </p:spPr>
          <p:txBody>
            <a:bodyPr spcFirstLastPara="1" wrap="square" lIns="91425" tIns="91425" rIns="91425" bIns="91425" anchor="b" anchorCtr="0">
              <a:noAutofit/>
            </a:bodyPr>
            <a:lstStyle/>
            <a:p>
              <a:pPr marL="0" lvl="0" indent="0" algn="l" rtl="0">
                <a:lnSpc>
                  <a:spcPct val="115000"/>
                </a:lnSpc>
                <a:spcBef>
                  <a:spcPts val="0"/>
                </a:spcBef>
                <a:spcAft>
                  <a:spcPts val="0"/>
                </a:spcAft>
                <a:buNone/>
              </a:pPr>
              <a:r>
                <a:rPr lang="en" sz="1600">
                  <a:solidFill>
                    <a:schemeClr val="lt1"/>
                  </a:solidFill>
                  <a:latin typeface="Henny Penny"/>
                  <a:ea typeface="Henny Penny"/>
                  <a:cs typeface="Henny Penny"/>
                  <a:sym typeface="Henny Penny"/>
                </a:rPr>
                <a:t>INNOCENT?</a:t>
              </a:r>
              <a:endParaRPr sz="1600">
                <a:solidFill>
                  <a:schemeClr val="lt1"/>
                </a:solidFill>
                <a:latin typeface="Henny Penny"/>
                <a:ea typeface="Henny Penny"/>
                <a:cs typeface="Henny Penny"/>
                <a:sym typeface="Henny Penny"/>
              </a:endParaRPr>
            </a:p>
          </p:txBody>
        </p:sp>
        <p:sp>
          <p:nvSpPr>
            <p:cNvPr id="1139" name="Google Shape;1139;p28"/>
            <p:cNvSpPr txBox="1"/>
            <p:nvPr/>
          </p:nvSpPr>
          <p:spPr>
            <a:xfrm flipH="1">
              <a:off x="949573" y="3801025"/>
              <a:ext cx="2152500" cy="638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Despite being red, Mars is a cold place</a:t>
              </a:r>
              <a:endParaRPr>
                <a:solidFill>
                  <a:schemeClr val="lt1"/>
                </a:solidFill>
                <a:latin typeface="Nanum Myeongjo"/>
                <a:ea typeface="Nanum Myeongjo"/>
                <a:cs typeface="Nanum Myeongjo"/>
                <a:sym typeface="Nanum Myeongjo"/>
              </a:endParaRPr>
            </a:p>
          </p:txBody>
        </p:sp>
      </p:grpSp>
      <p:cxnSp>
        <p:nvCxnSpPr>
          <p:cNvPr id="1140" name="Google Shape;1140;p28"/>
          <p:cNvCxnSpPr>
            <a:endCxn id="1132" idx="1"/>
          </p:cNvCxnSpPr>
          <p:nvPr/>
        </p:nvCxnSpPr>
        <p:spPr>
          <a:xfrm rot="10800000">
            <a:off x="2743876" y="1531525"/>
            <a:ext cx="3757800" cy="296100"/>
          </a:xfrm>
          <a:prstGeom prst="bentConnector3">
            <a:avLst>
              <a:gd name="adj1" fmla="val 50000"/>
            </a:avLst>
          </a:prstGeom>
          <a:noFill/>
          <a:ln w="19050" cap="flat" cmpd="sng">
            <a:solidFill>
              <a:schemeClr val="accent2"/>
            </a:solidFill>
            <a:prstDash val="solid"/>
            <a:round/>
            <a:headEnd type="diamond" w="med" len="med"/>
            <a:tailEnd type="none" w="med" len="med"/>
          </a:ln>
        </p:spPr>
      </p:cxnSp>
      <p:cxnSp>
        <p:nvCxnSpPr>
          <p:cNvPr id="1141" name="Google Shape;1141;p28"/>
          <p:cNvCxnSpPr>
            <a:endCxn id="1135" idx="1"/>
          </p:cNvCxnSpPr>
          <p:nvPr/>
        </p:nvCxnSpPr>
        <p:spPr>
          <a:xfrm flipH="1">
            <a:off x="2743587" y="2204375"/>
            <a:ext cx="3573300" cy="432000"/>
          </a:xfrm>
          <a:prstGeom prst="bentConnector3">
            <a:avLst>
              <a:gd name="adj1" fmla="val 50000"/>
            </a:avLst>
          </a:prstGeom>
          <a:noFill/>
          <a:ln w="19050" cap="flat" cmpd="sng">
            <a:solidFill>
              <a:schemeClr val="accent2"/>
            </a:solidFill>
            <a:prstDash val="solid"/>
            <a:round/>
            <a:headEnd type="diamond" w="med" len="med"/>
            <a:tailEnd type="none" w="med" len="med"/>
          </a:ln>
        </p:spPr>
      </p:cxnSp>
      <p:cxnSp>
        <p:nvCxnSpPr>
          <p:cNvPr id="1142" name="Google Shape;1142;p28"/>
          <p:cNvCxnSpPr/>
          <p:nvPr/>
        </p:nvCxnSpPr>
        <p:spPr>
          <a:xfrm flipH="1">
            <a:off x="2541550" y="3141200"/>
            <a:ext cx="4758000" cy="450000"/>
          </a:xfrm>
          <a:prstGeom prst="bentConnector3">
            <a:avLst>
              <a:gd name="adj1" fmla="val 50000"/>
            </a:avLst>
          </a:prstGeom>
          <a:noFill/>
          <a:ln w="19050" cap="flat" cmpd="sng">
            <a:solidFill>
              <a:schemeClr val="accent2"/>
            </a:solidFill>
            <a:prstDash val="solid"/>
            <a:round/>
            <a:headEnd type="diamond" w="med" len="med"/>
            <a:tailEnd type="none" w="med" len="med"/>
          </a:ln>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46"/>
        <p:cNvGrpSpPr/>
        <p:nvPr/>
      </p:nvGrpSpPr>
      <p:grpSpPr>
        <a:xfrm>
          <a:off x="0" y="0"/>
          <a:ext cx="0" cy="0"/>
          <a:chOff x="0" y="0"/>
          <a:chExt cx="0" cy="0"/>
        </a:xfrm>
      </p:grpSpPr>
      <p:grpSp>
        <p:nvGrpSpPr>
          <p:cNvPr id="1147" name="Google Shape;1147;p29"/>
          <p:cNvGrpSpPr/>
          <p:nvPr/>
        </p:nvGrpSpPr>
        <p:grpSpPr>
          <a:xfrm>
            <a:off x="304800" y="182261"/>
            <a:ext cx="8534400" cy="4883853"/>
            <a:chOff x="304800" y="182261"/>
            <a:chExt cx="8534400" cy="4883853"/>
          </a:xfrm>
        </p:grpSpPr>
        <p:sp>
          <p:nvSpPr>
            <p:cNvPr id="1148" name="Google Shape;1148;p29"/>
            <p:cNvSpPr/>
            <p:nvPr/>
          </p:nvSpPr>
          <p:spPr>
            <a:xfrm>
              <a:off x="304800" y="308550"/>
              <a:ext cx="8534400" cy="4528200"/>
            </a:xfrm>
            <a:prstGeom prst="rect">
              <a:avLst/>
            </a:prstGeom>
            <a:noFill/>
            <a:ln w="19050" cap="flat" cmpd="sng">
              <a:solidFill>
                <a:srgbClr val="FDFE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29"/>
            <p:cNvSpPr/>
            <p:nvPr/>
          </p:nvSpPr>
          <p:spPr>
            <a:xfrm>
              <a:off x="4190375" y="223450"/>
              <a:ext cx="748200" cy="149100"/>
            </a:xfrm>
            <a:prstGeom prst="rect">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0" name="Google Shape;1150;p29"/>
            <p:cNvGrpSpPr/>
            <p:nvPr/>
          </p:nvGrpSpPr>
          <p:grpSpPr>
            <a:xfrm>
              <a:off x="410762" y="405356"/>
              <a:ext cx="409391" cy="422087"/>
              <a:chOff x="3212300" y="1445050"/>
              <a:chExt cx="1379350" cy="1422125"/>
            </a:xfrm>
          </p:grpSpPr>
          <p:sp>
            <p:nvSpPr>
              <p:cNvPr id="1151" name="Google Shape;1151;p29"/>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29"/>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29"/>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29"/>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29"/>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29"/>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7" name="Google Shape;1157;p29"/>
            <p:cNvGrpSpPr/>
            <p:nvPr/>
          </p:nvGrpSpPr>
          <p:grpSpPr>
            <a:xfrm rot="-5400000">
              <a:off x="394393" y="4333145"/>
              <a:ext cx="409391" cy="422087"/>
              <a:chOff x="3212300" y="1445050"/>
              <a:chExt cx="1379350" cy="1422125"/>
            </a:xfrm>
          </p:grpSpPr>
          <p:sp>
            <p:nvSpPr>
              <p:cNvPr id="1158" name="Google Shape;1158;p29"/>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29"/>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29"/>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29"/>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29"/>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29"/>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4" name="Google Shape;1164;p29"/>
            <p:cNvGrpSpPr/>
            <p:nvPr/>
          </p:nvGrpSpPr>
          <p:grpSpPr>
            <a:xfrm flipH="1">
              <a:off x="8308870" y="405356"/>
              <a:ext cx="409391" cy="422087"/>
              <a:chOff x="3212300" y="1445050"/>
              <a:chExt cx="1379350" cy="1422125"/>
            </a:xfrm>
          </p:grpSpPr>
          <p:sp>
            <p:nvSpPr>
              <p:cNvPr id="1165" name="Google Shape;1165;p29"/>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29"/>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29"/>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29"/>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29"/>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29"/>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1" name="Google Shape;1171;p29"/>
            <p:cNvGrpSpPr/>
            <p:nvPr/>
          </p:nvGrpSpPr>
          <p:grpSpPr>
            <a:xfrm rot="5400000" flipH="1">
              <a:off x="8325239" y="4333145"/>
              <a:ext cx="409391" cy="422087"/>
              <a:chOff x="3212300" y="1445050"/>
              <a:chExt cx="1379350" cy="1422125"/>
            </a:xfrm>
          </p:grpSpPr>
          <p:sp>
            <p:nvSpPr>
              <p:cNvPr id="1172" name="Google Shape;1172;p29"/>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29"/>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29"/>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29"/>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29"/>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29"/>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8" name="Google Shape;1178;p29"/>
            <p:cNvGrpSpPr/>
            <p:nvPr/>
          </p:nvGrpSpPr>
          <p:grpSpPr>
            <a:xfrm>
              <a:off x="4291407" y="182261"/>
              <a:ext cx="561186" cy="209494"/>
              <a:chOff x="2480050" y="3908075"/>
              <a:chExt cx="1355850" cy="506025"/>
            </a:xfrm>
          </p:grpSpPr>
          <p:sp>
            <p:nvSpPr>
              <p:cNvPr id="1179" name="Google Shape;1179;p29"/>
              <p:cNvSpPr/>
              <p:nvPr/>
            </p:nvSpPr>
            <p:spPr>
              <a:xfrm>
                <a:off x="2480050" y="3908075"/>
                <a:ext cx="663200" cy="506025"/>
              </a:xfrm>
              <a:custGeom>
                <a:avLst/>
                <a:gdLst/>
                <a:ahLst/>
                <a:cxnLst/>
                <a:rect l="l" t="t" r="r" b="b"/>
                <a:pathLst>
                  <a:path w="26528" h="20241" extrusionOk="0">
                    <a:moveTo>
                      <a:pt x="17517" y="9548"/>
                    </a:moveTo>
                    <a:cubicBezTo>
                      <a:pt x="17519" y="9548"/>
                      <a:pt x="17522" y="9548"/>
                      <a:pt x="17525" y="9550"/>
                    </a:cubicBezTo>
                    <a:lnTo>
                      <a:pt x="17525" y="9550"/>
                    </a:lnTo>
                    <a:cubicBezTo>
                      <a:pt x="17526" y="9549"/>
                      <a:pt x="17526" y="9549"/>
                      <a:pt x="17527" y="9548"/>
                    </a:cubicBezTo>
                    <a:cubicBezTo>
                      <a:pt x="17530" y="9548"/>
                      <a:pt x="17528" y="9549"/>
                      <a:pt x="17525" y="9550"/>
                    </a:cubicBezTo>
                    <a:lnTo>
                      <a:pt x="17525" y="9550"/>
                    </a:lnTo>
                    <a:cubicBezTo>
                      <a:pt x="17525" y="9550"/>
                      <a:pt x="17525" y="9550"/>
                      <a:pt x="17525" y="9550"/>
                    </a:cubicBezTo>
                    <a:lnTo>
                      <a:pt x="17525" y="9550"/>
                    </a:lnTo>
                    <a:cubicBezTo>
                      <a:pt x="17525" y="9550"/>
                      <a:pt x="17524" y="9550"/>
                      <a:pt x="17524" y="9550"/>
                    </a:cubicBezTo>
                    <a:lnTo>
                      <a:pt x="17524" y="9550"/>
                    </a:lnTo>
                    <a:cubicBezTo>
                      <a:pt x="17524" y="9550"/>
                      <a:pt x="17525" y="9550"/>
                      <a:pt x="17525" y="9550"/>
                    </a:cubicBezTo>
                    <a:lnTo>
                      <a:pt x="17525" y="9550"/>
                    </a:lnTo>
                    <a:cubicBezTo>
                      <a:pt x="17579" y="9572"/>
                      <a:pt x="17799" y="9772"/>
                      <a:pt x="17908" y="10013"/>
                    </a:cubicBezTo>
                    <a:cubicBezTo>
                      <a:pt x="18063" y="10334"/>
                      <a:pt x="18170" y="10668"/>
                      <a:pt x="18241" y="11013"/>
                    </a:cubicBezTo>
                    <a:cubicBezTo>
                      <a:pt x="18412" y="11889"/>
                      <a:pt x="18277" y="12816"/>
                      <a:pt x="17875" y="13557"/>
                    </a:cubicBezTo>
                    <a:lnTo>
                      <a:pt x="17875" y="13557"/>
                    </a:lnTo>
                    <a:cubicBezTo>
                      <a:pt x="17182" y="12711"/>
                      <a:pt x="16814" y="11575"/>
                      <a:pt x="17003" y="10596"/>
                    </a:cubicBezTo>
                    <a:cubicBezTo>
                      <a:pt x="17074" y="10287"/>
                      <a:pt x="17182" y="9989"/>
                      <a:pt x="17348" y="9727"/>
                    </a:cubicBezTo>
                    <a:cubicBezTo>
                      <a:pt x="17395" y="9656"/>
                      <a:pt x="17454" y="9598"/>
                      <a:pt x="17524" y="9550"/>
                    </a:cubicBezTo>
                    <a:lnTo>
                      <a:pt x="17524" y="9550"/>
                    </a:lnTo>
                    <a:cubicBezTo>
                      <a:pt x="17518" y="9552"/>
                      <a:pt x="17508" y="9554"/>
                      <a:pt x="17505" y="9554"/>
                    </a:cubicBezTo>
                    <a:cubicBezTo>
                      <a:pt x="17502" y="9554"/>
                      <a:pt x="17503" y="9552"/>
                      <a:pt x="17515" y="9548"/>
                    </a:cubicBezTo>
                    <a:cubicBezTo>
                      <a:pt x="17516" y="9548"/>
                      <a:pt x="17516" y="9548"/>
                      <a:pt x="17517" y="9548"/>
                    </a:cubicBezTo>
                    <a:close/>
                    <a:moveTo>
                      <a:pt x="25066" y="0"/>
                    </a:moveTo>
                    <a:cubicBezTo>
                      <a:pt x="24975" y="0"/>
                      <a:pt x="24883" y="23"/>
                      <a:pt x="24802" y="71"/>
                    </a:cubicBezTo>
                    <a:cubicBezTo>
                      <a:pt x="24611" y="190"/>
                      <a:pt x="24504" y="476"/>
                      <a:pt x="24683" y="642"/>
                    </a:cubicBezTo>
                    <a:cubicBezTo>
                      <a:pt x="24528" y="464"/>
                      <a:pt x="24659" y="202"/>
                      <a:pt x="24825" y="130"/>
                    </a:cubicBezTo>
                    <a:cubicBezTo>
                      <a:pt x="24884" y="108"/>
                      <a:pt x="24946" y="98"/>
                      <a:pt x="25006" y="98"/>
                    </a:cubicBezTo>
                    <a:cubicBezTo>
                      <a:pt x="25142" y="98"/>
                      <a:pt x="25274" y="151"/>
                      <a:pt x="25373" y="250"/>
                    </a:cubicBezTo>
                    <a:cubicBezTo>
                      <a:pt x="25659" y="535"/>
                      <a:pt x="25790" y="940"/>
                      <a:pt x="25742" y="1345"/>
                    </a:cubicBezTo>
                    <a:cubicBezTo>
                      <a:pt x="25659" y="2155"/>
                      <a:pt x="25135" y="2845"/>
                      <a:pt x="24468" y="3309"/>
                    </a:cubicBezTo>
                    <a:cubicBezTo>
                      <a:pt x="23801" y="3798"/>
                      <a:pt x="23016" y="4191"/>
                      <a:pt x="22349" y="4833"/>
                    </a:cubicBezTo>
                    <a:cubicBezTo>
                      <a:pt x="21992" y="5179"/>
                      <a:pt x="21730" y="5595"/>
                      <a:pt x="21587" y="6072"/>
                    </a:cubicBezTo>
                    <a:cubicBezTo>
                      <a:pt x="21432" y="6607"/>
                      <a:pt x="21539" y="7179"/>
                      <a:pt x="21873" y="7631"/>
                    </a:cubicBezTo>
                    <a:cubicBezTo>
                      <a:pt x="22551" y="8489"/>
                      <a:pt x="23587" y="8667"/>
                      <a:pt x="24278" y="8965"/>
                    </a:cubicBezTo>
                    <a:cubicBezTo>
                      <a:pt x="24611" y="9084"/>
                      <a:pt x="24909" y="9286"/>
                      <a:pt x="25147" y="9536"/>
                    </a:cubicBezTo>
                    <a:cubicBezTo>
                      <a:pt x="25337" y="9739"/>
                      <a:pt x="25409" y="10025"/>
                      <a:pt x="25349" y="10298"/>
                    </a:cubicBezTo>
                    <a:cubicBezTo>
                      <a:pt x="25278" y="10656"/>
                      <a:pt x="25135" y="10989"/>
                      <a:pt x="24956" y="11299"/>
                    </a:cubicBezTo>
                    <a:cubicBezTo>
                      <a:pt x="24778" y="11656"/>
                      <a:pt x="24563" y="11989"/>
                      <a:pt x="24325" y="12299"/>
                    </a:cubicBezTo>
                    <a:cubicBezTo>
                      <a:pt x="23849" y="12930"/>
                      <a:pt x="23266" y="13465"/>
                      <a:pt x="22611" y="13906"/>
                    </a:cubicBezTo>
                    <a:cubicBezTo>
                      <a:pt x="21956" y="14323"/>
                      <a:pt x="21218" y="14668"/>
                      <a:pt x="20527" y="14763"/>
                    </a:cubicBezTo>
                    <a:cubicBezTo>
                      <a:pt x="20400" y="14784"/>
                      <a:pt x="20273" y="14794"/>
                      <a:pt x="20146" y="14794"/>
                    </a:cubicBezTo>
                    <a:cubicBezTo>
                      <a:pt x="19829" y="14794"/>
                      <a:pt x="19516" y="14731"/>
                      <a:pt x="19224" y="14611"/>
                    </a:cubicBezTo>
                    <a:lnTo>
                      <a:pt x="19224" y="14611"/>
                    </a:lnTo>
                    <a:cubicBezTo>
                      <a:pt x="19411" y="14312"/>
                      <a:pt x="19565" y="13991"/>
                      <a:pt x="19682" y="13656"/>
                    </a:cubicBezTo>
                    <a:cubicBezTo>
                      <a:pt x="20015" y="12703"/>
                      <a:pt x="20087" y="11668"/>
                      <a:pt x="19884" y="10679"/>
                    </a:cubicBezTo>
                    <a:cubicBezTo>
                      <a:pt x="19777" y="10179"/>
                      <a:pt x="19610" y="9703"/>
                      <a:pt x="19384" y="9251"/>
                    </a:cubicBezTo>
                    <a:cubicBezTo>
                      <a:pt x="19253" y="8989"/>
                      <a:pt x="19087" y="8751"/>
                      <a:pt x="18884" y="8536"/>
                    </a:cubicBezTo>
                    <a:cubicBezTo>
                      <a:pt x="18646" y="8274"/>
                      <a:pt x="18337" y="8072"/>
                      <a:pt x="17991" y="7965"/>
                    </a:cubicBezTo>
                    <a:cubicBezTo>
                      <a:pt x="17834" y="7916"/>
                      <a:pt x="17674" y="7892"/>
                      <a:pt x="17515" y="7892"/>
                    </a:cubicBezTo>
                    <a:cubicBezTo>
                      <a:pt x="17250" y="7892"/>
                      <a:pt x="16986" y="7958"/>
                      <a:pt x="16741" y="8084"/>
                    </a:cubicBezTo>
                    <a:cubicBezTo>
                      <a:pt x="16443" y="8262"/>
                      <a:pt x="16193" y="8501"/>
                      <a:pt x="16003" y="8786"/>
                    </a:cubicBezTo>
                    <a:cubicBezTo>
                      <a:pt x="15705" y="9251"/>
                      <a:pt x="15515" y="9763"/>
                      <a:pt x="15419" y="10298"/>
                    </a:cubicBezTo>
                    <a:cubicBezTo>
                      <a:pt x="15265" y="11310"/>
                      <a:pt x="15431" y="12346"/>
                      <a:pt x="15884" y="13251"/>
                    </a:cubicBezTo>
                    <a:cubicBezTo>
                      <a:pt x="16129" y="13768"/>
                      <a:pt x="16452" y="14243"/>
                      <a:pt x="16837" y="14659"/>
                    </a:cubicBezTo>
                    <a:lnTo>
                      <a:pt x="16837" y="14659"/>
                    </a:lnTo>
                    <a:cubicBezTo>
                      <a:pt x="16316" y="14989"/>
                      <a:pt x="15718" y="15172"/>
                      <a:pt x="15105" y="15172"/>
                    </a:cubicBezTo>
                    <a:cubicBezTo>
                      <a:pt x="15051" y="15172"/>
                      <a:pt x="14997" y="15171"/>
                      <a:pt x="14943" y="15168"/>
                    </a:cubicBezTo>
                    <a:cubicBezTo>
                      <a:pt x="14265" y="15120"/>
                      <a:pt x="13717" y="14870"/>
                      <a:pt x="13145" y="14358"/>
                    </a:cubicBezTo>
                    <a:cubicBezTo>
                      <a:pt x="12574" y="13846"/>
                      <a:pt x="11919" y="13180"/>
                      <a:pt x="11252" y="12608"/>
                    </a:cubicBezTo>
                    <a:cubicBezTo>
                      <a:pt x="10586" y="12025"/>
                      <a:pt x="9871" y="11477"/>
                      <a:pt x="9121" y="11001"/>
                    </a:cubicBezTo>
                    <a:cubicBezTo>
                      <a:pt x="8323" y="10489"/>
                      <a:pt x="7466" y="10096"/>
                      <a:pt x="6573" y="9846"/>
                    </a:cubicBezTo>
                    <a:cubicBezTo>
                      <a:pt x="6091" y="9703"/>
                      <a:pt x="5594" y="9632"/>
                      <a:pt x="5097" y="9632"/>
                    </a:cubicBezTo>
                    <a:cubicBezTo>
                      <a:pt x="4600" y="9632"/>
                      <a:pt x="4103" y="9703"/>
                      <a:pt x="3620" y="9846"/>
                    </a:cubicBezTo>
                    <a:cubicBezTo>
                      <a:pt x="1632" y="10465"/>
                      <a:pt x="275" y="12299"/>
                      <a:pt x="132" y="14287"/>
                    </a:cubicBezTo>
                    <a:cubicBezTo>
                      <a:pt x="1" y="16263"/>
                      <a:pt x="989" y="18157"/>
                      <a:pt x="2537" y="19252"/>
                    </a:cubicBezTo>
                    <a:cubicBezTo>
                      <a:pt x="3311" y="19811"/>
                      <a:pt x="4228" y="20145"/>
                      <a:pt x="5180" y="20228"/>
                    </a:cubicBezTo>
                    <a:cubicBezTo>
                      <a:pt x="5287" y="20236"/>
                      <a:pt x="5395" y="20240"/>
                      <a:pt x="5503" y="20240"/>
                    </a:cubicBezTo>
                    <a:cubicBezTo>
                      <a:pt x="6352" y="20240"/>
                      <a:pt x="7242" y="19989"/>
                      <a:pt x="7907" y="19419"/>
                    </a:cubicBezTo>
                    <a:cubicBezTo>
                      <a:pt x="8669" y="18811"/>
                      <a:pt x="9133" y="17895"/>
                      <a:pt x="9169" y="16918"/>
                    </a:cubicBezTo>
                    <a:cubicBezTo>
                      <a:pt x="9181" y="15906"/>
                      <a:pt x="8597" y="15061"/>
                      <a:pt x="7942" y="14477"/>
                    </a:cubicBezTo>
                    <a:cubicBezTo>
                      <a:pt x="7597" y="14156"/>
                      <a:pt x="7168" y="13942"/>
                      <a:pt x="6716" y="13835"/>
                    </a:cubicBezTo>
                    <a:cubicBezTo>
                      <a:pt x="6643" y="13821"/>
                      <a:pt x="6570" y="13814"/>
                      <a:pt x="6498" y="13814"/>
                    </a:cubicBezTo>
                    <a:cubicBezTo>
                      <a:pt x="6322" y="13814"/>
                      <a:pt x="6150" y="13854"/>
                      <a:pt x="5990" y="13930"/>
                    </a:cubicBezTo>
                    <a:cubicBezTo>
                      <a:pt x="5764" y="14037"/>
                      <a:pt x="5585" y="14216"/>
                      <a:pt x="5478" y="14442"/>
                    </a:cubicBezTo>
                    <a:cubicBezTo>
                      <a:pt x="5311" y="14870"/>
                      <a:pt x="5263" y="15323"/>
                      <a:pt x="5371" y="15775"/>
                    </a:cubicBezTo>
                    <a:cubicBezTo>
                      <a:pt x="5435" y="16161"/>
                      <a:pt x="5779" y="16528"/>
                      <a:pt x="6168" y="16528"/>
                    </a:cubicBezTo>
                    <a:cubicBezTo>
                      <a:pt x="6211" y="16528"/>
                      <a:pt x="6255" y="16523"/>
                      <a:pt x="6299" y="16513"/>
                    </a:cubicBezTo>
                    <a:lnTo>
                      <a:pt x="6299" y="16513"/>
                    </a:lnTo>
                    <a:cubicBezTo>
                      <a:pt x="6276" y="16516"/>
                      <a:pt x="6253" y="16517"/>
                      <a:pt x="6231" y="16517"/>
                    </a:cubicBezTo>
                    <a:cubicBezTo>
                      <a:pt x="5824" y="16517"/>
                      <a:pt x="5523" y="16123"/>
                      <a:pt x="5490" y="15740"/>
                    </a:cubicBezTo>
                    <a:cubicBezTo>
                      <a:pt x="5442" y="15335"/>
                      <a:pt x="5525" y="14930"/>
                      <a:pt x="5704" y="14561"/>
                    </a:cubicBezTo>
                    <a:cubicBezTo>
                      <a:pt x="5854" y="14308"/>
                      <a:pt x="6122" y="14158"/>
                      <a:pt x="6409" y="14158"/>
                    </a:cubicBezTo>
                    <a:cubicBezTo>
                      <a:pt x="6487" y="14158"/>
                      <a:pt x="6566" y="14169"/>
                      <a:pt x="6645" y="14192"/>
                    </a:cubicBezTo>
                    <a:cubicBezTo>
                      <a:pt x="7014" y="14311"/>
                      <a:pt x="7347" y="14525"/>
                      <a:pt x="7609" y="14811"/>
                    </a:cubicBezTo>
                    <a:cubicBezTo>
                      <a:pt x="8169" y="15406"/>
                      <a:pt x="8585" y="16144"/>
                      <a:pt x="8502" y="16883"/>
                    </a:cubicBezTo>
                    <a:cubicBezTo>
                      <a:pt x="8419" y="17633"/>
                      <a:pt x="8014" y="18323"/>
                      <a:pt x="7395" y="18752"/>
                    </a:cubicBezTo>
                    <a:cubicBezTo>
                      <a:pt x="6901" y="19093"/>
                      <a:pt x="6325" y="19276"/>
                      <a:pt x="5732" y="19276"/>
                    </a:cubicBezTo>
                    <a:cubicBezTo>
                      <a:pt x="5580" y="19276"/>
                      <a:pt x="5428" y="19264"/>
                      <a:pt x="5275" y="19240"/>
                    </a:cubicBezTo>
                    <a:cubicBezTo>
                      <a:pt x="4525" y="19133"/>
                      <a:pt x="3811" y="18835"/>
                      <a:pt x="3216" y="18347"/>
                    </a:cubicBezTo>
                    <a:cubicBezTo>
                      <a:pt x="2025" y="17406"/>
                      <a:pt x="1287" y="15847"/>
                      <a:pt x="1465" y="14394"/>
                    </a:cubicBezTo>
                    <a:cubicBezTo>
                      <a:pt x="1620" y="12965"/>
                      <a:pt x="2704" y="11656"/>
                      <a:pt x="4037" y="11275"/>
                    </a:cubicBezTo>
                    <a:cubicBezTo>
                      <a:pt x="4330" y="11189"/>
                      <a:pt x="4632" y="11150"/>
                      <a:pt x="4940" y="11150"/>
                    </a:cubicBezTo>
                    <a:cubicBezTo>
                      <a:pt x="6045" y="11150"/>
                      <a:pt x="7215" y="11657"/>
                      <a:pt x="8240" y="12346"/>
                    </a:cubicBezTo>
                    <a:cubicBezTo>
                      <a:pt x="8919" y="12799"/>
                      <a:pt x="9562" y="13311"/>
                      <a:pt x="10181" y="13846"/>
                    </a:cubicBezTo>
                    <a:cubicBezTo>
                      <a:pt x="10812" y="14394"/>
                      <a:pt x="11348" y="14966"/>
                      <a:pt x="12050" y="15609"/>
                    </a:cubicBezTo>
                    <a:cubicBezTo>
                      <a:pt x="12419" y="15942"/>
                      <a:pt x="12848" y="16228"/>
                      <a:pt x="13300" y="16454"/>
                    </a:cubicBezTo>
                    <a:cubicBezTo>
                      <a:pt x="13788" y="16680"/>
                      <a:pt x="14300" y="16811"/>
                      <a:pt x="14836" y="16847"/>
                    </a:cubicBezTo>
                    <a:cubicBezTo>
                      <a:pt x="14930" y="16852"/>
                      <a:pt x="15024" y="16855"/>
                      <a:pt x="15118" y="16855"/>
                    </a:cubicBezTo>
                    <a:cubicBezTo>
                      <a:pt x="16069" y="16855"/>
                      <a:pt x="16998" y="16582"/>
                      <a:pt x="17789" y="16073"/>
                    </a:cubicBezTo>
                    <a:cubicBezTo>
                      <a:pt x="17941" y="15974"/>
                      <a:pt x="18086" y="15868"/>
                      <a:pt x="18225" y="15753"/>
                    </a:cubicBezTo>
                    <a:lnTo>
                      <a:pt x="18225" y="15753"/>
                    </a:lnTo>
                    <a:cubicBezTo>
                      <a:pt x="18529" y="15916"/>
                      <a:pt x="18856" y="16040"/>
                      <a:pt x="19194" y="16121"/>
                    </a:cubicBezTo>
                    <a:cubicBezTo>
                      <a:pt x="19482" y="16193"/>
                      <a:pt x="19770" y="16229"/>
                      <a:pt x="20058" y="16229"/>
                    </a:cubicBezTo>
                    <a:cubicBezTo>
                      <a:pt x="20294" y="16229"/>
                      <a:pt x="20530" y="16204"/>
                      <a:pt x="20765" y="16156"/>
                    </a:cubicBezTo>
                    <a:cubicBezTo>
                      <a:pt x="21777" y="15966"/>
                      <a:pt x="22599" y="15513"/>
                      <a:pt x="23361" y="14978"/>
                    </a:cubicBezTo>
                    <a:cubicBezTo>
                      <a:pt x="24123" y="14442"/>
                      <a:pt x="24778" y="13775"/>
                      <a:pt x="25314" y="13025"/>
                    </a:cubicBezTo>
                    <a:cubicBezTo>
                      <a:pt x="25576" y="12644"/>
                      <a:pt x="25814" y="12239"/>
                      <a:pt x="26016" y="11834"/>
                    </a:cubicBezTo>
                    <a:cubicBezTo>
                      <a:pt x="26242" y="11394"/>
                      <a:pt x="26397" y="10918"/>
                      <a:pt x="26457" y="10417"/>
                    </a:cubicBezTo>
                    <a:cubicBezTo>
                      <a:pt x="26528" y="9834"/>
                      <a:pt x="26338" y="9251"/>
                      <a:pt x="25921" y="8822"/>
                    </a:cubicBezTo>
                    <a:cubicBezTo>
                      <a:pt x="25552" y="8465"/>
                      <a:pt x="25111" y="8203"/>
                      <a:pt x="24635" y="8048"/>
                    </a:cubicBezTo>
                    <a:cubicBezTo>
                      <a:pt x="24194" y="7893"/>
                      <a:pt x="23778" y="7810"/>
                      <a:pt x="23420" y="7655"/>
                    </a:cubicBezTo>
                    <a:cubicBezTo>
                      <a:pt x="23087" y="7548"/>
                      <a:pt x="22778" y="7358"/>
                      <a:pt x="22528" y="7096"/>
                    </a:cubicBezTo>
                    <a:cubicBezTo>
                      <a:pt x="22313" y="6869"/>
                      <a:pt x="22242" y="6548"/>
                      <a:pt x="22313" y="6238"/>
                    </a:cubicBezTo>
                    <a:cubicBezTo>
                      <a:pt x="22397" y="5881"/>
                      <a:pt x="22575" y="5548"/>
                      <a:pt x="22825" y="5286"/>
                    </a:cubicBezTo>
                    <a:cubicBezTo>
                      <a:pt x="23349" y="4691"/>
                      <a:pt x="24075" y="4238"/>
                      <a:pt x="24766" y="3667"/>
                    </a:cubicBezTo>
                    <a:cubicBezTo>
                      <a:pt x="25445" y="3107"/>
                      <a:pt x="25992" y="2274"/>
                      <a:pt x="26004" y="1345"/>
                    </a:cubicBezTo>
                    <a:cubicBezTo>
                      <a:pt x="26016" y="881"/>
                      <a:pt x="25802" y="440"/>
                      <a:pt x="25445" y="142"/>
                    </a:cubicBezTo>
                    <a:cubicBezTo>
                      <a:pt x="25338" y="50"/>
                      <a:pt x="25202" y="0"/>
                      <a:pt x="2506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29"/>
              <p:cNvSpPr/>
              <p:nvPr/>
            </p:nvSpPr>
            <p:spPr>
              <a:xfrm>
                <a:off x="3172100" y="3908500"/>
                <a:ext cx="663800" cy="505300"/>
              </a:xfrm>
              <a:custGeom>
                <a:avLst/>
                <a:gdLst/>
                <a:ahLst/>
                <a:cxnLst/>
                <a:rect l="l" t="t" r="r" b="b"/>
                <a:pathLst>
                  <a:path w="26552" h="20212" extrusionOk="0">
                    <a:moveTo>
                      <a:pt x="9007" y="9523"/>
                    </a:moveTo>
                    <a:cubicBezTo>
                      <a:pt x="9076" y="9570"/>
                      <a:pt x="9134" y="9628"/>
                      <a:pt x="9169" y="9698"/>
                    </a:cubicBezTo>
                    <a:cubicBezTo>
                      <a:pt x="9347" y="9960"/>
                      <a:pt x="9454" y="10258"/>
                      <a:pt x="9514" y="10555"/>
                    </a:cubicBezTo>
                    <a:cubicBezTo>
                      <a:pt x="9712" y="11545"/>
                      <a:pt x="9346" y="12677"/>
                      <a:pt x="8652" y="13526"/>
                    </a:cubicBezTo>
                    <a:lnTo>
                      <a:pt x="8652" y="13526"/>
                    </a:lnTo>
                    <a:cubicBezTo>
                      <a:pt x="8246" y="12782"/>
                      <a:pt x="8109" y="11853"/>
                      <a:pt x="8288" y="10984"/>
                    </a:cubicBezTo>
                    <a:cubicBezTo>
                      <a:pt x="8359" y="10639"/>
                      <a:pt x="8466" y="10305"/>
                      <a:pt x="8621" y="9984"/>
                    </a:cubicBezTo>
                    <a:cubicBezTo>
                      <a:pt x="8731" y="9742"/>
                      <a:pt x="8963" y="9550"/>
                      <a:pt x="9007" y="9523"/>
                    </a:cubicBezTo>
                    <a:close/>
                    <a:moveTo>
                      <a:pt x="1461" y="0"/>
                    </a:moveTo>
                    <a:cubicBezTo>
                      <a:pt x="1325" y="0"/>
                      <a:pt x="1190" y="46"/>
                      <a:pt x="1084" y="137"/>
                    </a:cubicBezTo>
                    <a:cubicBezTo>
                      <a:pt x="727" y="435"/>
                      <a:pt x="513" y="875"/>
                      <a:pt x="525" y="1340"/>
                    </a:cubicBezTo>
                    <a:cubicBezTo>
                      <a:pt x="537" y="2269"/>
                      <a:pt x="1096" y="3090"/>
                      <a:pt x="1763" y="3662"/>
                    </a:cubicBezTo>
                    <a:cubicBezTo>
                      <a:pt x="2430" y="4245"/>
                      <a:pt x="3180" y="4685"/>
                      <a:pt x="3704" y="5281"/>
                    </a:cubicBezTo>
                    <a:cubicBezTo>
                      <a:pt x="3954" y="5543"/>
                      <a:pt x="4132" y="5876"/>
                      <a:pt x="4216" y="6233"/>
                    </a:cubicBezTo>
                    <a:cubicBezTo>
                      <a:pt x="4287" y="6543"/>
                      <a:pt x="4216" y="6864"/>
                      <a:pt x="4001" y="7102"/>
                    </a:cubicBezTo>
                    <a:cubicBezTo>
                      <a:pt x="3751" y="7352"/>
                      <a:pt x="3454" y="7543"/>
                      <a:pt x="3108" y="7650"/>
                    </a:cubicBezTo>
                    <a:cubicBezTo>
                      <a:pt x="2751" y="7793"/>
                      <a:pt x="2346" y="7888"/>
                      <a:pt x="1906" y="8043"/>
                    </a:cubicBezTo>
                    <a:cubicBezTo>
                      <a:pt x="1418" y="8198"/>
                      <a:pt x="977" y="8472"/>
                      <a:pt x="608" y="8817"/>
                    </a:cubicBezTo>
                    <a:cubicBezTo>
                      <a:pt x="203" y="9246"/>
                      <a:pt x="1" y="9829"/>
                      <a:pt x="72" y="10424"/>
                    </a:cubicBezTo>
                    <a:cubicBezTo>
                      <a:pt x="144" y="10912"/>
                      <a:pt x="287" y="11389"/>
                      <a:pt x="525" y="11829"/>
                    </a:cubicBezTo>
                    <a:cubicBezTo>
                      <a:pt x="715" y="12246"/>
                      <a:pt x="953" y="12639"/>
                      <a:pt x="1215" y="13020"/>
                    </a:cubicBezTo>
                    <a:cubicBezTo>
                      <a:pt x="1751" y="13770"/>
                      <a:pt x="2418" y="14437"/>
                      <a:pt x="3168" y="14984"/>
                    </a:cubicBezTo>
                    <a:cubicBezTo>
                      <a:pt x="3930" y="15508"/>
                      <a:pt x="4763" y="15961"/>
                      <a:pt x="5764" y="16163"/>
                    </a:cubicBezTo>
                    <a:cubicBezTo>
                      <a:pt x="5996" y="16205"/>
                      <a:pt x="6232" y="16227"/>
                      <a:pt x="6466" y="16227"/>
                    </a:cubicBezTo>
                    <a:cubicBezTo>
                      <a:pt x="6759" y="16227"/>
                      <a:pt x="7051" y="16194"/>
                      <a:pt x="7335" y="16127"/>
                    </a:cubicBezTo>
                    <a:cubicBezTo>
                      <a:pt x="7676" y="16038"/>
                      <a:pt x="8006" y="15910"/>
                      <a:pt x="8318" y="15743"/>
                    </a:cubicBezTo>
                    <a:lnTo>
                      <a:pt x="8318" y="15743"/>
                    </a:lnTo>
                    <a:cubicBezTo>
                      <a:pt x="8452" y="15855"/>
                      <a:pt x="8593" y="15959"/>
                      <a:pt x="8740" y="16056"/>
                    </a:cubicBezTo>
                    <a:cubicBezTo>
                      <a:pt x="9539" y="16574"/>
                      <a:pt x="10466" y="16838"/>
                      <a:pt x="11414" y="16838"/>
                    </a:cubicBezTo>
                    <a:cubicBezTo>
                      <a:pt x="11510" y="16838"/>
                      <a:pt x="11608" y="16835"/>
                      <a:pt x="11705" y="16830"/>
                    </a:cubicBezTo>
                    <a:cubicBezTo>
                      <a:pt x="12229" y="16794"/>
                      <a:pt x="12753" y="16663"/>
                      <a:pt x="13229" y="16437"/>
                    </a:cubicBezTo>
                    <a:cubicBezTo>
                      <a:pt x="13693" y="16211"/>
                      <a:pt x="14110" y="15925"/>
                      <a:pt x="14491" y="15580"/>
                    </a:cubicBezTo>
                    <a:cubicBezTo>
                      <a:pt x="15181" y="14949"/>
                      <a:pt x="15717" y="14377"/>
                      <a:pt x="16360" y="13829"/>
                    </a:cubicBezTo>
                    <a:cubicBezTo>
                      <a:pt x="16967" y="13282"/>
                      <a:pt x="17622" y="12782"/>
                      <a:pt x="18289" y="12329"/>
                    </a:cubicBezTo>
                    <a:cubicBezTo>
                      <a:pt x="19325" y="11632"/>
                      <a:pt x="20525" y="11137"/>
                      <a:pt x="21635" y="11137"/>
                    </a:cubicBezTo>
                    <a:cubicBezTo>
                      <a:pt x="21929" y="11137"/>
                      <a:pt x="22216" y="11171"/>
                      <a:pt x="22492" y="11246"/>
                    </a:cubicBezTo>
                    <a:cubicBezTo>
                      <a:pt x="23813" y="11615"/>
                      <a:pt x="24909" y="12948"/>
                      <a:pt x="25064" y="14377"/>
                    </a:cubicBezTo>
                    <a:cubicBezTo>
                      <a:pt x="25242" y="15830"/>
                      <a:pt x="24516" y="17389"/>
                      <a:pt x="23325" y="18330"/>
                    </a:cubicBezTo>
                    <a:cubicBezTo>
                      <a:pt x="22730" y="18806"/>
                      <a:pt x="22016" y="19116"/>
                      <a:pt x="21254" y="19223"/>
                    </a:cubicBezTo>
                    <a:cubicBezTo>
                      <a:pt x="21103" y="19247"/>
                      <a:pt x="20952" y="19259"/>
                      <a:pt x="20802" y="19259"/>
                    </a:cubicBezTo>
                    <a:cubicBezTo>
                      <a:pt x="20212" y="19259"/>
                      <a:pt x="19630" y="19076"/>
                      <a:pt x="19146" y="18735"/>
                    </a:cubicBezTo>
                    <a:cubicBezTo>
                      <a:pt x="18515" y="18294"/>
                      <a:pt x="18110" y="17616"/>
                      <a:pt x="18027" y="16866"/>
                    </a:cubicBezTo>
                    <a:cubicBezTo>
                      <a:pt x="17956" y="16127"/>
                      <a:pt x="18360" y="15389"/>
                      <a:pt x="18920" y="14794"/>
                    </a:cubicBezTo>
                    <a:cubicBezTo>
                      <a:pt x="19182" y="14508"/>
                      <a:pt x="19515" y="14294"/>
                      <a:pt x="19896" y="14175"/>
                    </a:cubicBezTo>
                    <a:cubicBezTo>
                      <a:pt x="19977" y="14148"/>
                      <a:pt x="20060" y="14135"/>
                      <a:pt x="20141" y="14135"/>
                    </a:cubicBezTo>
                    <a:cubicBezTo>
                      <a:pt x="20420" y="14135"/>
                      <a:pt x="20687" y="14286"/>
                      <a:pt x="20825" y="14544"/>
                    </a:cubicBezTo>
                    <a:cubicBezTo>
                      <a:pt x="21015" y="14901"/>
                      <a:pt x="21087" y="15318"/>
                      <a:pt x="21039" y="15723"/>
                    </a:cubicBezTo>
                    <a:cubicBezTo>
                      <a:pt x="21016" y="16100"/>
                      <a:pt x="20708" y="16499"/>
                      <a:pt x="20284" y="16499"/>
                    </a:cubicBezTo>
                    <a:cubicBezTo>
                      <a:pt x="20266" y="16499"/>
                      <a:pt x="20248" y="16498"/>
                      <a:pt x="20230" y="16496"/>
                    </a:cubicBezTo>
                    <a:lnTo>
                      <a:pt x="20230" y="16496"/>
                    </a:lnTo>
                    <a:cubicBezTo>
                      <a:pt x="20274" y="16506"/>
                      <a:pt x="20317" y="16510"/>
                      <a:pt x="20361" y="16510"/>
                    </a:cubicBezTo>
                    <a:cubicBezTo>
                      <a:pt x="20750" y="16510"/>
                      <a:pt x="21095" y="16143"/>
                      <a:pt x="21170" y="15746"/>
                    </a:cubicBezTo>
                    <a:cubicBezTo>
                      <a:pt x="21265" y="15306"/>
                      <a:pt x="21230" y="14841"/>
                      <a:pt x="21051" y="14425"/>
                    </a:cubicBezTo>
                    <a:cubicBezTo>
                      <a:pt x="20956" y="14199"/>
                      <a:pt x="20777" y="14008"/>
                      <a:pt x="20551" y="13901"/>
                    </a:cubicBezTo>
                    <a:cubicBezTo>
                      <a:pt x="20392" y="13834"/>
                      <a:pt x="20216" y="13797"/>
                      <a:pt x="20043" y="13797"/>
                    </a:cubicBezTo>
                    <a:cubicBezTo>
                      <a:pt x="19969" y="13797"/>
                      <a:pt x="19896" y="13803"/>
                      <a:pt x="19825" y="13818"/>
                    </a:cubicBezTo>
                    <a:cubicBezTo>
                      <a:pt x="19360" y="13913"/>
                      <a:pt x="18932" y="14139"/>
                      <a:pt x="18598" y="14460"/>
                    </a:cubicBezTo>
                    <a:cubicBezTo>
                      <a:pt x="17932" y="15032"/>
                      <a:pt x="17348" y="15889"/>
                      <a:pt x="17372" y="16889"/>
                    </a:cubicBezTo>
                    <a:cubicBezTo>
                      <a:pt x="17408" y="17866"/>
                      <a:pt x="17860" y="18782"/>
                      <a:pt x="18622" y="19402"/>
                    </a:cubicBezTo>
                    <a:cubicBezTo>
                      <a:pt x="19298" y="19961"/>
                      <a:pt x="20179" y="20212"/>
                      <a:pt x="21025" y="20212"/>
                    </a:cubicBezTo>
                    <a:cubicBezTo>
                      <a:pt x="21134" y="20212"/>
                      <a:pt x="21242" y="20207"/>
                      <a:pt x="21349" y="20199"/>
                    </a:cubicBezTo>
                    <a:cubicBezTo>
                      <a:pt x="22301" y="20128"/>
                      <a:pt x="23218" y="19783"/>
                      <a:pt x="23992" y="19223"/>
                    </a:cubicBezTo>
                    <a:cubicBezTo>
                      <a:pt x="25528" y="18116"/>
                      <a:pt x="26552" y="16235"/>
                      <a:pt x="26397" y="14246"/>
                    </a:cubicBezTo>
                    <a:cubicBezTo>
                      <a:pt x="26242" y="12270"/>
                      <a:pt x="24897" y="10424"/>
                      <a:pt x="22909" y="9805"/>
                    </a:cubicBezTo>
                    <a:cubicBezTo>
                      <a:pt x="22426" y="9668"/>
                      <a:pt x="21929" y="9600"/>
                      <a:pt x="21432" y="9600"/>
                    </a:cubicBezTo>
                    <a:cubicBezTo>
                      <a:pt x="20935" y="9600"/>
                      <a:pt x="20438" y="9668"/>
                      <a:pt x="19956" y="9805"/>
                    </a:cubicBezTo>
                    <a:cubicBezTo>
                      <a:pt x="19063" y="10067"/>
                      <a:pt x="18194" y="10448"/>
                      <a:pt x="17408" y="10960"/>
                    </a:cubicBezTo>
                    <a:cubicBezTo>
                      <a:pt x="16658" y="11448"/>
                      <a:pt x="15943" y="11984"/>
                      <a:pt x="15277" y="12579"/>
                    </a:cubicBezTo>
                    <a:cubicBezTo>
                      <a:pt x="14610" y="13139"/>
                      <a:pt x="13967" y="13806"/>
                      <a:pt x="13384" y="14318"/>
                    </a:cubicBezTo>
                    <a:cubicBezTo>
                      <a:pt x="12800" y="14841"/>
                      <a:pt x="12264" y="15092"/>
                      <a:pt x="11586" y="15139"/>
                    </a:cubicBezTo>
                    <a:cubicBezTo>
                      <a:pt x="11546" y="15141"/>
                      <a:pt x="11506" y="15141"/>
                      <a:pt x="11466" y="15141"/>
                    </a:cubicBezTo>
                    <a:cubicBezTo>
                      <a:pt x="10845" y="15141"/>
                      <a:pt x="10239" y="14972"/>
                      <a:pt x="9711" y="14642"/>
                    </a:cubicBezTo>
                    <a:lnTo>
                      <a:pt x="9711" y="14642"/>
                    </a:lnTo>
                    <a:cubicBezTo>
                      <a:pt x="10088" y="14230"/>
                      <a:pt x="10403" y="13763"/>
                      <a:pt x="10645" y="13258"/>
                    </a:cubicBezTo>
                    <a:cubicBezTo>
                      <a:pt x="11109" y="12329"/>
                      <a:pt x="11264" y="11293"/>
                      <a:pt x="11121" y="10281"/>
                    </a:cubicBezTo>
                    <a:cubicBezTo>
                      <a:pt x="11026" y="9746"/>
                      <a:pt x="10836" y="9234"/>
                      <a:pt x="10538" y="8781"/>
                    </a:cubicBezTo>
                    <a:cubicBezTo>
                      <a:pt x="10347" y="8484"/>
                      <a:pt x="10097" y="8245"/>
                      <a:pt x="9788" y="8067"/>
                    </a:cubicBezTo>
                    <a:cubicBezTo>
                      <a:pt x="9550" y="7941"/>
                      <a:pt x="9285" y="7875"/>
                      <a:pt x="9017" y="7875"/>
                    </a:cubicBezTo>
                    <a:cubicBezTo>
                      <a:pt x="8856" y="7875"/>
                      <a:pt x="8694" y="7899"/>
                      <a:pt x="8538" y="7948"/>
                    </a:cubicBezTo>
                    <a:cubicBezTo>
                      <a:pt x="8192" y="8055"/>
                      <a:pt x="7883" y="8257"/>
                      <a:pt x="7645" y="8531"/>
                    </a:cubicBezTo>
                    <a:cubicBezTo>
                      <a:pt x="7454" y="8746"/>
                      <a:pt x="7288" y="8984"/>
                      <a:pt x="7157" y="9246"/>
                    </a:cubicBezTo>
                    <a:cubicBezTo>
                      <a:pt x="6918" y="9686"/>
                      <a:pt x="6752" y="10174"/>
                      <a:pt x="6657" y="10662"/>
                    </a:cubicBezTo>
                    <a:cubicBezTo>
                      <a:pt x="6454" y="11663"/>
                      <a:pt x="6526" y="12686"/>
                      <a:pt x="6859" y="13639"/>
                    </a:cubicBezTo>
                    <a:cubicBezTo>
                      <a:pt x="6974" y="13969"/>
                      <a:pt x="7126" y="14285"/>
                      <a:pt x="7308" y="14580"/>
                    </a:cubicBezTo>
                    <a:lnTo>
                      <a:pt x="7308" y="14580"/>
                    </a:lnTo>
                    <a:cubicBezTo>
                      <a:pt x="7014" y="14702"/>
                      <a:pt x="6699" y="14765"/>
                      <a:pt x="6377" y="14765"/>
                    </a:cubicBezTo>
                    <a:cubicBezTo>
                      <a:pt x="6248" y="14765"/>
                      <a:pt x="6119" y="14755"/>
                      <a:pt x="5990" y="14734"/>
                    </a:cubicBezTo>
                    <a:cubicBezTo>
                      <a:pt x="5311" y="14639"/>
                      <a:pt x="4573" y="14294"/>
                      <a:pt x="3918" y="13877"/>
                    </a:cubicBezTo>
                    <a:cubicBezTo>
                      <a:pt x="3263" y="13437"/>
                      <a:pt x="2692" y="12901"/>
                      <a:pt x="2204" y="12282"/>
                    </a:cubicBezTo>
                    <a:cubicBezTo>
                      <a:pt x="1965" y="11960"/>
                      <a:pt x="1751" y="11639"/>
                      <a:pt x="1573" y="11282"/>
                    </a:cubicBezTo>
                    <a:cubicBezTo>
                      <a:pt x="1394" y="10972"/>
                      <a:pt x="1263" y="10627"/>
                      <a:pt x="1180" y="10270"/>
                    </a:cubicBezTo>
                    <a:cubicBezTo>
                      <a:pt x="1120" y="10008"/>
                      <a:pt x="1203" y="9722"/>
                      <a:pt x="1382" y="9508"/>
                    </a:cubicBezTo>
                    <a:cubicBezTo>
                      <a:pt x="1632" y="9257"/>
                      <a:pt x="1930" y="9067"/>
                      <a:pt x="2263" y="8948"/>
                    </a:cubicBezTo>
                    <a:cubicBezTo>
                      <a:pt x="2954" y="8650"/>
                      <a:pt x="3978" y="8460"/>
                      <a:pt x="4668" y="7603"/>
                    </a:cubicBezTo>
                    <a:cubicBezTo>
                      <a:pt x="5002" y="7162"/>
                      <a:pt x="5109" y="6579"/>
                      <a:pt x="4954" y="6043"/>
                    </a:cubicBezTo>
                    <a:cubicBezTo>
                      <a:pt x="4799" y="5567"/>
                      <a:pt x="4537" y="5150"/>
                      <a:pt x="4180" y="4805"/>
                    </a:cubicBezTo>
                    <a:cubicBezTo>
                      <a:pt x="3513" y="4162"/>
                      <a:pt x="2727" y="3769"/>
                      <a:pt x="2061" y="3281"/>
                    </a:cubicBezTo>
                    <a:cubicBezTo>
                      <a:pt x="1406" y="2828"/>
                      <a:pt x="870" y="2126"/>
                      <a:pt x="787" y="1316"/>
                    </a:cubicBezTo>
                    <a:cubicBezTo>
                      <a:pt x="739" y="911"/>
                      <a:pt x="882" y="518"/>
                      <a:pt x="1168" y="221"/>
                    </a:cubicBezTo>
                    <a:cubicBezTo>
                      <a:pt x="1258" y="122"/>
                      <a:pt x="1388" y="69"/>
                      <a:pt x="1523" y="69"/>
                    </a:cubicBezTo>
                    <a:cubicBezTo>
                      <a:pt x="1583" y="69"/>
                      <a:pt x="1645" y="79"/>
                      <a:pt x="1704" y="102"/>
                    </a:cubicBezTo>
                    <a:cubicBezTo>
                      <a:pt x="1870" y="185"/>
                      <a:pt x="2001" y="447"/>
                      <a:pt x="1858" y="625"/>
                    </a:cubicBezTo>
                    <a:cubicBezTo>
                      <a:pt x="2025" y="459"/>
                      <a:pt x="1930" y="173"/>
                      <a:pt x="1739" y="66"/>
                    </a:cubicBezTo>
                    <a:cubicBezTo>
                      <a:pt x="1652" y="22"/>
                      <a:pt x="1556" y="0"/>
                      <a:pt x="146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1" name="Google Shape;1181;p29"/>
            <p:cNvSpPr/>
            <p:nvPr/>
          </p:nvSpPr>
          <p:spPr>
            <a:xfrm>
              <a:off x="4262025" y="4446314"/>
              <a:ext cx="619800" cy="619800"/>
            </a:xfrm>
            <a:prstGeom prst="ellipse">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82" name="Google Shape;1182;p29"/>
            <p:cNvGrpSpPr/>
            <p:nvPr/>
          </p:nvGrpSpPr>
          <p:grpSpPr>
            <a:xfrm>
              <a:off x="4310647" y="4500220"/>
              <a:ext cx="523062" cy="512000"/>
              <a:chOff x="4001020" y="635593"/>
              <a:chExt cx="1142057" cy="1117904"/>
            </a:xfrm>
          </p:grpSpPr>
          <p:sp>
            <p:nvSpPr>
              <p:cNvPr id="1183" name="Google Shape;1183;p29"/>
              <p:cNvSpPr/>
              <p:nvPr/>
            </p:nvSpPr>
            <p:spPr>
              <a:xfrm>
                <a:off x="4400000" y="947052"/>
                <a:ext cx="343358" cy="495048"/>
              </a:xfrm>
              <a:custGeom>
                <a:avLst/>
                <a:gdLst/>
                <a:ahLst/>
                <a:cxnLst/>
                <a:rect l="l" t="t" r="r" b="b"/>
                <a:pathLst>
                  <a:path w="27921" h="40256" extrusionOk="0">
                    <a:moveTo>
                      <a:pt x="22932" y="24703"/>
                    </a:moveTo>
                    <a:lnTo>
                      <a:pt x="22932" y="24703"/>
                    </a:lnTo>
                    <a:cubicBezTo>
                      <a:pt x="22885" y="25025"/>
                      <a:pt x="22813" y="25561"/>
                      <a:pt x="22718" y="26227"/>
                    </a:cubicBezTo>
                    <a:lnTo>
                      <a:pt x="22730" y="26227"/>
                    </a:lnTo>
                    <a:cubicBezTo>
                      <a:pt x="22646" y="26227"/>
                      <a:pt x="22551" y="26251"/>
                      <a:pt x="22468" y="26299"/>
                    </a:cubicBezTo>
                    <a:cubicBezTo>
                      <a:pt x="22468" y="26299"/>
                      <a:pt x="22456" y="26299"/>
                      <a:pt x="22444" y="26311"/>
                    </a:cubicBezTo>
                    <a:cubicBezTo>
                      <a:pt x="22337" y="26370"/>
                      <a:pt x="22230" y="26442"/>
                      <a:pt x="22123" y="26525"/>
                    </a:cubicBezTo>
                    <a:cubicBezTo>
                      <a:pt x="21956" y="26680"/>
                      <a:pt x="21753" y="26787"/>
                      <a:pt x="21539" y="26870"/>
                    </a:cubicBezTo>
                    <a:cubicBezTo>
                      <a:pt x="21337" y="26918"/>
                      <a:pt x="21146" y="26989"/>
                      <a:pt x="20980" y="27085"/>
                    </a:cubicBezTo>
                    <a:cubicBezTo>
                      <a:pt x="20968" y="26727"/>
                      <a:pt x="21039" y="26370"/>
                      <a:pt x="21182" y="26049"/>
                    </a:cubicBezTo>
                    <a:cubicBezTo>
                      <a:pt x="21491" y="25442"/>
                      <a:pt x="22015" y="25037"/>
                      <a:pt x="22932" y="24703"/>
                    </a:cubicBezTo>
                    <a:close/>
                    <a:moveTo>
                      <a:pt x="14803" y="358"/>
                    </a:moveTo>
                    <a:cubicBezTo>
                      <a:pt x="22798" y="358"/>
                      <a:pt x="25871" y="5923"/>
                      <a:pt x="26825" y="8356"/>
                    </a:cubicBezTo>
                    <a:cubicBezTo>
                      <a:pt x="27433" y="9916"/>
                      <a:pt x="27564" y="16286"/>
                      <a:pt x="27433" y="18405"/>
                    </a:cubicBezTo>
                    <a:lnTo>
                      <a:pt x="27445" y="18393"/>
                    </a:lnTo>
                    <a:lnTo>
                      <a:pt x="27445" y="18393"/>
                    </a:lnTo>
                    <a:cubicBezTo>
                      <a:pt x="27349" y="19869"/>
                      <a:pt x="26849" y="21239"/>
                      <a:pt x="26516" y="22144"/>
                    </a:cubicBezTo>
                    <a:cubicBezTo>
                      <a:pt x="26421" y="22394"/>
                      <a:pt x="26349" y="22596"/>
                      <a:pt x="26302" y="22763"/>
                    </a:cubicBezTo>
                    <a:cubicBezTo>
                      <a:pt x="26230" y="22882"/>
                      <a:pt x="25516" y="23668"/>
                      <a:pt x="24135" y="24001"/>
                    </a:cubicBezTo>
                    <a:cubicBezTo>
                      <a:pt x="23718" y="24096"/>
                      <a:pt x="23396" y="24179"/>
                      <a:pt x="23087" y="24275"/>
                    </a:cubicBezTo>
                    <a:cubicBezTo>
                      <a:pt x="22301" y="24525"/>
                      <a:pt x="21349" y="24930"/>
                      <a:pt x="20872" y="25882"/>
                    </a:cubicBezTo>
                    <a:cubicBezTo>
                      <a:pt x="20634" y="26358"/>
                      <a:pt x="20622" y="26846"/>
                      <a:pt x="20622" y="27287"/>
                    </a:cubicBezTo>
                    <a:lnTo>
                      <a:pt x="20622" y="27442"/>
                    </a:lnTo>
                    <a:cubicBezTo>
                      <a:pt x="20610" y="28037"/>
                      <a:pt x="20527" y="28335"/>
                      <a:pt x="20098" y="28478"/>
                    </a:cubicBezTo>
                    <a:cubicBezTo>
                      <a:pt x="20075" y="28490"/>
                      <a:pt x="20027" y="28501"/>
                      <a:pt x="19991" y="28501"/>
                    </a:cubicBezTo>
                    <a:cubicBezTo>
                      <a:pt x="19979" y="28501"/>
                      <a:pt x="19967" y="28490"/>
                      <a:pt x="19956" y="28490"/>
                    </a:cubicBezTo>
                    <a:cubicBezTo>
                      <a:pt x="19945" y="28487"/>
                      <a:pt x="19935" y="28486"/>
                      <a:pt x="19925" y="28486"/>
                    </a:cubicBezTo>
                    <a:cubicBezTo>
                      <a:pt x="19879" y="28486"/>
                      <a:pt x="19840" y="28508"/>
                      <a:pt x="19801" y="28537"/>
                    </a:cubicBezTo>
                    <a:cubicBezTo>
                      <a:pt x="19539" y="28573"/>
                      <a:pt x="19265" y="28573"/>
                      <a:pt x="19003" y="28573"/>
                    </a:cubicBezTo>
                    <a:cubicBezTo>
                      <a:pt x="18908" y="28573"/>
                      <a:pt x="18813" y="28573"/>
                      <a:pt x="18705" y="28561"/>
                    </a:cubicBezTo>
                    <a:cubicBezTo>
                      <a:pt x="18360" y="28537"/>
                      <a:pt x="17955" y="28501"/>
                      <a:pt x="17443" y="28442"/>
                    </a:cubicBezTo>
                    <a:lnTo>
                      <a:pt x="17431" y="28442"/>
                    </a:lnTo>
                    <a:cubicBezTo>
                      <a:pt x="17003" y="28394"/>
                      <a:pt x="16598" y="28347"/>
                      <a:pt x="16288" y="28299"/>
                    </a:cubicBezTo>
                    <a:lnTo>
                      <a:pt x="16157" y="28275"/>
                    </a:lnTo>
                    <a:lnTo>
                      <a:pt x="15538" y="28204"/>
                    </a:lnTo>
                    <a:cubicBezTo>
                      <a:pt x="15145" y="28144"/>
                      <a:pt x="14895" y="28120"/>
                      <a:pt x="14741" y="28109"/>
                    </a:cubicBezTo>
                    <a:lnTo>
                      <a:pt x="14645" y="28109"/>
                    </a:lnTo>
                    <a:cubicBezTo>
                      <a:pt x="14455" y="28109"/>
                      <a:pt x="14252" y="28120"/>
                      <a:pt x="14050" y="28144"/>
                    </a:cubicBezTo>
                    <a:cubicBezTo>
                      <a:pt x="14038" y="28132"/>
                      <a:pt x="14026" y="28132"/>
                      <a:pt x="14014" y="28132"/>
                    </a:cubicBezTo>
                    <a:cubicBezTo>
                      <a:pt x="13999" y="28129"/>
                      <a:pt x="13985" y="28128"/>
                      <a:pt x="13972" y="28128"/>
                    </a:cubicBezTo>
                    <a:cubicBezTo>
                      <a:pt x="13931" y="28128"/>
                      <a:pt x="13895" y="28141"/>
                      <a:pt x="13860" y="28168"/>
                    </a:cubicBezTo>
                    <a:cubicBezTo>
                      <a:pt x="13586" y="28204"/>
                      <a:pt x="13300" y="28263"/>
                      <a:pt x="13014" y="28311"/>
                    </a:cubicBezTo>
                    <a:lnTo>
                      <a:pt x="12526" y="28394"/>
                    </a:lnTo>
                    <a:cubicBezTo>
                      <a:pt x="12347" y="28418"/>
                      <a:pt x="12169" y="28454"/>
                      <a:pt x="11978" y="28478"/>
                    </a:cubicBezTo>
                    <a:cubicBezTo>
                      <a:pt x="11847" y="28490"/>
                      <a:pt x="11716" y="28501"/>
                      <a:pt x="11585" y="28501"/>
                    </a:cubicBezTo>
                    <a:cubicBezTo>
                      <a:pt x="11546" y="28505"/>
                      <a:pt x="11509" y="28507"/>
                      <a:pt x="11473" y="28507"/>
                    </a:cubicBezTo>
                    <a:cubicBezTo>
                      <a:pt x="11402" y="28507"/>
                      <a:pt x="11335" y="28501"/>
                      <a:pt x="11264" y="28501"/>
                    </a:cubicBezTo>
                    <a:lnTo>
                      <a:pt x="10442" y="28501"/>
                    </a:lnTo>
                    <a:lnTo>
                      <a:pt x="10014" y="28513"/>
                    </a:lnTo>
                    <a:lnTo>
                      <a:pt x="9621" y="28525"/>
                    </a:lnTo>
                    <a:cubicBezTo>
                      <a:pt x="9609" y="28513"/>
                      <a:pt x="9585" y="28501"/>
                      <a:pt x="9573" y="28501"/>
                    </a:cubicBezTo>
                    <a:cubicBezTo>
                      <a:pt x="9561" y="28498"/>
                      <a:pt x="9548" y="28497"/>
                      <a:pt x="9535" y="28497"/>
                    </a:cubicBezTo>
                    <a:cubicBezTo>
                      <a:pt x="9501" y="28497"/>
                      <a:pt x="9468" y="28508"/>
                      <a:pt x="9442" y="28525"/>
                    </a:cubicBezTo>
                    <a:lnTo>
                      <a:pt x="9228" y="28525"/>
                    </a:lnTo>
                    <a:cubicBezTo>
                      <a:pt x="8907" y="28525"/>
                      <a:pt x="8597" y="28513"/>
                      <a:pt x="8276" y="28478"/>
                    </a:cubicBezTo>
                    <a:cubicBezTo>
                      <a:pt x="8252" y="28466"/>
                      <a:pt x="8228" y="28466"/>
                      <a:pt x="8204" y="28466"/>
                    </a:cubicBezTo>
                    <a:cubicBezTo>
                      <a:pt x="8198" y="28460"/>
                      <a:pt x="8192" y="28457"/>
                      <a:pt x="8186" y="28457"/>
                    </a:cubicBezTo>
                    <a:cubicBezTo>
                      <a:pt x="8180" y="28457"/>
                      <a:pt x="8174" y="28460"/>
                      <a:pt x="8168" y="28466"/>
                    </a:cubicBezTo>
                    <a:cubicBezTo>
                      <a:pt x="8026" y="28454"/>
                      <a:pt x="7883" y="28406"/>
                      <a:pt x="7764" y="28323"/>
                    </a:cubicBezTo>
                    <a:cubicBezTo>
                      <a:pt x="7645" y="28240"/>
                      <a:pt x="7633" y="28025"/>
                      <a:pt x="7621" y="27680"/>
                    </a:cubicBezTo>
                    <a:cubicBezTo>
                      <a:pt x="7621" y="27573"/>
                      <a:pt x="7621" y="27454"/>
                      <a:pt x="7609" y="27323"/>
                    </a:cubicBezTo>
                    <a:cubicBezTo>
                      <a:pt x="7609" y="27311"/>
                      <a:pt x="7609" y="27287"/>
                      <a:pt x="7609" y="27275"/>
                    </a:cubicBezTo>
                    <a:cubicBezTo>
                      <a:pt x="7573" y="26561"/>
                      <a:pt x="7287" y="25882"/>
                      <a:pt x="6823" y="25346"/>
                    </a:cubicBezTo>
                    <a:cubicBezTo>
                      <a:pt x="6502" y="24977"/>
                      <a:pt x="6097" y="24668"/>
                      <a:pt x="5656" y="24441"/>
                    </a:cubicBezTo>
                    <a:cubicBezTo>
                      <a:pt x="5632" y="24394"/>
                      <a:pt x="5573" y="24358"/>
                      <a:pt x="5513" y="24358"/>
                    </a:cubicBezTo>
                    <a:lnTo>
                      <a:pt x="5478" y="24358"/>
                    </a:lnTo>
                    <a:cubicBezTo>
                      <a:pt x="5097" y="24179"/>
                      <a:pt x="4680" y="24084"/>
                      <a:pt x="4263" y="24060"/>
                    </a:cubicBezTo>
                    <a:cubicBezTo>
                      <a:pt x="3263" y="23977"/>
                      <a:pt x="1846" y="22679"/>
                      <a:pt x="1620" y="22465"/>
                    </a:cubicBezTo>
                    <a:cubicBezTo>
                      <a:pt x="1489" y="22036"/>
                      <a:pt x="1394" y="21691"/>
                      <a:pt x="1322" y="21382"/>
                    </a:cubicBezTo>
                    <a:cubicBezTo>
                      <a:pt x="1048" y="20155"/>
                      <a:pt x="370" y="16000"/>
                      <a:pt x="560" y="11535"/>
                    </a:cubicBezTo>
                    <a:cubicBezTo>
                      <a:pt x="739" y="7082"/>
                      <a:pt x="5108" y="665"/>
                      <a:pt x="14252" y="367"/>
                    </a:cubicBezTo>
                    <a:cubicBezTo>
                      <a:pt x="14438" y="361"/>
                      <a:pt x="14622" y="358"/>
                      <a:pt x="14803" y="358"/>
                    </a:cubicBezTo>
                    <a:close/>
                    <a:moveTo>
                      <a:pt x="19706" y="28906"/>
                    </a:moveTo>
                    <a:lnTo>
                      <a:pt x="19706" y="28906"/>
                    </a:lnTo>
                    <a:cubicBezTo>
                      <a:pt x="19646" y="29168"/>
                      <a:pt x="19586" y="29502"/>
                      <a:pt x="19539" y="29656"/>
                    </a:cubicBezTo>
                    <a:lnTo>
                      <a:pt x="19563" y="29644"/>
                    </a:lnTo>
                    <a:lnTo>
                      <a:pt x="19563" y="29644"/>
                    </a:lnTo>
                    <a:cubicBezTo>
                      <a:pt x="19563" y="29656"/>
                      <a:pt x="19551" y="29668"/>
                      <a:pt x="19551" y="29680"/>
                    </a:cubicBezTo>
                    <a:cubicBezTo>
                      <a:pt x="19539" y="29692"/>
                      <a:pt x="19551" y="29692"/>
                      <a:pt x="19539" y="29704"/>
                    </a:cubicBezTo>
                    <a:cubicBezTo>
                      <a:pt x="19408" y="29966"/>
                      <a:pt x="19229" y="30180"/>
                      <a:pt x="18991" y="30347"/>
                    </a:cubicBezTo>
                    <a:cubicBezTo>
                      <a:pt x="18955" y="30371"/>
                      <a:pt x="18908" y="30395"/>
                      <a:pt x="18872" y="30406"/>
                    </a:cubicBezTo>
                    <a:cubicBezTo>
                      <a:pt x="18801" y="30430"/>
                      <a:pt x="18729" y="30454"/>
                      <a:pt x="18646" y="30454"/>
                    </a:cubicBezTo>
                    <a:cubicBezTo>
                      <a:pt x="18694" y="30383"/>
                      <a:pt x="18729" y="30287"/>
                      <a:pt x="18765" y="30204"/>
                    </a:cubicBezTo>
                    <a:cubicBezTo>
                      <a:pt x="18836" y="29918"/>
                      <a:pt x="18872" y="29633"/>
                      <a:pt x="18884" y="29335"/>
                    </a:cubicBezTo>
                    <a:cubicBezTo>
                      <a:pt x="18979" y="29204"/>
                      <a:pt x="19051" y="29073"/>
                      <a:pt x="19110" y="28930"/>
                    </a:cubicBezTo>
                    <a:lnTo>
                      <a:pt x="19217" y="28930"/>
                    </a:lnTo>
                    <a:cubicBezTo>
                      <a:pt x="19396" y="28930"/>
                      <a:pt x="19563" y="28918"/>
                      <a:pt x="19706" y="28906"/>
                    </a:cubicBezTo>
                    <a:close/>
                    <a:moveTo>
                      <a:pt x="8442" y="28859"/>
                    </a:moveTo>
                    <a:lnTo>
                      <a:pt x="8442" y="28859"/>
                    </a:lnTo>
                    <a:cubicBezTo>
                      <a:pt x="8609" y="28894"/>
                      <a:pt x="8823" y="28894"/>
                      <a:pt x="9073" y="28894"/>
                    </a:cubicBezTo>
                    <a:lnTo>
                      <a:pt x="9085" y="28894"/>
                    </a:lnTo>
                    <a:cubicBezTo>
                      <a:pt x="9133" y="29121"/>
                      <a:pt x="9216" y="29347"/>
                      <a:pt x="9323" y="29549"/>
                    </a:cubicBezTo>
                    <a:cubicBezTo>
                      <a:pt x="9335" y="29680"/>
                      <a:pt x="9371" y="29811"/>
                      <a:pt x="9407" y="29930"/>
                    </a:cubicBezTo>
                    <a:cubicBezTo>
                      <a:pt x="9466" y="30121"/>
                      <a:pt x="9538" y="30287"/>
                      <a:pt x="9633" y="30454"/>
                    </a:cubicBezTo>
                    <a:cubicBezTo>
                      <a:pt x="9626" y="30456"/>
                      <a:pt x="9618" y="30458"/>
                      <a:pt x="9607" y="30458"/>
                    </a:cubicBezTo>
                    <a:cubicBezTo>
                      <a:pt x="9559" y="30458"/>
                      <a:pt x="9469" y="30430"/>
                      <a:pt x="9323" y="30323"/>
                    </a:cubicBezTo>
                    <a:cubicBezTo>
                      <a:pt x="9276" y="30287"/>
                      <a:pt x="9216" y="30240"/>
                      <a:pt x="9145" y="30180"/>
                    </a:cubicBezTo>
                    <a:cubicBezTo>
                      <a:pt x="8966" y="29990"/>
                      <a:pt x="8811" y="29775"/>
                      <a:pt x="8704" y="29537"/>
                    </a:cubicBezTo>
                    <a:cubicBezTo>
                      <a:pt x="8597" y="29311"/>
                      <a:pt x="8514" y="29097"/>
                      <a:pt x="8442" y="28859"/>
                    </a:cubicBezTo>
                    <a:close/>
                    <a:moveTo>
                      <a:pt x="16408" y="28668"/>
                    </a:moveTo>
                    <a:lnTo>
                      <a:pt x="17229" y="28763"/>
                    </a:lnTo>
                    <a:cubicBezTo>
                      <a:pt x="17193" y="29061"/>
                      <a:pt x="17134" y="29644"/>
                      <a:pt x="17039" y="30121"/>
                    </a:cubicBezTo>
                    <a:lnTo>
                      <a:pt x="17050" y="30109"/>
                    </a:lnTo>
                    <a:lnTo>
                      <a:pt x="17050" y="30121"/>
                    </a:lnTo>
                    <a:cubicBezTo>
                      <a:pt x="16967" y="30573"/>
                      <a:pt x="16919" y="30573"/>
                      <a:pt x="16622" y="30585"/>
                    </a:cubicBezTo>
                    <a:lnTo>
                      <a:pt x="16550" y="30585"/>
                    </a:lnTo>
                    <a:cubicBezTo>
                      <a:pt x="16419" y="30585"/>
                      <a:pt x="16288" y="30514"/>
                      <a:pt x="16217" y="30395"/>
                    </a:cubicBezTo>
                    <a:cubicBezTo>
                      <a:pt x="16265" y="30145"/>
                      <a:pt x="16277" y="29883"/>
                      <a:pt x="16229" y="29633"/>
                    </a:cubicBezTo>
                    <a:cubicBezTo>
                      <a:pt x="16229" y="29621"/>
                      <a:pt x="16229" y="29597"/>
                      <a:pt x="16217" y="29585"/>
                    </a:cubicBezTo>
                    <a:cubicBezTo>
                      <a:pt x="16288" y="29347"/>
                      <a:pt x="16360" y="28906"/>
                      <a:pt x="16408" y="28668"/>
                    </a:cubicBezTo>
                    <a:close/>
                    <a:moveTo>
                      <a:pt x="11240" y="28859"/>
                    </a:moveTo>
                    <a:cubicBezTo>
                      <a:pt x="11282" y="28867"/>
                      <a:pt x="11324" y="28875"/>
                      <a:pt x="11371" y="28875"/>
                    </a:cubicBezTo>
                    <a:cubicBezTo>
                      <a:pt x="11390" y="28875"/>
                      <a:pt x="11410" y="28874"/>
                      <a:pt x="11431" y="28871"/>
                    </a:cubicBezTo>
                    <a:lnTo>
                      <a:pt x="11443" y="28871"/>
                    </a:lnTo>
                    <a:cubicBezTo>
                      <a:pt x="11466" y="29061"/>
                      <a:pt x="11514" y="29263"/>
                      <a:pt x="11574" y="29454"/>
                    </a:cubicBezTo>
                    <a:cubicBezTo>
                      <a:pt x="11597" y="29513"/>
                      <a:pt x="11645" y="29609"/>
                      <a:pt x="11693" y="29728"/>
                    </a:cubicBezTo>
                    <a:cubicBezTo>
                      <a:pt x="11800" y="29906"/>
                      <a:pt x="11871" y="30097"/>
                      <a:pt x="11943" y="30287"/>
                    </a:cubicBezTo>
                    <a:cubicBezTo>
                      <a:pt x="11955" y="30323"/>
                      <a:pt x="11966" y="30359"/>
                      <a:pt x="11966" y="30395"/>
                    </a:cubicBezTo>
                    <a:cubicBezTo>
                      <a:pt x="11955" y="30466"/>
                      <a:pt x="11919" y="30526"/>
                      <a:pt x="11871" y="30561"/>
                    </a:cubicBezTo>
                    <a:cubicBezTo>
                      <a:pt x="11800" y="30621"/>
                      <a:pt x="11705" y="30656"/>
                      <a:pt x="11609" y="30656"/>
                    </a:cubicBezTo>
                    <a:cubicBezTo>
                      <a:pt x="11478" y="30633"/>
                      <a:pt x="11097" y="30121"/>
                      <a:pt x="11050" y="29847"/>
                    </a:cubicBezTo>
                    <a:cubicBezTo>
                      <a:pt x="11038" y="29525"/>
                      <a:pt x="11050" y="29192"/>
                      <a:pt x="11074" y="28859"/>
                    </a:cubicBezTo>
                    <a:close/>
                    <a:moveTo>
                      <a:pt x="14776" y="28466"/>
                    </a:moveTo>
                    <a:cubicBezTo>
                      <a:pt x="14907" y="28490"/>
                      <a:pt x="15110" y="28513"/>
                      <a:pt x="15384" y="28549"/>
                    </a:cubicBezTo>
                    <a:lnTo>
                      <a:pt x="15395" y="28537"/>
                    </a:lnTo>
                    <a:cubicBezTo>
                      <a:pt x="15586" y="28871"/>
                      <a:pt x="15741" y="29228"/>
                      <a:pt x="15848" y="29585"/>
                    </a:cubicBezTo>
                    <a:cubicBezTo>
                      <a:pt x="15848" y="29633"/>
                      <a:pt x="15848" y="29680"/>
                      <a:pt x="15872" y="29716"/>
                    </a:cubicBezTo>
                    <a:cubicBezTo>
                      <a:pt x="15919" y="29930"/>
                      <a:pt x="15907" y="30156"/>
                      <a:pt x="15848" y="30383"/>
                    </a:cubicBezTo>
                    <a:cubicBezTo>
                      <a:pt x="15824" y="30490"/>
                      <a:pt x="15776" y="30597"/>
                      <a:pt x="15705" y="30680"/>
                    </a:cubicBezTo>
                    <a:cubicBezTo>
                      <a:pt x="15646" y="30718"/>
                      <a:pt x="15449" y="30750"/>
                      <a:pt x="15232" y="30750"/>
                    </a:cubicBezTo>
                    <a:cubicBezTo>
                      <a:pt x="14963" y="30750"/>
                      <a:pt x="14662" y="30701"/>
                      <a:pt x="14550" y="30549"/>
                    </a:cubicBezTo>
                    <a:cubicBezTo>
                      <a:pt x="14455" y="30430"/>
                      <a:pt x="14407" y="30073"/>
                      <a:pt x="14645" y="29061"/>
                    </a:cubicBezTo>
                    <a:lnTo>
                      <a:pt x="14669" y="29002"/>
                    </a:lnTo>
                    <a:cubicBezTo>
                      <a:pt x="14705" y="28835"/>
                      <a:pt x="14753" y="28621"/>
                      <a:pt x="14776" y="28466"/>
                    </a:cubicBezTo>
                    <a:close/>
                    <a:moveTo>
                      <a:pt x="13788" y="28537"/>
                    </a:moveTo>
                    <a:cubicBezTo>
                      <a:pt x="13836" y="28942"/>
                      <a:pt x="13907" y="29335"/>
                      <a:pt x="14014" y="29728"/>
                    </a:cubicBezTo>
                    <a:cubicBezTo>
                      <a:pt x="14062" y="29918"/>
                      <a:pt x="14038" y="30478"/>
                      <a:pt x="13943" y="30633"/>
                    </a:cubicBezTo>
                    <a:cubicBezTo>
                      <a:pt x="13888" y="30702"/>
                      <a:pt x="13629" y="30755"/>
                      <a:pt x="13333" y="30755"/>
                    </a:cubicBezTo>
                    <a:cubicBezTo>
                      <a:pt x="13118" y="30755"/>
                      <a:pt x="12883" y="30727"/>
                      <a:pt x="12693" y="30656"/>
                    </a:cubicBezTo>
                    <a:cubicBezTo>
                      <a:pt x="12609" y="30621"/>
                      <a:pt x="12538" y="30561"/>
                      <a:pt x="12502" y="30478"/>
                    </a:cubicBezTo>
                    <a:cubicBezTo>
                      <a:pt x="12431" y="30204"/>
                      <a:pt x="12431" y="29918"/>
                      <a:pt x="12526" y="29656"/>
                    </a:cubicBezTo>
                    <a:cubicBezTo>
                      <a:pt x="12609" y="29490"/>
                      <a:pt x="12681" y="28990"/>
                      <a:pt x="12705" y="28740"/>
                    </a:cubicBezTo>
                    <a:lnTo>
                      <a:pt x="13062" y="28668"/>
                    </a:lnTo>
                    <a:cubicBezTo>
                      <a:pt x="13312" y="28621"/>
                      <a:pt x="13550" y="28585"/>
                      <a:pt x="13776" y="28549"/>
                    </a:cubicBezTo>
                    <a:lnTo>
                      <a:pt x="13788" y="28537"/>
                    </a:lnTo>
                    <a:close/>
                    <a:moveTo>
                      <a:pt x="10252" y="28882"/>
                    </a:moveTo>
                    <a:cubicBezTo>
                      <a:pt x="10323" y="29192"/>
                      <a:pt x="10419" y="29490"/>
                      <a:pt x="10538" y="29775"/>
                    </a:cubicBezTo>
                    <a:cubicBezTo>
                      <a:pt x="10597" y="29930"/>
                      <a:pt x="10645" y="30085"/>
                      <a:pt x="10693" y="30252"/>
                    </a:cubicBezTo>
                    <a:cubicBezTo>
                      <a:pt x="10728" y="30454"/>
                      <a:pt x="10704" y="30716"/>
                      <a:pt x="10573" y="30835"/>
                    </a:cubicBezTo>
                    <a:cubicBezTo>
                      <a:pt x="10550" y="30847"/>
                      <a:pt x="10526" y="30871"/>
                      <a:pt x="10490" y="30883"/>
                    </a:cubicBezTo>
                    <a:lnTo>
                      <a:pt x="10466" y="30883"/>
                    </a:lnTo>
                    <a:cubicBezTo>
                      <a:pt x="10442" y="30835"/>
                      <a:pt x="10419" y="30811"/>
                      <a:pt x="10371" y="30787"/>
                    </a:cubicBezTo>
                    <a:cubicBezTo>
                      <a:pt x="10347" y="30776"/>
                      <a:pt x="10323" y="30776"/>
                      <a:pt x="10300" y="30776"/>
                    </a:cubicBezTo>
                    <a:cubicBezTo>
                      <a:pt x="10181" y="30656"/>
                      <a:pt x="10073" y="30526"/>
                      <a:pt x="9990" y="30383"/>
                    </a:cubicBezTo>
                    <a:cubicBezTo>
                      <a:pt x="9883" y="30216"/>
                      <a:pt x="9800" y="30037"/>
                      <a:pt x="9740" y="29859"/>
                    </a:cubicBezTo>
                    <a:cubicBezTo>
                      <a:pt x="9704" y="29740"/>
                      <a:pt x="9680" y="29621"/>
                      <a:pt x="9680" y="29502"/>
                    </a:cubicBezTo>
                    <a:cubicBezTo>
                      <a:pt x="9657" y="29299"/>
                      <a:pt x="9669" y="29097"/>
                      <a:pt x="9680" y="28906"/>
                    </a:cubicBezTo>
                    <a:lnTo>
                      <a:pt x="10026" y="28882"/>
                    </a:lnTo>
                    <a:close/>
                    <a:moveTo>
                      <a:pt x="17574" y="28811"/>
                    </a:moveTo>
                    <a:cubicBezTo>
                      <a:pt x="17932" y="28871"/>
                      <a:pt x="18241" y="28894"/>
                      <a:pt x="18515" y="28918"/>
                    </a:cubicBezTo>
                    <a:lnTo>
                      <a:pt x="18527" y="28906"/>
                    </a:lnTo>
                    <a:lnTo>
                      <a:pt x="18527" y="29252"/>
                    </a:lnTo>
                    <a:cubicBezTo>
                      <a:pt x="18527" y="29525"/>
                      <a:pt x="18491" y="29811"/>
                      <a:pt x="18432" y="30085"/>
                    </a:cubicBezTo>
                    <a:cubicBezTo>
                      <a:pt x="18372" y="30216"/>
                      <a:pt x="18313" y="30359"/>
                      <a:pt x="18229" y="30478"/>
                    </a:cubicBezTo>
                    <a:cubicBezTo>
                      <a:pt x="18193" y="30549"/>
                      <a:pt x="18146" y="30621"/>
                      <a:pt x="18110" y="30668"/>
                    </a:cubicBezTo>
                    <a:cubicBezTo>
                      <a:pt x="18074" y="30728"/>
                      <a:pt x="18051" y="30764"/>
                      <a:pt x="18015" y="30799"/>
                    </a:cubicBezTo>
                    <a:lnTo>
                      <a:pt x="18015" y="30811"/>
                    </a:lnTo>
                    <a:cubicBezTo>
                      <a:pt x="17967" y="30871"/>
                      <a:pt x="17908" y="30930"/>
                      <a:pt x="17836" y="30978"/>
                    </a:cubicBezTo>
                    <a:cubicBezTo>
                      <a:pt x="17812" y="30954"/>
                      <a:pt x="17789" y="30930"/>
                      <a:pt x="17765" y="30907"/>
                    </a:cubicBezTo>
                    <a:cubicBezTo>
                      <a:pt x="17622" y="30656"/>
                      <a:pt x="17503" y="30395"/>
                      <a:pt x="17420" y="30121"/>
                    </a:cubicBezTo>
                    <a:cubicBezTo>
                      <a:pt x="17491" y="29692"/>
                      <a:pt x="17562" y="29132"/>
                      <a:pt x="17574" y="28811"/>
                    </a:cubicBezTo>
                    <a:close/>
                    <a:moveTo>
                      <a:pt x="8061" y="30395"/>
                    </a:moveTo>
                    <a:cubicBezTo>
                      <a:pt x="8180" y="30549"/>
                      <a:pt x="8335" y="30668"/>
                      <a:pt x="8514" y="30752"/>
                    </a:cubicBezTo>
                    <a:cubicBezTo>
                      <a:pt x="8418" y="30859"/>
                      <a:pt x="8359" y="30978"/>
                      <a:pt x="8299" y="31109"/>
                    </a:cubicBezTo>
                    <a:cubicBezTo>
                      <a:pt x="8276" y="31168"/>
                      <a:pt x="8252" y="31240"/>
                      <a:pt x="8240" y="31311"/>
                    </a:cubicBezTo>
                    <a:cubicBezTo>
                      <a:pt x="8168" y="31228"/>
                      <a:pt x="8109" y="31133"/>
                      <a:pt x="8085" y="31014"/>
                    </a:cubicBezTo>
                    <a:lnTo>
                      <a:pt x="8097" y="31014"/>
                    </a:lnTo>
                    <a:cubicBezTo>
                      <a:pt x="8061" y="30811"/>
                      <a:pt x="8049" y="30609"/>
                      <a:pt x="8061" y="30395"/>
                    </a:cubicBezTo>
                    <a:close/>
                    <a:moveTo>
                      <a:pt x="20408" y="30585"/>
                    </a:moveTo>
                    <a:lnTo>
                      <a:pt x="20408" y="30585"/>
                    </a:lnTo>
                    <a:cubicBezTo>
                      <a:pt x="20444" y="30799"/>
                      <a:pt x="20432" y="31026"/>
                      <a:pt x="20360" y="31240"/>
                    </a:cubicBezTo>
                    <a:lnTo>
                      <a:pt x="20372" y="31240"/>
                    </a:lnTo>
                    <a:cubicBezTo>
                      <a:pt x="20325" y="31359"/>
                      <a:pt x="20241" y="31466"/>
                      <a:pt x="20122" y="31538"/>
                    </a:cubicBezTo>
                    <a:cubicBezTo>
                      <a:pt x="20146" y="31299"/>
                      <a:pt x="20110" y="31061"/>
                      <a:pt x="20015" y="30835"/>
                    </a:cubicBezTo>
                    <a:cubicBezTo>
                      <a:pt x="20146" y="30799"/>
                      <a:pt x="20265" y="30716"/>
                      <a:pt x="20360" y="30621"/>
                    </a:cubicBezTo>
                    <a:cubicBezTo>
                      <a:pt x="20372" y="30609"/>
                      <a:pt x="20396" y="30597"/>
                      <a:pt x="20408" y="30585"/>
                    </a:cubicBezTo>
                    <a:close/>
                    <a:moveTo>
                      <a:pt x="8859" y="30883"/>
                    </a:moveTo>
                    <a:cubicBezTo>
                      <a:pt x="8871" y="30907"/>
                      <a:pt x="8883" y="30918"/>
                      <a:pt x="8883" y="30942"/>
                    </a:cubicBezTo>
                    <a:cubicBezTo>
                      <a:pt x="8978" y="31073"/>
                      <a:pt x="9109" y="31168"/>
                      <a:pt x="9252" y="31204"/>
                    </a:cubicBezTo>
                    <a:cubicBezTo>
                      <a:pt x="9133" y="31430"/>
                      <a:pt x="9061" y="31669"/>
                      <a:pt x="9049" y="31919"/>
                    </a:cubicBezTo>
                    <a:cubicBezTo>
                      <a:pt x="9026" y="32050"/>
                      <a:pt x="9026" y="32192"/>
                      <a:pt x="9038" y="32335"/>
                    </a:cubicBezTo>
                    <a:cubicBezTo>
                      <a:pt x="9026" y="32311"/>
                      <a:pt x="9002" y="32288"/>
                      <a:pt x="8978" y="32264"/>
                    </a:cubicBezTo>
                    <a:cubicBezTo>
                      <a:pt x="8966" y="32240"/>
                      <a:pt x="8907" y="32169"/>
                      <a:pt x="8871" y="32133"/>
                    </a:cubicBezTo>
                    <a:cubicBezTo>
                      <a:pt x="8788" y="32026"/>
                      <a:pt x="8704" y="31907"/>
                      <a:pt x="8633" y="31788"/>
                    </a:cubicBezTo>
                    <a:cubicBezTo>
                      <a:pt x="8657" y="31716"/>
                      <a:pt x="8633" y="31645"/>
                      <a:pt x="8573" y="31609"/>
                    </a:cubicBezTo>
                    <a:cubicBezTo>
                      <a:pt x="8561" y="31478"/>
                      <a:pt x="8585" y="31347"/>
                      <a:pt x="8633" y="31240"/>
                    </a:cubicBezTo>
                    <a:cubicBezTo>
                      <a:pt x="8680" y="31097"/>
                      <a:pt x="8764" y="30978"/>
                      <a:pt x="8859" y="30883"/>
                    </a:cubicBezTo>
                    <a:close/>
                    <a:moveTo>
                      <a:pt x="19682" y="30954"/>
                    </a:moveTo>
                    <a:cubicBezTo>
                      <a:pt x="19801" y="31228"/>
                      <a:pt x="19813" y="31538"/>
                      <a:pt x="19729" y="31823"/>
                    </a:cubicBezTo>
                    <a:cubicBezTo>
                      <a:pt x="19694" y="31954"/>
                      <a:pt x="19646" y="32073"/>
                      <a:pt x="19586" y="32192"/>
                    </a:cubicBezTo>
                    <a:cubicBezTo>
                      <a:pt x="19551" y="32252"/>
                      <a:pt x="19491" y="32311"/>
                      <a:pt x="19432" y="32347"/>
                    </a:cubicBezTo>
                    <a:cubicBezTo>
                      <a:pt x="19491" y="32085"/>
                      <a:pt x="19503" y="31811"/>
                      <a:pt x="19456" y="31549"/>
                    </a:cubicBezTo>
                    <a:lnTo>
                      <a:pt x="19467" y="31549"/>
                    </a:lnTo>
                    <a:cubicBezTo>
                      <a:pt x="19456" y="31454"/>
                      <a:pt x="19420" y="31347"/>
                      <a:pt x="19384" y="31252"/>
                    </a:cubicBezTo>
                    <a:cubicBezTo>
                      <a:pt x="19503" y="31168"/>
                      <a:pt x="19598" y="31061"/>
                      <a:pt x="19682" y="30954"/>
                    </a:cubicBezTo>
                    <a:close/>
                    <a:moveTo>
                      <a:pt x="19075" y="31418"/>
                    </a:moveTo>
                    <a:cubicBezTo>
                      <a:pt x="19086" y="31478"/>
                      <a:pt x="19110" y="31538"/>
                      <a:pt x="19110" y="31609"/>
                    </a:cubicBezTo>
                    <a:cubicBezTo>
                      <a:pt x="19170" y="31883"/>
                      <a:pt x="19134" y="32169"/>
                      <a:pt x="19027" y="32419"/>
                    </a:cubicBezTo>
                    <a:cubicBezTo>
                      <a:pt x="18994" y="32629"/>
                      <a:pt x="18816" y="32778"/>
                      <a:pt x="18608" y="32778"/>
                    </a:cubicBezTo>
                    <a:cubicBezTo>
                      <a:pt x="18593" y="32778"/>
                      <a:pt x="18578" y="32777"/>
                      <a:pt x="18563" y="32776"/>
                    </a:cubicBezTo>
                    <a:cubicBezTo>
                      <a:pt x="18598" y="32407"/>
                      <a:pt x="18586" y="32038"/>
                      <a:pt x="18515" y="31669"/>
                    </a:cubicBezTo>
                    <a:lnTo>
                      <a:pt x="18539" y="31669"/>
                    </a:lnTo>
                    <a:cubicBezTo>
                      <a:pt x="18741" y="31645"/>
                      <a:pt x="18932" y="31561"/>
                      <a:pt x="19075" y="31418"/>
                    </a:cubicBezTo>
                    <a:close/>
                    <a:moveTo>
                      <a:pt x="9514" y="31490"/>
                    </a:moveTo>
                    <a:cubicBezTo>
                      <a:pt x="9633" y="31585"/>
                      <a:pt x="9788" y="31633"/>
                      <a:pt x="9954" y="31633"/>
                    </a:cubicBezTo>
                    <a:cubicBezTo>
                      <a:pt x="9919" y="31871"/>
                      <a:pt x="9919" y="32109"/>
                      <a:pt x="9931" y="32347"/>
                    </a:cubicBezTo>
                    <a:cubicBezTo>
                      <a:pt x="9931" y="32478"/>
                      <a:pt x="9942" y="32621"/>
                      <a:pt x="9966" y="32752"/>
                    </a:cubicBezTo>
                    <a:cubicBezTo>
                      <a:pt x="9913" y="32775"/>
                      <a:pt x="9861" y="32783"/>
                      <a:pt x="9811" y="32783"/>
                    </a:cubicBezTo>
                    <a:cubicBezTo>
                      <a:pt x="9782" y="32783"/>
                      <a:pt x="9754" y="32780"/>
                      <a:pt x="9728" y="32776"/>
                    </a:cubicBezTo>
                    <a:cubicBezTo>
                      <a:pt x="9573" y="32764"/>
                      <a:pt x="9454" y="32645"/>
                      <a:pt x="9430" y="32502"/>
                    </a:cubicBezTo>
                    <a:cubicBezTo>
                      <a:pt x="9383" y="32323"/>
                      <a:pt x="9371" y="32145"/>
                      <a:pt x="9383" y="31966"/>
                    </a:cubicBezTo>
                    <a:lnTo>
                      <a:pt x="9395" y="31954"/>
                    </a:lnTo>
                    <a:cubicBezTo>
                      <a:pt x="9407" y="31799"/>
                      <a:pt x="9454" y="31645"/>
                      <a:pt x="9514" y="31490"/>
                    </a:cubicBezTo>
                    <a:close/>
                    <a:moveTo>
                      <a:pt x="17041" y="31427"/>
                    </a:moveTo>
                    <a:cubicBezTo>
                      <a:pt x="17056" y="31427"/>
                      <a:pt x="17071" y="31428"/>
                      <a:pt x="17086" y="31430"/>
                    </a:cubicBezTo>
                    <a:cubicBezTo>
                      <a:pt x="17098" y="31430"/>
                      <a:pt x="17122" y="31430"/>
                      <a:pt x="17134" y="31442"/>
                    </a:cubicBezTo>
                    <a:cubicBezTo>
                      <a:pt x="17181" y="31478"/>
                      <a:pt x="17193" y="31538"/>
                      <a:pt x="17193" y="31597"/>
                    </a:cubicBezTo>
                    <a:cubicBezTo>
                      <a:pt x="17193" y="31752"/>
                      <a:pt x="17181" y="31907"/>
                      <a:pt x="17146" y="32061"/>
                    </a:cubicBezTo>
                    <a:cubicBezTo>
                      <a:pt x="17134" y="32133"/>
                      <a:pt x="17122" y="32192"/>
                      <a:pt x="17110" y="32240"/>
                    </a:cubicBezTo>
                    <a:cubicBezTo>
                      <a:pt x="17098" y="32431"/>
                      <a:pt x="17062" y="32621"/>
                      <a:pt x="17015" y="32800"/>
                    </a:cubicBezTo>
                    <a:cubicBezTo>
                      <a:pt x="16991" y="32895"/>
                      <a:pt x="16955" y="32990"/>
                      <a:pt x="16908" y="33073"/>
                    </a:cubicBezTo>
                    <a:cubicBezTo>
                      <a:pt x="16765" y="32990"/>
                      <a:pt x="16622" y="32883"/>
                      <a:pt x="16503" y="32764"/>
                    </a:cubicBezTo>
                    <a:cubicBezTo>
                      <a:pt x="16503" y="32633"/>
                      <a:pt x="16515" y="32514"/>
                      <a:pt x="16527" y="32383"/>
                    </a:cubicBezTo>
                    <a:lnTo>
                      <a:pt x="16538" y="32383"/>
                    </a:lnTo>
                    <a:lnTo>
                      <a:pt x="16538" y="32300"/>
                    </a:lnTo>
                    <a:cubicBezTo>
                      <a:pt x="16550" y="32121"/>
                      <a:pt x="16562" y="31954"/>
                      <a:pt x="16550" y="31776"/>
                    </a:cubicBezTo>
                    <a:cubicBezTo>
                      <a:pt x="16617" y="31675"/>
                      <a:pt x="16811" y="31427"/>
                      <a:pt x="17041" y="31427"/>
                    </a:cubicBezTo>
                    <a:close/>
                    <a:moveTo>
                      <a:pt x="12587" y="31263"/>
                    </a:moveTo>
                    <a:cubicBezTo>
                      <a:pt x="12607" y="31263"/>
                      <a:pt x="12627" y="31267"/>
                      <a:pt x="12645" y="31276"/>
                    </a:cubicBezTo>
                    <a:cubicBezTo>
                      <a:pt x="12800" y="31311"/>
                      <a:pt x="12967" y="31538"/>
                      <a:pt x="12990" y="31883"/>
                    </a:cubicBezTo>
                    <a:cubicBezTo>
                      <a:pt x="13002" y="31942"/>
                      <a:pt x="13002" y="32014"/>
                      <a:pt x="12990" y="32085"/>
                    </a:cubicBezTo>
                    <a:cubicBezTo>
                      <a:pt x="12979" y="32288"/>
                      <a:pt x="12931" y="32490"/>
                      <a:pt x="12871" y="32692"/>
                    </a:cubicBezTo>
                    <a:cubicBezTo>
                      <a:pt x="12764" y="33014"/>
                      <a:pt x="12657" y="33097"/>
                      <a:pt x="12633" y="33109"/>
                    </a:cubicBezTo>
                    <a:cubicBezTo>
                      <a:pt x="12621" y="33115"/>
                      <a:pt x="12609" y="33118"/>
                      <a:pt x="12598" y="33118"/>
                    </a:cubicBezTo>
                    <a:cubicBezTo>
                      <a:pt x="12586" y="33118"/>
                      <a:pt x="12574" y="33115"/>
                      <a:pt x="12562" y="33109"/>
                    </a:cubicBezTo>
                    <a:cubicBezTo>
                      <a:pt x="12443" y="33073"/>
                      <a:pt x="12371" y="32954"/>
                      <a:pt x="12324" y="32776"/>
                    </a:cubicBezTo>
                    <a:cubicBezTo>
                      <a:pt x="12276" y="32490"/>
                      <a:pt x="12264" y="32192"/>
                      <a:pt x="12288" y="31907"/>
                    </a:cubicBezTo>
                    <a:lnTo>
                      <a:pt x="12300" y="31907"/>
                    </a:lnTo>
                    <a:cubicBezTo>
                      <a:pt x="12312" y="31871"/>
                      <a:pt x="12312" y="31835"/>
                      <a:pt x="12312" y="31799"/>
                    </a:cubicBezTo>
                    <a:lnTo>
                      <a:pt x="12312" y="31764"/>
                    </a:lnTo>
                    <a:cubicBezTo>
                      <a:pt x="12336" y="31526"/>
                      <a:pt x="12407" y="31359"/>
                      <a:pt x="12502" y="31288"/>
                    </a:cubicBezTo>
                    <a:cubicBezTo>
                      <a:pt x="12524" y="31273"/>
                      <a:pt x="12556" y="31263"/>
                      <a:pt x="12587" y="31263"/>
                    </a:cubicBezTo>
                    <a:close/>
                    <a:moveTo>
                      <a:pt x="14756" y="31427"/>
                    </a:moveTo>
                    <a:cubicBezTo>
                      <a:pt x="14771" y="31427"/>
                      <a:pt x="14786" y="31428"/>
                      <a:pt x="14800" y="31430"/>
                    </a:cubicBezTo>
                    <a:lnTo>
                      <a:pt x="14836" y="31430"/>
                    </a:lnTo>
                    <a:cubicBezTo>
                      <a:pt x="14850" y="31428"/>
                      <a:pt x="14864" y="31427"/>
                      <a:pt x="14878" y="31427"/>
                    </a:cubicBezTo>
                    <a:cubicBezTo>
                      <a:pt x="14950" y="31427"/>
                      <a:pt x="15024" y="31452"/>
                      <a:pt x="15074" y="31502"/>
                    </a:cubicBezTo>
                    <a:cubicBezTo>
                      <a:pt x="15157" y="31597"/>
                      <a:pt x="15145" y="31776"/>
                      <a:pt x="15122" y="31930"/>
                    </a:cubicBezTo>
                    <a:cubicBezTo>
                      <a:pt x="15122" y="31990"/>
                      <a:pt x="15122" y="32038"/>
                      <a:pt x="15122" y="32085"/>
                    </a:cubicBezTo>
                    <a:cubicBezTo>
                      <a:pt x="15110" y="32300"/>
                      <a:pt x="15086" y="32514"/>
                      <a:pt x="15038" y="32728"/>
                    </a:cubicBezTo>
                    <a:cubicBezTo>
                      <a:pt x="15026" y="32823"/>
                      <a:pt x="15014" y="32907"/>
                      <a:pt x="15003" y="32931"/>
                    </a:cubicBezTo>
                    <a:cubicBezTo>
                      <a:pt x="15003" y="32963"/>
                      <a:pt x="14922" y="33137"/>
                      <a:pt x="14789" y="33137"/>
                    </a:cubicBezTo>
                    <a:cubicBezTo>
                      <a:pt x="14777" y="33137"/>
                      <a:pt x="14765" y="33136"/>
                      <a:pt x="14753" y="33133"/>
                    </a:cubicBezTo>
                    <a:cubicBezTo>
                      <a:pt x="14705" y="33121"/>
                      <a:pt x="14598" y="33085"/>
                      <a:pt x="14562" y="32728"/>
                    </a:cubicBezTo>
                    <a:lnTo>
                      <a:pt x="14574" y="32728"/>
                    </a:lnTo>
                    <a:cubicBezTo>
                      <a:pt x="14550" y="32609"/>
                      <a:pt x="14550" y="32466"/>
                      <a:pt x="14550" y="32335"/>
                    </a:cubicBezTo>
                    <a:cubicBezTo>
                      <a:pt x="14550" y="32228"/>
                      <a:pt x="14538" y="32133"/>
                      <a:pt x="14526" y="32050"/>
                    </a:cubicBezTo>
                    <a:lnTo>
                      <a:pt x="14526" y="31954"/>
                    </a:lnTo>
                    <a:cubicBezTo>
                      <a:pt x="14503" y="31764"/>
                      <a:pt x="14479" y="31561"/>
                      <a:pt x="14550" y="31490"/>
                    </a:cubicBezTo>
                    <a:cubicBezTo>
                      <a:pt x="14609" y="31450"/>
                      <a:pt x="14685" y="31427"/>
                      <a:pt x="14756" y="31427"/>
                    </a:cubicBezTo>
                    <a:close/>
                    <a:moveTo>
                      <a:pt x="10383" y="31240"/>
                    </a:moveTo>
                    <a:cubicBezTo>
                      <a:pt x="10573" y="31478"/>
                      <a:pt x="10835" y="31657"/>
                      <a:pt x="11133" y="31740"/>
                    </a:cubicBezTo>
                    <a:cubicBezTo>
                      <a:pt x="11074" y="32121"/>
                      <a:pt x="11050" y="32502"/>
                      <a:pt x="11085" y="32883"/>
                    </a:cubicBezTo>
                    <a:cubicBezTo>
                      <a:pt x="10954" y="33014"/>
                      <a:pt x="10788" y="33121"/>
                      <a:pt x="10621" y="33181"/>
                    </a:cubicBezTo>
                    <a:cubicBezTo>
                      <a:pt x="10562" y="33181"/>
                      <a:pt x="10431" y="33169"/>
                      <a:pt x="10359" y="32859"/>
                    </a:cubicBezTo>
                    <a:cubicBezTo>
                      <a:pt x="10359" y="32812"/>
                      <a:pt x="10347" y="32752"/>
                      <a:pt x="10312" y="32716"/>
                    </a:cubicBezTo>
                    <a:lnTo>
                      <a:pt x="10323" y="32716"/>
                    </a:lnTo>
                    <a:cubicBezTo>
                      <a:pt x="10300" y="32585"/>
                      <a:pt x="10288" y="32454"/>
                      <a:pt x="10276" y="32323"/>
                    </a:cubicBezTo>
                    <a:cubicBezTo>
                      <a:pt x="10264" y="32061"/>
                      <a:pt x="10288" y="31788"/>
                      <a:pt x="10323" y="31526"/>
                    </a:cubicBezTo>
                    <a:cubicBezTo>
                      <a:pt x="10359" y="31478"/>
                      <a:pt x="10371" y="31430"/>
                      <a:pt x="10347" y="31383"/>
                    </a:cubicBezTo>
                    <a:cubicBezTo>
                      <a:pt x="10359" y="31323"/>
                      <a:pt x="10371" y="31276"/>
                      <a:pt x="10383" y="31240"/>
                    </a:cubicBezTo>
                    <a:close/>
                    <a:moveTo>
                      <a:pt x="13815" y="31315"/>
                    </a:moveTo>
                    <a:cubicBezTo>
                      <a:pt x="13830" y="31315"/>
                      <a:pt x="13845" y="31318"/>
                      <a:pt x="13860" y="31323"/>
                    </a:cubicBezTo>
                    <a:cubicBezTo>
                      <a:pt x="13895" y="31335"/>
                      <a:pt x="13943" y="31418"/>
                      <a:pt x="13955" y="31561"/>
                    </a:cubicBezTo>
                    <a:cubicBezTo>
                      <a:pt x="13991" y="31871"/>
                      <a:pt x="13991" y="32192"/>
                      <a:pt x="13955" y="32514"/>
                    </a:cubicBezTo>
                    <a:lnTo>
                      <a:pt x="13955" y="32573"/>
                    </a:lnTo>
                    <a:cubicBezTo>
                      <a:pt x="13955" y="32621"/>
                      <a:pt x="13943" y="32669"/>
                      <a:pt x="13931" y="32728"/>
                    </a:cubicBezTo>
                    <a:cubicBezTo>
                      <a:pt x="13895" y="33085"/>
                      <a:pt x="13824" y="33169"/>
                      <a:pt x="13800" y="33193"/>
                    </a:cubicBezTo>
                    <a:lnTo>
                      <a:pt x="13764" y="33193"/>
                    </a:lnTo>
                    <a:cubicBezTo>
                      <a:pt x="13681" y="33181"/>
                      <a:pt x="13574" y="33050"/>
                      <a:pt x="13479" y="32704"/>
                    </a:cubicBezTo>
                    <a:lnTo>
                      <a:pt x="13490" y="32704"/>
                    </a:lnTo>
                    <a:cubicBezTo>
                      <a:pt x="13419" y="32431"/>
                      <a:pt x="13371" y="32145"/>
                      <a:pt x="13348" y="31859"/>
                    </a:cubicBezTo>
                    <a:cubicBezTo>
                      <a:pt x="13360" y="31847"/>
                      <a:pt x="13360" y="31835"/>
                      <a:pt x="13348" y="31835"/>
                    </a:cubicBezTo>
                    <a:lnTo>
                      <a:pt x="13348" y="31811"/>
                    </a:lnTo>
                    <a:cubicBezTo>
                      <a:pt x="13336" y="31561"/>
                      <a:pt x="13479" y="31442"/>
                      <a:pt x="13752" y="31335"/>
                    </a:cubicBezTo>
                    <a:cubicBezTo>
                      <a:pt x="13773" y="31321"/>
                      <a:pt x="13794" y="31315"/>
                      <a:pt x="13815" y="31315"/>
                    </a:cubicBezTo>
                    <a:close/>
                    <a:moveTo>
                      <a:pt x="16086" y="31216"/>
                    </a:moveTo>
                    <a:cubicBezTo>
                      <a:pt x="16086" y="31216"/>
                      <a:pt x="16169" y="31276"/>
                      <a:pt x="16205" y="31692"/>
                    </a:cubicBezTo>
                    <a:cubicBezTo>
                      <a:pt x="16193" y="31728"/>
                      <a:pt x="16193" y="31764"/>
                      <a:pt x="16205" y="31799"/>
                    </a:cubicBezTo>
                    <a:cubicBezTo>
                      <a:pt x="16205" y="31942"/>
                      <a:pt x="16205" y="32097"/>
                      <a:pt x="16181" y="32264"/>
                    </a:cubicBezTo>
                    <a:lnTo>
                      <a:pt x="16181" y="32359"/>
                    </a:lnTo>
                    <a:cubicBezTo>
                      <a:pt x="16169" y="32502"/>
                      <a:pt x="16169" y="32657"/>
                      <a:pt x="16146" y="32788"/>
                    </a:cubicBezTo>
                    <a:cubicBezTo>
                      <a:pt x="16098" y="33145"/>
                      <a:pt x="16038" y="33193"/>
                      <a:pt x="16027" y="33193"/>
                    </a:cubicBezTo>
                    <a:lnTo>
                      <a:pt x="16015" y="33193"/>
                    </a:lnTo>
                    <a:cubicBezTo>
                      <a:pt x="15824" y="33157"/>
                      <a:pt x="15693" y="33002"/>
                      <a:pt x="15610" y="32716"/>
                    </a:cubicBezTo>
                    <a:lnTo>
                      <a:pt x="15622" y="32716"/>
                    </a:lnTo>
                    <a:lnTo>
                      <a:pt x="15622" y="32704"/>
                    </a:lnTo>
                    <a:cubicBezTo>
                      <a:pt x="15538" y="32311"/>
                      <a:pt x="15515" y="31907"/>
                      <a:pt x="15562" y="31514"/>
                    </a:cubicBezTo>
                    <a:cubicBezTo>
                      <a:pt x="15586" y="31418"/>
                      <a:pt x="15836" y="31228"/>
                      <a:pt x="16086" y="31216"/>
                    </a:cubicBezTo>
                    <a:close/>
                    <a:moveTo>
                      <a:pt x="18098" y="31228"/>
                    </a:moveTo>
                    <a:cubicBezTo>
                      <a:pt x="18122" y="31323"/>
                      <a:pt x="18146" y="31418"/>
                      <a:pt x="18158" y="31514"/>
                    </a:cubicBezTo>
                    <a:cubicBezTo>
                      <a:pt x="18229" y="31907"/>
                      <a:pt x="18253" y="32300"/>
                      <a:pt x="18217" y="32704"/>
                    </a:cubicBezTo>
                    <a:lnTo>
                      <a:pt x="18193" y="32788"/>
                    </a:lnTo>
                    <a:cubicBezTo>
                      <a:pt x="18182" y="32823"/>
                      <a:pt x="18170" y="32859"/>
                      <a:pt x="18158" y="32895"/>
                    </a:cubicBezTo>
                    <a:cubicBezTo>
                      <a:pt x="18086" y="33157"/>
                      <a:pt x="18027" y="33193"/>
                      <a:pt x="18015" y="33193"/>
                    </a:cubicBezTo>
                    <a:cubicBezTo>
                      <a:pt x="17932" y="33193"/>
                      <a:pt x="17646" y="33002"/>
                      <a:pt x="17384" y="32788"/>
                    </a:cubicBezTo>
                    <a:cubicBezTo>
                      <a:pt x="17420" y="32609"/>
                      <a:pt x="17443" y="32442"/>
                      <a:pt x="17455" y="32264"/>
                    </a:cubicBezTo>
                    <a:lnTo>
                      <a:pt x="17467" y="32264"/>
                    </a:lnTo>
                    <a:cubicBezTo>
                      <a:pt x="17467" y="32240"/>
                      <a:pt x="17479" y="32192"/>
                      <a:pt x="17491" y="32133"/>
                    </a:cubicBezTo>
                    <a:cubicBezTo>
                      <a:pt x="17527" y="31978"/>
                      <a:pt x="17539" y="31835"/>
                      <a:pt x="17551" y="31680"/>
                    </a:cubicBezTo>
                    <a:cubicBezTo>
                      <a:pt x="17693" y="31573"/>
                      <a:pt x="17824" y="31454"/>
                      <a:pt x="17943" y="31311"/>
                    </a:cubicBezTo>
                    <a:cubicBezTo>
                      <a:pt x="18003" y="31299"/>
                      <a:pt x="18051" y="31264"/>
                      <a:pt x="18098" y="31228"/>
                    </a:cubicBezTo>
                    <a:close/>
                    <a:moveTo>
                      <a:pt x="11662" y="31364"/>
                    </a:moveTo>
                    <a:cubicBezTo>
                      <a:pt x="11670" y="31364"/>
                      <a:pt x="11676" y="31366"/>
                      <a:pt x="11681" y="31371"/>
                    </a:cubicBezTo>
                    <a:cubicBezTo>
                      <a:pt x="11764" y="31395"/>
                      <a:pt x="11883" y="31597"/>
                      <a:pt x="11943" y="31835"/>
                    </a:cubicBezTo>
                    <a:cubicBezTo>
                      <a:pt x="11907" y="32145"/>
                      <a:pt x="11919" y="32466"/>
                      <a:pt x="11966" y="32776"/>
                    </a:cubicBezTo>
                    <a:lnTo>
                      <a:pt x="11966" y="32788"/>
                    </a:lnTo>
                    <a:cubicBezTo>
                      <a:pt x="11871" y="32954"/>
                      <a:pt x="11740" y="33097"/>
                      <a:pt x="11585" y="33193"/>
                    </a:cubicBezTo>
                    <a:cubicBezTo>
                      <a:pt x="11562" y="33193"/>
                      <a:pt x="11538" y="33204"/>
                      <a:pt x="11514" y="33204"/>
                    </a:cubicBezTo>
                    <a:cubicBezTo>
                      <a:pt x="11478" y="33121"/>
                      <a:pt x="11455" y="33026"/>
                      <a:pt x="11443" y="32942"/>
                    </a:cubicBezTo>
                    <a:cubicBezTo>
                      <a:pt x="11395" y="32502"/>
                      <a:pt x="11419" y="32073"/>
                      <a:pt x="11502" y="31657"/>
                    </a:cubicBezTo>
                    <a:cubicBezTo>
                      <a:pt x="11526" y="31573"/>
                      <a:pt x="11538" y="31502"/>
                      <a:pt x="11574" y="31430"/>
                    </a:cubicBezTo>
                    <a:cubicBezTo>
                      <a:pt x="11585" y="31418"/>
                      <a:pt x="11585" y="31407"/>
                      <a:pt x="11597" y="31395"/>
                    </a:cubicBezTo>
                    <a:cubicBezTo>
                      <a:pt x="11628" y="31372"/>
                      <a:pt x="11648" y="31364"/>
                      <a:pt x="11662" y="31364"/>
                    </a:cubicBezTo>
                    <a:close/>
                    <a:moveTo>
                      <a:pt x="1834" y="23120"/>
                    </a:moveTo>
                    <a:lnTo>
                      <a:pt x="1834" y="23120"/>
                    </a:lnTo>
                    <a:cubicBezTo>
                      <a:pt x="2418" y="23608"/>
                      <a:pt x="3418" y="24334"/>
                      <a:pt x="4239" y="24406"/>
                    </a:cubicBezTo>
                    <a:cubicBezTo>
                      <a:pt x="4620" y="24430"/>
                      <a:pt x="4989" y="24525"/>
                      <a:pt x="5347" y="24680"/>
                    </a:cubicBezTo>
                    <a:cubicBezTo>
                      <a:pt x="5359" y="24918"/>
                      <a:pt x="5406" y="25489"/>
                      <a:pt x="5478" y="26132"/>
                    </a:cubicBezTo>
                    <a:cubicBezTo>
                      <a:pt x="5537" y="26680"/>
                      <a:pt x="5632" y="27227"/>
                      <a:pt x="5763" y="27763"/>
                    </a:cubicBezTo>
                    <a:cubicBezTo>
                      <a:pt x="5882" y="28275"/>
                      <a:pt x="5978" y="28799"/>
                      <a:pt x="6037" y="29323"/>
                    </a:cubicBezTo>
                    <a:cubicBezTo>
                      <a:pt x="6132" y="30025"/>
                      <a:pt x="6216" y="30633"/>
                      <a:pt x="6394" y="30918"/>
                    </a:cubicBezTo>
                    <a:cubicBezTo>
                      <a:pt x="6432" y="30974"/>
                      <a:pt x="6485" y="30997"/>
                      <a:pt x="6536" y="30997"/>
                    </a:cubicBezTo>
                    <a:cubicBezTo>
                      <a:pt x="6662" y="30997"/>
                      <a:pt x="6785" y="30860"/>
                      <a:pt x="6692" y="30716"/>
                    </a:cubicBezTo>
                    <a:cubicBezTo>
                      <a:pt x="6549" y="30502"/>
                      <a:pt x="6466" y="29906"/>
                      <a:pt x="6382" y="29275"/>
                    </a:cubicBezTo>
                    <a:cubicBezTo>
                      <a:pt x="6323" y="28728"/>
                      <a:pt x="6228" y="28204"/>
                      <a:pt x="6097" y="27668"/>
                    </a:cubicBezTo>
                    <a:cubicBezTo>
                      <a:pt x="6013" y="27323"/>
                      <a:pt x="5954" y="26977"/>
                      <a:pt x="5906" y="26620"/>
                    </a:cubicBezTo>
                    <a:lnTo>
                      <a:pt x="5906" y="26620"/>
                    </a:lnTo>
                    <a:cubicBezTo>
                      <a:pt x="6132" y="27120"/>
                      <a:pt x="7121" y="29252"/>
                      <a:pt x="7835" y="29894"/>
                    </a:cubicBezTo>
                    <a:cubicBezTo>
                      <a:pt x="7633" y="30299"/>
                      <a:pt x="7716" y="30871"/>
                      <a:pt x="7752" y="31061"/>
                    </a:cubicBezTo>
                    <a:cubicBezTo>
                      <a:pt x="7799" y="31430"/>
                      <a:pt x="8097" y="31692"/>
                      <a:pt x="8276" y="31811"/>
                    </a:cubicBezTo>
                    <a:cubicBezTo>
                      <a:pt x="8347" y="32014"/>
                      <a:pt x="8466" y="32192"/>
                      <a:pt x="8609" y="32347"/>
                    </a:cubicBezTo>
                    <a:cubicBezTo>
                      <a:pt x="8633" y="32383"/>
                      <a:pt x="8668" y="32431"/>
                      <a:pt x="8704" y="32466"/>
                    </a:cubicBezTo>
                    <a:cubicBezTo>
                      <a:pt x="8847" y="32669"/>
                      <a:pt x="8990" y="32764"/>
                      <a:pt x="9133" y="32764"/>
                    </a:cubicBezTo>
                    <a:lnTo>
                      <a:pt x="9157" y="32764"/>
                    </a:lnTo>
                    <a:cubicBezTo>
                      <a:pt x="9264" y="32966"/>
                      <a:pt x="9454" y="33097"/>
                      <a:pt x="9680" y="33121"/>
                    </a:cubicBezTo>
                    <a:cubicBezTo>
                      <a:pt x="9716" y="33133"/>
                      <a:pt x="9764" y="33133"/>
                      <a:pt x="9811" y="33133"/>
                    </a:cubicBezTo>
                    <a:cubicBezTo>
                      <a:pt x="9895" y="33133"/>
                      <a:pt x="9978" y="33121"/>
                      <a:pt x="10061" y="33097"/>
                    </a:cubicBezTo>
                    <a:cubicBezTo>
                      <a:pt x="10169" y="33383"/>
                      <a:pt x="10347" y="33526"/>
                      <a:pt x="10597" y="33538"/>
                    </a:cubicBezTo>
                    <a:lnTo>
                      <a:pt x="10609" y="33538"/>
                    </a:lnTo>
                    <a:cubicBezTo>
                      <a:pt x="10823" y="33514"/>
                      <a:pt x="11014" y="33419"/>
                      <a:pt x="11169" y="33276"/>
                    </a:cubicBezTo>
                    <a:cubicBezTo>
                      <a:pt x="11204" y="33443"/>
                      <a:pt x="11359" y="33562"/>
                      <a:pt x="11526" y="33562"/>
                    </a:cubicBezTo>
                    <a:cubicBezTo>
                      <a:pt x="11645" y="33550"/>
                      <a:pt x="11764" y="33514"/>
                      <a:pt x="11859" y="33443"/>
                    </a:cubicBezTo>
                    <a:cubicBezTo>
                      <a:pt x="11955" y="33371"/>
                      <a:pt x="12050" y="33288"/>
                      <a:pt x="12121" y="33193"/>
                    </a:cubicBezTo>
                    <a:cubicBezTo>
                      <a:pt x="12205" y="33312"/>
                      <a:pt x="12312" y="33395"/>
                      <a:pt x="12455" y="33443"/>
                    </a:cubicBezTo>
                    <a:cubicBezTo>
                      <a:pt x="12502" y="33466"/>
                      <a:pt x="12550" y="33466"/>
                      <a:pt x="12598" y="33478"/>
                    </a:cubicBezTo>
                    <a:cubicBezTo>
                      <a:pt x="12669" y="33466"/>
                      <a:pt x="12740" y="33454"/>
                      <a:pt x="12800" y="33431"/>
                    </a:cubicBezTo>
                    <a:cubicBezTo>
                      <a:pt x="12979" y="33312"/>
                      <a:pt x="13109" y="33133"/>
                      <a:pt x="13169" y="32931"/>
                    </a:cubicBezTo>
                    <a:lnTo>
                      <a:pt x="13193" y="32931"/>
                    </a:lnTo>
                    <a:cubicBezTo>
                      <a:pt x="13312" y="33300"/>
                      <a:pt x="13490" y="33502"/>
                      <a:pt x="13705" y="33538"/>
                    </a:cubicBezTo>
                    <a:cubicBezTo>
                      <a:pt x="13729" y="33550"/>
                      <a:pt x="13752" y="33550"/>
                      <a:pt x="13776" y="33550"/>
                    </a:cubicBezTo>
                    <a:cubicBezTo>
                      <a:pt x="13860" y="33550"/>
                      <a:pt x="13931" y="33526"/>
                      <a:pt x="14002" y="33478"/>
                    </a:cubicBezTo>
                    <a:cubicBezTo>
                      <a:pt x="14145" y="33335"/>
                      <a:pt x="14241" y="33157"/>
                      <a:pt x="14252" y="32966"/>
                    </a:cubicBezTo>
                    <a:cubicBezTo>
                      <a:pt x="14288" y="33193"/>
                      <a:pt x="14443" y="33383"/>
                      <a:pt x="14657" y="33466"/>
                    </a:cubicBezTo>
                    <a:cubicBezTo>
                      <a:pt x="14705" y="33478"/>
                      <a:pt x="14753" y="33490"/>
                      <a:pt x="14800" y="33490"/>
                    </a:cubicBezTo>
                    <a:cubicBezTo>
                      <a:pt x="15098" y="33490"/>
                      <a:pt x="15288" y="33204"/>
                      <a:pt x="15348" y="33038"/>
                    </a:cubicBezTo>
                    <a:cubicBezTo>
                      <a:pt x="15348" y="33026"/>
                      <a:pt x="15348" y="33014"/>
                      <a:pt x="15348" y="33014"/>
                    </a:cubicBezTo>
                    <a:cubicBezTo>
                      <a:pt x="15431" y="33276"/>
                      <a:pt x="15657" y="33478"/>
                      <a:pt x="15943" y="33538"/>
                    </a:cubicBezTo>
                    <a:cubicBezTo>
                      <a:pt x="15967" y="33550"/>
                      <a:pt x="15991" y="33550"/>
                      <a:pt x="16015" y="33550"/>
                    </a:cubicBezTo>
                    <a:cubicBezTo>
                      <a:pt x="16086" y="33550"/>
                      <a:pt x="16169" y="33526"/>
                      <a:pt x="16229" y="33478"/>
                    </a:cubicBezTo>
                    <a:cubicBezTo>
                      <a:pt x="16324" y="33395"/>
                      <a:pt x="16384" y="33288"/>
                      <a:pt x="16419" y="33169"/>
                    </a:cubicBezTo>
                    <a:cubicBezTo>
                      <a:pt x="16562" y="33312"/>
                      <a:pt x="16741" y="33395"/>
                      <a:pt x="16931" y="33431"/>
                    </a:cubicBezTo>
                    <a:lnTo>
                      <a:pt x="16967" y="33431"/>
                    </a:lnTo>
                    <a:cubicBezTo>
                      <a:pt x="17098" y="33419"/>
                      <a:pt x="17193" y="33300"/>
                      <a:pt x="17265" y="33157"/>
                    </a:cubicBezTo>
                    <a:cubicBezTo>
                      <a:pt x="17491" y="33335"/>
                      <a:pt x="17801" y="33550"/>
                      <a:pt x="18003" y="33550"/>
                    </a:cubicBezTo>
                    <a:lnTo>
                      <a:pt x="18015" y="33550"/>
                    </a:lnTo>
                    <a:cubicBezTo>
                      <a:pt x="18265" y="33538"/>
                      <a:pt x="18384" y="33312"/>
                      <a:pt x="18455" y="33133"/>
                    </a:cubicBezTo>
                    <a:lnTo>
                      <a:pt x="18527" y="33133"/>
                    </a:lnTo>
                    <a:cubicBezTo>
                      <a:pt x="18548" y="33135"/>
                      <a:pt x="18569" y="33136"/>
                      <a:pt x="18591" y="33136"/>
                    </a:cubicBezTo>
                    <a:cubicBezTo>
                      <a:pt x="18692" y="33136"/>
                      <a:pt x="18796" y="33115"/>
                      <a:pt x="18884" y="33085"/>
                    </a:cubicBezTo>
                    <a:cubicBezTo>
                      <a:pt x="19051" y="33002"/>
                      <a:pt x="19194" y="32871"/>
                      <a:pt x="19277" y="32716"/>
                    </a:cubicBezTo>
                    <a:lnTo>
                      <a:pt x="19467" y="32716"/>
                    </a:lnTo>
                    <a:cubicBezTo>
                      <a:pt x="19646" y="32657"/>
                      <a:pt x="19801" y="32538"/>
                      <a:pt x="19884" y="32371"/>
                    </a:cubicBezTo>
                    <a:cubicBezTo>
                      <a:pt x="19956" y="32252"/>
                      <a:pt x="20003" y="32133"/>
                      <a:pt x="20051" y="32002"/>
                    </a:cubicBezTo>
                    <a:cubicBezTo>
                      <a:pt x="20218" y="31919"/>
                      <a:pt x="20610" y="31692"/>
                      <a:pt x="20706" y="31335"/>
                    </a:cubicBezTo>
                    <a:cubicBezTo>
                      <a:pt x="20801" y="31049"/>
                      <a:pt x="20813" y="30752"/>
                      <a:pt x="20741" y="30466"/>
                    </a:cubicBezTo>
                    <a:cubicBezTo>
                      <a:pt x="20753" y="30430"/>
                      <a:pt x="20765" y="30406"/>
                      <a:pt x="20777" y="30371"/>
                    </a:cubicBezTo>
                    <a:cubicBezTo>
                      <a:pt x="20777" y="30359"/>
                      <a:pt x="20789" y="30335"/>
                      <a:pt x="20789" y="30311"/>
                    </a:cubicBezTo>
                    <a:lnTo>
                      <a:pt x="20789" y="30299"/>
                    </a:lnTo>
                    <a:cubicBezTo>
                      <a:pt x="20837" y="30168"/>
                      <a:pt x="20837" y="30014"/>
                      <a:pt x="20777" y="29883"/>
                    </a:cubicBezTo>
                    <a:cubicBezTo>
                      <a:pt x="21575" y="28906"/>
                      <a:pt x="22468" y="27037"/>
                      <a:pt x="22670" y="26620"/>
                    </a:cubicBezTo>
                    <a:lnTo>
                      <a:pt x="22670" y="26620"/>
                    </a:lnTo>
                    <a:cubicBezTo>
                      <a:pt x="22408" y="28275"/>
                      <a:pt x="21992" y="30359"/>
                      <a:pt x="21420" y="31323"/>
                    </a:cubicBezTo>
                    <a:cubicBezTo>
                      <a:pt x="21372" y="31407"/>
                      <a:pt x="21396" y="31514"/>
                      <a:pt x="21480" y="31561"/>
                    </a:cubicBezTo>
                    <a:cubicBezTo>
                      <a:pt x="21503" y="31573"/>
                      <a:pt x="21539" y="31585"/>
                      <a:pt x="21575" y="31585"/>
                    </a:cubicBezTo>
                    <a:cubicBezTo>
                      <a:pt x="21634" y="31585"/>
                      <a:pt x="21682" y="31549"/>
                      <a:pt x="21718" y="31502"/>
                    </a:cubicBezTo>
                    <a:cubicBezTo>
                      <a:pt x="22349" y="30466"/>
                      <a:pt x="22789" y="28204"/>
                      <a:pt x="23039" y="26501"/>
                    </a:cubicBezTo>
                    <a:cubicBezTo>
                      <a:pt x="23182" y="25608"/>
                      <a:pt x="23266" y="24870"/>
                      <a:pt x="23289" y="24596"/>
                    </a:cubicBezTo>
                    <a:cubicBezTo>
                      <a:pt x="23551" y="24525"/>
                      <a:pt x="23849" y="24453"/>
                      <a:pt x="24206" y="24358"/>
                    </a:cubicBezTo>
                    <a:cubicBezTo>
                      <a:pt x="24932" y="24191"/>
                      <a:pt x="25623" y="23858"/>
                      <a:pt x="26194" y="23382"/>
                    </a:cubicBezTo>
                    <a:lnTo>
                      <a:pt x="26194" y="23382"/>
                    </a:lnTo>
                    <a:cubicBezTo>
                      <a:pt x="26111" y="24037"/>
                      <a:pt x="25980" y="24703"/>
                      <a:pt x="25790" y="25346"/>
                    </a:cubicBezTo>
                    <a:cubicBezTo>
                      <a:pt x="25565" y="26103"/>
                      <a:pt x="25188" y="27012"/>
                      <a:pt x="24612" y="27398"/>
                    </a:cubicBezTo>
                    <a:lnTo>
                      <a:pt x="24612" y="27398"/>
                    </a:lnTo>
                    <a:cubicBezTo>
                      <a:pt x="24719" y="26485"/>
                      <a:pt x="24861" y="25857"/>
                      <a:pt x="25028" y="25501"/>
                    </a:cubicBezTo>
                    <a:cubicBezTo>
                      <a:pt x="25063" y="25406"/>
                      <a:pt x="25028" y="25299"/>
                      <a:pt x="24944" y="25263"/>
                    </a:cubicBezTo>
                    <a:cubicBezTo>
                      <a:pt x="24919" y="25254"/>
                      <a:pt x="24894" y="25249"/>
                      <a:pt x="24869" y="25249"/>
                    </a:cubicBezTo>
                    <a:cubicBezTo>
                      <a:pt x="24798" y="25249"/>
                      <a:pt x="24733" y="25285"/>
                      <a:pt x="24706" y="25346"/>
                    </a:cubicBezTo>
                    <a:cubicBezTo>
                      <a:pt x="24504" y="25775"/>
                      <a:pt x="24349" y="26513"/>
                      <a:pt x="24230" y="27608"/>
                    </a:cubicBezTo>
                    <a:cubicBezTo>
                      <a:pt x="24182" y="27656"/>
                      <a:pt x="24170" y="27728"/>
                      <a:pt x="24194" y="27787"/>
                    </a:cubicBezTo>
                    <a:cubicBezTo>
                      <a:pt x="24194" y="27787"/>
                      <a:pt x="24206" y="27799"/>
                      <a:pt x="24206" y="27799"/>
                    </a:cubicBezTo>
                    <a:cubicBezTo>
                      <a:pt x="24099" y="28775"/>
                      <a:pt x="24039" y="29859"/>
                      <a:pt x="23992" y="30740"/>
                    </a:cubicBezTo>
                    <a:cubicBezTo>
                      <a:pt x="23968" y="31168"/>
                      <a:pt x="23944" y="31573"/>
                      <a:pt x="23908" y="31907"/>
                    </a:cubicBezTo>
                    <a:cubicBezTo>
                      <a:pt x="23813" y="33169"/>
                      <a:pt x="23599" y="33514"/>
                      <a:pt x="23158" y="34205"/>
                    </a:cubicBezTo>
                    <a:cubicBezTo>
                      <a:pt x="23015" y="34431"/>
                      <a:pt x="22861" y="34681"/>
                      <a:pt x="22682" y="35002"/>
                    </a:cubicBezTo>
                    <a:cubicBezTo>
                      <a:pt x="21932" y="36312"/>
                      <a:pt x="18432" y="39229"/>
                      <a:pt x="17455" y="39503"/>
                    </a:cubicBezTo>
                    <a:cubicBezTo>
                      <a:pt x="16803" y="39685"/>
                      <a:pt x="15484" y="39901"/>
                      <a:pt x="14041" y="39901"/>
                    </a:cubicBezTo>
                    <a:cubicBezTo>
                      <a:pt x="13036" y="39901"/>
                      <a:pt x="11969" y="39796"/>
                      <a:pt x="11026" y="39503"/>
                    </a:cubicBezTo>
                    <a:cubicBezTo>
                      <a:pt x="8716" y="38788"/>
                      <a:pt x="5335" y="34085"/>
                      <a:pt x="4894" y="33312"/>
                    </a:cubicBezTo>
                    <a:cubicBezTo>
                      <a:pt x="4632" y="32871"/>
                      <a:pt x="4537" y="30859"/>
                      <a:pt x="4477" y="29525"/>
                    </a:cubicBezTo>
                    <a:cubicBezTo>
                      <a:pt x="4442" y="28978"/>
                      <a:pt x="4418" y="28501"/>
                      <a:pt x="4394" y="28251"/>
                    </a:cubicBezTo>
                    <a:cubicBezTo>
                      <a:pt x="4370" y="28037"/>
                      <a:pt x="4335" y="27775"/>
                      <a:pt x="4275" y="27478"/>
                    </a:cubicBezTo>
                    <a:cubicBezTo>
                      <a:pt x="4287" y="27418"/>
                      <a:pt x="4275" y="27358"/>
                      <a:pt x="4239" y="27311"/>
                    </a:cubicBezTo>
                    <a:cubicBezTo>
                      <a:pt x="4085" y="26573"/>
                      <a:pt x="3870" y="25823"/>
                      <a:pt x="3870" y="25823"/>
                    </a:cubicBezTo>
                    <a:cubicBezTo>
                      <a:pt x="3846" y="25732"/>
                      <a:pt x="3777" y="25693"/>
                      <a:pt x="3707" y="25693"/>
                    </a:cubicBezTo>
                    <a:cubicBezTo>
                      <a:pt x="3601" y="25693"/>
                      <a:pt x="3494" y="25782"/>
                      <a:pt x="3537" y="25918"/>
                    </a:cubicBezTo>
                    <a:cubicBezTo>
                      <a:pt x="3537" y="25918"/>
                      <a:pt x="3644" y="26335"/>
                      <a:pt x="3763" y="26835"/>
                    </a:cubicBezTo>
                    <a:cubicBezTo>
                      <a:pt x="3061" y="26084"/>
                      <a:pt x="2346" y="25192"/>
                      <a:pt x="2239" y="24632"/>
                    </a:cubicBezTo>
                    <a:cubicBezTo>
                      <a:pt x="2132" y="24120"/>
                      <a:pt x="2001" y="23608"/>
                      <a:pt x="1834" y="23120"/>
                    </a:cubicBezTo>
                    <a:close/>
                    <a:moveTo>
                      <a:pt x="14790" y="1"/>
                    </a:moveTo>
                    <a:cubicBezTo>
                      <a:pt x="14602" y="1"/>
                      <a:pt x="14411" y="4"/>
                      <a:pt x="14217" y="10"/>
                    </a:cubicBezTo>
                    <a:cubicBezTo>
                      <a:pt x="4858" y="308"/>
                      <a:pt x="382" y="6927"/>
                      <a:pt x="191" y="11523"/>
                    </a:cubicBezTo>
                    <a:cubicBezTo>
                      <a:pt x="1" y="16024"/>
                      <a:pt x="691" y="20215"/>
                      <a:pt x="965" y="21453"/>
                    </a:cubicBezTo>
                    <a:cubicBezTo>
                      <a:pt x="1048" y="21786"/>
                      <a:pt x="1144" y="22155"/>
                      <a:pt x="1287" y="22608"/>
                    </a:cubicBezTo>
                    <a:lnTo>
                      <a:pt x="1418" y="23013"/>
                    </a:lnTo>
                    <a:cubicBezTo>
                      <a:pt x="1608" y="23560"/>
                      <a:pt x="1763" y="24120"/>
                      <a:pt x="1882" y="24703"/>
                    </a:cubicBezTo>
                    <a:cubicBezTo>
                      <a:pt x="2060" y="25620"/>
                      <a:pt x="3430" y="27025"/>
                      <a:pt x="3906" y="27489"/>
                    </a:cubicBezTo>
                    <a:cubicBezTo>
                      <a:pt x="3965" y="27799"/>
                      <a:pt x="4013" y="28073"/>
                      <a:pt x="4037" y="28287"/>
                    </a:cubicBezTo>
                    <a:cubicBezTo>
                      <a:pt x="4061" y="28537"/>
                      <a:pt x="4085" y="29002"/>
                      <a:pt x="4108" y="29537"/>
                    </a:cubicBezTo>
                    <a:cubicBezTo>
                      <a:pt x="4204" y="31418"/>
                      <a:pt x="4299" y="33014"/>
                      <a:pt x="4573" y="33490"/>
                    </a:cubicBezTo>
                    <a:cubicBezTo>
                      <a:pt x="4870" y="34014"/>
                      <a:pt x="8383" y="39062"/>
                      <a:pt x="10907" y="39848"/>
                    </a:cubicBezTo>
                    <a:cubicBezTo>
                      <a:pt x="11846" y="40113"/>
                      <a:pt x="12827" y="40255"/>
                      <a:pt x="13800" y="40255"/>
                    </a:cubicBezTo>
                    <a:cubicBezTo>
                      <a:pt x="13876" y="40255"/>
                      <a:pt x="13951" y="40255"/>
                      <a:pt x="14026" y="40253"/>
                    </a:cubicBezTo>
                    <a:cubicBezTo>
                      <a:pt x="14072" y="40253"/>
                      <a:pt x="14117" y="40254"/>
                      <a:pt x="14163" y="40254"/>
                    </a:cubicBezTo>
                    <a:cubicBezTo>
                      <a:pt x="15296" y="40254"/>
                      <a:pt x="16428" y="40111"/>
                      <a:pt x="17539" y="39848"/>
                    </a:cubicBezTo>
                    <a:cubicBezTo>
                      <a:pt x="18622" y="39550"/>
                      <a:pt x="22158" y="36610"/>
                      <a:pt x="22980" y="35181"/>
                    </a:cubicBezTo>
                    <a:cubicBezTo>
                      <a:pt x="23158" y="34859"/>
                      <a:pt x="23313" y="34621"/>
                      <a:pt x="23444" y="34407"/>
                    </a:cubicBezTo>
                    <a:cubicBezTo>
                      <a:pt x="23908" y="33693"/>
                      <a:pt x="24158" y="33288"/>
                      <a:pt x="24266" y="31942"/>
                    </a:cubicBezTo>
                    <a:cubicBezTo>
                      <a:pt x="24289" y="31609"/>
                      <a:pt x="24313" y="31192"/>
                      <a:pt x="24337" y="30764"/>
                    </a:cubicBezTo>
                    <a:cubicBezTo>
                      <a:pt x="24385" y="29883"/>
                      <a:pt x="24456" y="28799"/>
                      <a:pt x="24551" y="27835"/>
                    </a:cubicBezTo>
                    <a:cubicBezTo>
                      <a:pt x="26123" y="27180"/>
                      <a:pt x="26575" y="23525"/>
                      <a:pt x="26575" y="23120"/>
                    </a:cubicBezTo>
                    <a:cubicBezTo>
                      <a:pt x="26575" y="23048"/>
                      <a:pt x="26599" y="22965"/>
                      <a:pt x="26623" y="22894"/>
                    </a:cubicBezTo>
                    <a:cubicBezTo>
                      <a:pt x="26671" y="22751"/>
                      <a:pt x="26742" y="22536"/>
                      <a:pt x="26825" y="22298"/>
                    </a:cubicBezTo>
                    <a:cubicBezTo>
                      <a:pt x="27171" y="21370"/>
                      <a:pt x="27671" y="19977"/>
                      <a:pt x="27778" y="18453"/>
                    </a:cubicBezTo>
                    <a:cubicBezTo>
                      <a:pt x="27921" y="16226"/>
                      <a:pt x="27790" y="9868"/>
                      <a:pt x="27135" y="8213"/>
                    </a:cubicBezTo>
                    <a:cubicBezTo>
                      <a:pt x="26157" y="5723"/>
                      <a:pt x="22995" y="1"/>
                      <a:pt x="1479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29"/>
              <p:cNvSpPr/>
              <p:nvPr/>
            </p:nvSpPr>
            <p:spPr>
              <a:xfrm>
                <a:off x="4534412" y="1135892"/>
                <a:ext cx="80253" cy="104996"/>
              </a:xfrm>
              <a:custGeom>
                <a:avLst/>
                <a:gdLst/>
                <a:ahLst/>
                <a:cxnLst/>
                <a:rect l="l" t="t" r="r" b="b"/>
                <a:pathLst>
                  <a:path w="6526" h="8538" extrusionOk="0">
                    <a:moveTo>
                      <a:pt x="3322" y="1"/>
                    </a:moveTo>
                    <a:cubicBezTo>
                      <a:pt x="2370" y="1"/>
                      <a:pt x="1834" y="1025"/>
                      <a:pt x="1477" y="1715"/>
                    </a:cubicBezTo>
                    <a:lnTo>
                      <a:pt x="1441" y="1787"/>
                    </a:lnTo>
                    <a:cubicBezTo>
                      <a:pt x="1132" y="2382"/>
                      <a:pt x="1" y="5656"/>
                      <a:pt x="239" y="6823"/>
                    </a:cubicBezTo>
                    <a:cubicBezTo>
                      <a:pt x="453" y="7871"/>
                      <a:pt x="965" y="8383"/>
                      <a:pt x="1858" y="8442"/>
                    </a:cubicBezTo>
                    <a:cubicBezTo>
                      <a:pt x="1896" y="8445"/>
                      <a:pt x="1933" y="8446"/>
                      <a:pt x="1970" y="8446"/>
                    </a:cubicBezTo>
                    <a:cubicBezTo>
                      <a:pt x="2263" y="8446"/>
                      <a:pt x="2546" y="8364"/>
                      <a:pt x="2811" y="8216"/>
                    </a:cubicBezTo>
                    <a:cubicBezTo>
                      <a:pt x="2925" y="8143"/>
                      <a:pt x="3049" y="8107"/>
                      <a:pt x="3182" y="8107"/>
                    </a:cubicBezTo>
                    <a:cubicBezTo>
                      <a:pt x="3201" y="8107"/>
                      <a:pt x="3220" y="8108"/>
                      <a:pt x="3239" y="8109"/>
                    </a:cubicBezTo>
                    <a:cubicBezTo>
                      <a:pt x="3394" y="8145"/>
                      <a:pt x="3549" y="8192"/>
                      <a:pt x="3703" y="8252"/>
                    </a:cubicBezTo>
                    <a:cubicBezTo>
                      <a:pt x="4049" y="8407"/>
                      <a:pt x="4418" y="8502"/>
                      <a:pt x="4799" y="8538"/>
                    </a:cubicBezTo>
                    <a:cubicBezTo>
                      <a:pt x="4966" y="8538"/>
                      <a:pt x="5120" y="8502"/>
                      <a:pt x="5275" y="8431"/>
                    </a:cubicBezTo>
                    <a:cubicBezTo>
                      <a:pt x="5906" y="8133"/>
                      <a:pt x="6525" y="7264"/>
                      <a:pt x="6382" y="6061"/>
                    </a:cubicBezTo>
                    <a:cubicBezTo>
                      <a:pt x="6192" y="4906"/>
                      <a:pt x="5882" y="3775"/>
                      <a:pt x="5478" y="2680"/>
                    </a:cubicBezTo>
                    <a:cubicBezTo>
                      <a:pt x="4811" y="918"/>
                      <a:pt x="4096" y="1"/>
                      <a:pt x="334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29"/>
              <p:cNvSpPr/>
              <p:nvPr/>
            </p:nvSpPr>
            <p:spPr>
              <a:xfrm>
                <a:off x="4440853" y="1091363"/>
                <a:ext cx="103963" cy="99782"/>
              </a:xfrm>
              <a:custGeom>
                <a:avLst/>
                <a:gdLst/>
                <a:ahLst/>
                <a:cxnLst/>
                <a:rect l="l" t="t" r="r" b="b"/>
                <a:pathLst>
                  <a:path w="8454" h="8114" extrusionOk="0">
                    <a:moveTo>
                      <a:pt x="5415" y="0"/>
                    </a:moveTo>
                    <a:cubicBezTo>
                      <a:pt x="4540" y="0"/>
                      <a:pt x="1173" y="739"/>
                      <a:pt x="584" y="1848"/>
                    </a:cubicBezTo>
                    <a:cubicBezTo>
                      <a:pt x="203" y="2550"/>
                      <a:pt x="1" y="3336"/>
                      <a:pt x="1" y="4134"/>
                    </a:cubicBezTo>
                    <a:cubicBezTo>
                      <a:pt x="1" y="4741"/>
                      <a:pt x="346" y="7801"/>
                      <a:pt x="1275" y="8051"/>
                    </a:cubicBezTo>
                    <a:cubicBezTo>
                      <a:pt x="1432" y="8091"/>
                      <a:pt x="1598" y="8114"/>
                      <a:pt x="1766" y="8114"/>
                    </a:cubicBezTo>
                    <a:cubicBezTo>
                      <a:pt x="1800" y="8114"/>
                      <a:pt x="1835" y="8113"/>
                      <a:pt x="1870" y="8111"/>
                    </a:cubicBezTo>
                    <a:cubicBezTo>
                      <a:pt x="2537" y="8087"/>
                      <a:pt x="3191" y="8039"/>
                      <a:pt x="3846" y="7944"/>
                    </a:cubicBezTo>
                    <a:cubicBezTo>
                      <a:pt x="4334" y="7884"/>
                      <a:pt x="4787" y="7825"/>
                      <a:pt x="5025" y="7825"/>
                    </a:cubicBezTo>
                    <a:cubicBezTo>
                      <a:pt x="5442" y="7825"/>
                      <a:pt x="6120" y="7611"/>
                      <a:pt x="6716" y="7277"/>
                    </a:cubicBezTo>
                    <a:cubicBezTo>
                      <a:pt x="7156" y="7039"/>
                      <a:pt x="7918" y="6539"/>
                      <a:pt x="8168" y="5837"/>
                    </a:cubicBezTo>
                    <a:cubicBezTo>
                      <a:pt x="8454" y="5003"/>
                      <a:pt x="8311" y="3765"/>
                      <a:pt x="7728" y="2158"/>
                    </a:cubicBezTo>
                    <a:cubicBezTo>
                      <a:pt x="7382" y="1205"/>
                      <a:pt x="6335" y="62"/>
                      <a:pt x="5489" y="2"/>
                    </a:cubicBezTo>
                    <a:cubicBezTo>
                      <a:pt x="5467" y="1"/>
                      <a:pt x="5442" y="0"/>
                      <a:pt x="541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29"/>
              <p:cNvSpPr/>
              <p:nvPr/>
            </p:nvSpPr>
            <p:spPr>
              <a:xfrm>
                <a:off x="4604397" y="1093073"/>
                <a:ext cx="107628" cy="98183"/>
              </a:xfrm>
              <a:custGeom>
                <a:avLst/>
                <a:gdLst/>
                <a:ahLst/>
                <a:cxnLst/>
                <a:rect l="l" t="t" r="r" b="b"/>
                <a:pathLst>
                  <a:path w="8752" h="7984" extrusionOk="0">
                    <a:moveTo>
                      <a:pt x="3543" y="0"/>
                    </a:moveTo>
                    <a:cubicBezTo>
                      <a:pt x="3175" y="0"/>
                      <a:pt x="2792" y="36"/>
                      <a:pt x="2394" y="114"/>
                    </a:cubicBezTo>
                    <a:cubicBezTo>
                      <a:pt x="1180" y="352"/>
                      <a:pt x="1" y="2792"/>
                      <a:pt x="144" y="4209"/>
                    </a:cubicBezTo>
                    <a:cubicBezTo>
                      <a:pt x="298" y="5602"/>
                      <a:pt x="1346" y="7233"/>
                      <a:pt x="3406" y="7757"/>
                    </a:cubicBezTo>
                    <a:cubicBezTo>
                      <a:pt x="3966" y="7900"/>
                      <a:pt x="4549" y="7984"/>
                      <a:pt x="5132" y="7984"/>
                    </a:cubicBezTo>
                    <a:cubicBezTo>
                      <a:pt x="6228" y="7984"/>
                      <a:pt x="7085" y="7662"/>
                      <a:pt x="7478" y="7043"/>
                    </a:cubicBezTo>
                    <a:cubicBezTo>
                      <a:pt x="7978" y="6257"/>
                      <a:pt x="8752" y="4305"/>
                      <a:pt x="8514" y="3209"/>
                    </a:cubicBezTo>
                    <a:cubicBezTo>
                      <a:pt x="8282" y="2113"/>
                      <a:pt x="6380" y="0"/>
                      <a:pt x="354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29"/>
              <p:cNvSpPr/>
              <p:nvPr/>
            </p:nvSpPr>
            <p:spPr>
              <a:xfrm>
                <a:off x="4703527" y="1074196"/>
                <a:ext cx="27534" cy="127599"/>
              </a:xfrm>
              <a:custGeom>
                <a:avLst/>
                <a:gdLst/>
                <a:ahLst/>
                <a:cxnLst/>
                <a:rect l="l" t="t" r="r" b="b"/>
                <a:pathLst>
                  <a:path w="2239" h="10376" extrusionOk="0">
                    <a:moveTo>
                      <a:pt x="470" y="0"/>
                    </a:moveTo>
                    <a:cubicBezTo>
                      <a:pt x="390" y="0"/>
                      <a:pt x="318" y="55"/>
                      <a:pt x="298" y="136"/>
                    </a:cubicBezTo>
                    <a:cubicBezTo>
                      <a:pt x="286" y="184"/>
                      <a:pt x="0" y="1494"/>
                      <a:pt x="322" y="2113"/>
                    </a:cubicBezTo>
                    <a:cubicBezTo>
                      <a:pt x="691" y="2863"/>
                      <a:pt x="1358" y="4423"/>
                      <a:pt x="1465" y="5542"/>
                    </a:cubicBezTo>
                    <a:cubicBezTo>
                      <a:pt x="1477" y="6042"/>
                      <a:pt x="1453" y="6530"/>
                      <a:pt x="1381" y="7018"/>
                    </a:cubicBezTo>
                    <a:cubicBezTo>
                      <a:pt x="1227" y="8316"/>
                      <a:pt x="1072" y="9780"/>
                      <a:pt x="1905" y="10352"/>
                    </a:cubicBezTo>
                    <a:cubicBezTo>
                      <a:pt x="1929" y="10364"/>
                      <a:pt x="1965" y="10376"/>
                      <a:pt x="2001" y="10376"/>
                    </a:cubicBezTo>
                    <a:cubicBezTo>
                      <a:pt x="2179" y="10376"/>
                      <a:pt x="2239" y="10161"/>
                      <a:pt x="2096" y="10054"/>
                    </a:cubicBezTo>
                    <a:cubicBezTo>
                      <a:pt x="1441" y="9614"/>
                      <a:pt x="1596" y="8256"/>
                      <a:pt x="1727" y="7066"/>
                    </a:cubicBezTo>
                    <a:cubicBezTo>
                      <a:pt x="1810" y="6554"/>
                      <a:pt x="1834" y="6030"/>
                      <a:pt x="1810" y="5506"/>
                    </a:cubicBezTo>
                    <a:cubicBezTo>
                      <a:pt x="1667" y="4077"/>
                      <a:pt x="739" y="2172"/>
                      <a:pt x="631" y="1958"/>
                    </a:cubicBezTo>
                    <a:cubicBezTo>
                      <a:pt x="417" y="1529"/>
                      <a:pt x="572" y="553"/>
                      <a:pt x="643" y="208"/>
                    </a:cubicBezTo>
                    <a:cubicBezTo>
                      <a:pt x="667" y="113"/>
                      <a:pt x="608" y="17"/>
                      <a:pt x="512" y="5"/>
                    </a:cubicBezTo>
                    <a:cubicBezTo>
                      <a:pt x="498" y="2"/>
                      <a:pt x="484" y="0"/>
                      <a:pt x="47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29"/>
              <p:cNvSpPr/>
              <p:nvPr/>
            </p:nvSpPr>
            <p:spPr>
              <a:xfrm>
                <a:off x="4417278" y="1078045"/>
                <a:ext cx="19774" cy="116875"/>
              </a:xfrm>
              <a:custGeom>
                <a:avLst/>
                <a:gdLst/>
                <a:ahLst/>
                <a:cxnLst/>
                <a:rect l="l" t="t" r="r" b="b"/>
                <a:pathLst>
                  <a:path w="1608" h="9504" extrusionOk="0">
                    <a:moveTo>
                      <a:pt x="1164" y="1"/>
                    </a:moveTo>
                    <a:cubicBezTo>
                      <a:pt x="1158" y="1"/>
                      <a:pt x="1151" y="1"/>
                      <a:pt x="1144" y="2"/>
                    </a:cubicBezTo>
                    <a:cubicBezTo>
                      <a:pt x="1048" y="14"/>
                      <a:pt x="977" y="97"/>
                      <a:pt x="1001" y="204"/>
                    </a:cubicBezTo>
                    <a:cubicBezTo>
                      <a:pt x="1001" y="216"/>
                      <a:pt x="1251" y="2205"/>
                      <a:pt x="1001" y="3026"/>
                    </a:cubicBezTo>
                    <a:cubicBezTo>
                      <a:pt x="929" y="3229"/>
                      <a:pt x="846" y="3479"/>
                      <a:pt x="751" y="3729"/>
                    </a:cubicBezTo>
                    <a:cubicBezTo>
                      <a:pt x="417" y="4598"/>
                      <a:pt x="1" y="5681"/>
                      <a:pt x="144" y="6693"/>
                    </a:cubicBezTo>
                    <a:cubicBezTo>
                      <a:pt x="191" y="7074"/>
                      <a:pt x="274" y="7455"/>
                      <a:pt x="370" y="7824"/>
                    </a:cubicBezTo>
                    <a:cubicBezTo>
                      <a:pt x="513" y="8360"/>
                      <a:pt x="608" y="8753"/>
                      <a:pt x="465" y="9289"/>
                    </a:cubicBezTo>
                    <a:cubicBezTo>
                      <a:pt x="429" y="9384"/>
                      <a:pt x="489" y="9479"/>
                      <a:pt x="584" y="9503"/>
                    </a:cubicBezTo>
                    <a:lnTo>
                      <a:pt x="632" y="9503"/>
                    </a:lnTo>
                    <a:cubicBezTo>
                      <a:pt x="715" y="9503"/>
                      <a:pt x="786" y="9444"/>
                      <a:pt x="798" y="9372"/>
                    </a:cubicBezTo>
                    <a:cubicBezTo>
                      <a:pt x="965" y="8753"/>
                      <a:pt x="858" y="8301"/>
                      <a:pt x="715" y="7729"/>
                    </a:cubicBezTo>
                    <a:cubicBezTo>
                      <a:pt x="620" y="7372"/>
                      <a:pt x="548" y="7003"/>
                      <a:pt x="489" y="6634"/>
                    </a:cubicBezTo>
                    <a:cubicBezTo>
                      <a:pt x="370" y="5717"/>
                      <a:pt x="763" y="4681"/>
                      <a:pt x="1072" y="3848"/>
                    </a:cubicBezTo>
                    <a:cubicBezTo>
                      <a:pt x="1179" y="3586"/>
                      <a:pt x="1275" y="3336"/>
                      <a:pt x="1334" y="3121"/>
                    </a:cubicBezTo>
                    <a:cubicBezTo>
                      <a:pt x="1608" y="2228"/>
                      <a:pt x="1358" y="228"/>
                      <a:pt x="1334" y="145"/>
                    </a:cubicBezTo>
                    <a:cubicBezTo>
                      <a:pt x="1323" y="68"/>
                      <a:pt x="1251" y="1"/>
                      <a:pt x="1164"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29"/>
              <p:cNvSpPr/>
              <p:nvPr/>
            </p:nvSpPr>
            <p:spPr>
              <a:xfrm>
                <a:off x="4704548" y="826807"/>
                <a:ext cx="54183" cy="87570"/>
              </a:xfrm>
              <a:custGeom>
                <a:avLst/>
                <a:gdLst/>
                <a:ahLst/>
                <a:cxnLst/>
                <a:rect l="l" t="t" r="r" b="b"/>
                <a:pathLst>
                  <a:path w="4406" h="7121" extrusionOk="0">
                    <a:moveTo>
                      <a:pt x="4406" y="1"/>
                    </a:moveTo>
                    <a:lnTo>
                      <a:pt x="4406" y="1"/>
                    </a:lnTo>
                    <a:cubicBezTo>
                      <a:pt x="3025" y="1894"/>
                      <a:pt x="1620" y="3775"/>
                      <a:pt x="370" y="5764"/>
                    </a:cubicBezTo>
                    <a:cubicBezTo>
                      <a:pt x="239" y="5966"/>
                      <a:pt x="120" y="6168"/>
                      <a:pt x="1" y="6383"/>
                    </a:cubicBezTo>
                    <a:cubicBezTo>
                      <a:pt x="501" y="6609"/>
                      <a:pt x="1001" y="6859"/>
                      <a:pt x="1489" y="7121"/>
                    </a:cubicBezTo>
                    <a:cubicBezTo>
                      <a:pt x="1894" y="6252"/>
                      <a:pt x="2275" y="5359"/>
                      <a:pt x="2644" y="4466"/>
                    </a:cubicBezTo>
                    <a:cubicBezTo>
                      <a:pt x="3263" y="2989"/>
                      <a:pt x="3835" y="1489"/>
                      <a:pt x="440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29"/>
              <p:cNvSpPr/>
              <p:nvPr/>
            </p:nvSpPr>
            <p:spPr>
              <a:xfrm>
                <a:off x="4653895" y="668538"/>
                <a:ext cx="87128" cy="225930"/>
              </a:xfrm>
              <a:custGeom>
                <a:avLst/>
                <a:gdLst/>
                <a:ahLst/>
                <a:cxnLst/>
                <a:rect l="l" t="t" r="r" b="b"/>
                <a:pathLst>
                  <a:path w="7085" h="18372" extrusionOk="0">
                    <a:moveTo>
                      <a:pt x="7084" y="0"/>
                    </a:moveTo>
                    <a:lnTo>
                      <a:pt x="7084" y="0"/>
                    </a:lnTo>
                    <a:cubicBezTo>
                      <a:pt x="6656" y="810"/>
                      <a:pt x="6227" y="1620"/>
                      <a:pt x="5834" y="2441"/>
                    </a:cubicBezTo>
                    <a:cubicBezTo>
                      <a:pt x="5417" y="3310"/>
                      <a:pt x="5036" y="4191"/>
                      <a:pt x="4679" y="5084"/>
                    </a:cubicBezTo>
                    <a:cubicBezTo>
                      <a:pt x="3965" y="6823"/>
                      <a:pt x="3322" y="8597"/>
                      <a:pt x="2679" y="10359"/>
                    </a:cubicBezTo>
                    <a:cubicBezTo>
                      <a:pt x="2036" y="12097"/>
                      <a:pt x="1346" y="13812"/>
                      <a:pt x="738" y="15562"/>
                    </a:cubicBezTo>
                    <a:cubicBezTo>
                      <a:pt x="488" y="16300"/>
                      <a:pt x="238" y="17038"/>
                      <a:pt x="0" y="17776"/>
                    </a:cubicBezTo>
                    <a:cubicBezTo>
                      <a:pt x="655" y="17943"/>
                      <a:pt x="1298" y="18145"/>
                      <a:pt x="1929" y="18372"/>
                    </a:cubicBezTo>
                    <a:cubicBezTo>
                      <a:pt x="2274" y="17622"/>
                      <a:pt x="2620" y="16883"/>
                      <a:pt x="2953" y="16133"/>
                    </a:cubicBezTo>
                    <a:cubicBezTo>
                      <a:pt x="3751" y="14371"/>
                      <a:pt x="4417" y="12549"/>
                      <a:pt x="4965" y="10692"/>
                    </a:cubicBezTo>
                    <a:cubicBezTo>
                      <a:pt x="5453" y="8882"/>
                      <a:pt x="5858" y="7049"/>
                      <a:pt x="6168" y="5203"/>
                    </a:cubicBezTo>
                    <a:cubicBezTo>
                      <a:pt x="6310" y="4334"/>
                      <a:pt x="6465" y="3465"/>
                      <a:pt x="6608" y="2596"/>
                    </a:cubicBezTo>
                    <a:cubicBezTo>
                      <a:pt x="6763" y="1727"/>
                      <a:pt x="6906" y="869"/>
                      <a:pt x="708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29"/>
              <p:cNvSpPr/>
              <p:nvPr/>
            </p:nvSpPr>
            <p:spPr>
              <a:xfrm>
                <a:off x="4597080" y="799433"/>
                <a:ext cx="27682" cy="80684"/>
              </a:xfrm>
              <a:custGeom>
                <a:avLst/>
                <a:gdLst/>
                <a:ahLst/>
                <a:cxnLst/>
                <a:rect l="l" t="t" r="r" b="b"/>
                <a:pathLst>
                  <a:path w="2251" h="6561" extrusionOk="0">
                    <a:moveTo>
                      <a:pt x="2251" y="0"/>
                    </a:moveTo>
                    <a:lnTo>
                      <a:pt x="2251" y="0"/>
                    </a:lnTo>
                    <a:cubicBezTo>
                      <a:pt x="1453" y="2108"/>
                      <a:pt x="632" y="4191"/>
                      <a:pt x="1" y="6346"/>
                    </a:cubicBezTo>
                    <a:cubicBezTo>
                      <a:pt x="632" y="6394"/>
                      <a:pt x="1263" y="6466"/>
                      <a:pt x="1894" y="6561"/>
                    </a:cubicBezTo>
                    <a:cubicBezTo>
                      <a:pt x="1953" y="5882"/>
                      <a:pt x="2001" y="5203"/>
                      <a:pt x="2036" y="4525"/>
                    </a:cubicBezTo>
                    <a:cubicBezTo>
                      <a:pt x="2132" y="3025"/>
                      <a:pt x="2179" y="1513"/>
                      <a:pt x="225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29"/>
              <p:cNvSpPr/>
              <p:nvPr/>
            </p:nvSpPr>
            <p:spPr>
              <a:xfrm>
                <a:off x="4175399" y="1216134"/>
                <a:ext cx="2792" cy="455"/>
              </a:xfrm>
              <a:custGeom>
                <a:avLst/>
                <a:gdLst/>
                <a:ahLst/>
                <a:cxnLst/>
                <a:rect l="l" t="t" r="r" b="b"/>
                <a:pathLst>
                  <a:path w="227" h="37" extrusionOk="0">
                    <a:moveTo>
                      <a:pt x="1" y="1"/>
                    </a:moveTo>
                    <a:lnTo>
                      <a:pt x="227" y="36"/>
                    </a:lnTo>
                    <a:lnTo>
                      <a:pt x="84" y="12"/>
                    </a:ln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29"/>
              <p:cNvSpPr/>
              <p:nvPr/>
            </p:nvSpPr>
            <p:spPr>
              <a:xfrm>
                <a:off x="4346420" y="857994"/>
                <a:ext cx="60036" cy="81139"/>
              </a:xfrm>
              <a:custGeom>
                <a:avLst/>
                <a:gdLst/>
                <a:ahLst/>
                <a:cxnLst/>
                <a:rect l="l" t="t" r="r" b="b"/>
                <a:pathLst>
                  <a:path w="4882" h="6598" extrusionOk="0">
                    <a:moveTo>
                      <a:pt x="0" y="1"/>
                    </a:moveTo>
                    <a:lnTo>
                      <a:pt x="0" y="1"/>
                    </a:lnTo>
                    <a:cubicBezTo>
                      <a:pt x="857" y="2037"/>
                      <a:pt x="1643" y="4097"/>
                      <a:pt x="2643" y="6073"/>
                    </a:cubicBezTo>
                    <a:cubicBezTo>
                      <a:pt x="2738" y="6252"/>
                      <a:pt x="2834" y="6430"/>
                      <a:pt x="2929" y="6597"/>
                    </a:cubicBezTo>
                    <a:cubicBezTo>
                      <a:pt x="3560" y="6133"/>
                      <a:pt x="4215" y="5692"/>
                      <a:pt x="4882" y="5287"/>
                    </a:cubicBezTo>
                    <a:cubicBezTo>
                      <a:pt x="4584" y="4871"/>
                      <a:pt x="4274" y="4466"/>
                      <a:pt x="3953" y="4061"/>
                    </a:cubicBezTo>
                    <a:cubicBezTo>
                      <a:pt x="2750" y="2597"/>
                      <a:pt x="1429" y="1239"/>
                      <a:pt x="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29"/>
              <p:cNvSpPr/>
              <p:nvPr/>
            </p:nvSpPr>
            <p:spPr>
              <a:xfrm>
                <a:off x="4760194" y="757560"/>
                <a:ext cx="159314" cy="198260"/>
              </a:xfrm>
              <a:custGeom>
                <a:avLst/>
                <a:gdLst/>
                <a:ahLst/>
                <a:cxnLst/>
                <a:rect l="l" t="t" r="r" b="b"/>
                <a:pathLst>
                  <a:path w="12955" h="16122" extrusionOk="0">
                    <a:moveTo>
                      <a:pt x="12954" y="0"/>
                    </a:moveTo>
                    <a:cubicBezTo>
                      <a:pt x="12442" y="488"/>
                      <a:pt x="11906" y="965"/>
                      <a:pt x="11371" y="1453"/>
                    </a:cubicBezTo>
                    <a:cubicBezTo>
                      <a:pt x="10847" y="1941"/>
                      <a:pt x="10335" y="2429"/>
                      <a:pt x="9811" y="2941"/>
                    </a:cubicBezTo>
                    <a:cubicBezTo>
                      <a:pt x="8787" y="3953"/>
                      <a:pt x="7811" y="5001"/>
                      <a:pt x="6846" y="6084"/>
                    </a:cubicBezTo>
                    <a:cubicBezTo>
                      <a:pt x="5894" y="7156"/>
                      <a:pt x="4953" y="8263"/>
                      <a:pt x="4024" y="9382"/>
                    </a:cubicBezTo>
                    <a:cubicBezTo>
                      <a:pt x="3024" y="10573"/>
                      <a:pt x="2060" y="11787"/>
                      <a:pt x="1155" y="13050"/>
                    </a:cubicBezTo>
                    <a:cubicBezTo>
                      <a:pt x="762" y="13585"/>
                      <a:pt x="369" y="14133"/>
                      <a:pt x="0" y="14681"/>
                    </a:cubicBezTo>
                    <a:cubicBezTo>
                      <a:pt x="619" y="15133"/>
                      <a:pt x="1215" y="15609"/>
                      <a:pt x="1798" y="16121"/>
                    </a:cubicBezTo>
                    <a:cubicBezTo>
                      <a:pt x="2227" y="15681"/>
                      <a:pt x="2655" y="15216"/>
                      <a:pt x="3084" y="14752"/>
                    </a:cubicBezTo>
                    <a:cubicBezTo>
                      <a:pt x="4108" y="13585"/>
                      <a:pt x="5084" y="12371"/>
                      <a:pt x="5989" y="11109"/>
                    </a:cubicBezTo>
                    <a:cubicBezTo>
                      <a:pt x="7692" y="8775"/>
                      <a:pt x="9311" y="6382"/>
                      <a:pt x="10775" y="3894"/>
                    </a:cubicBezTo>
                    <a:cubicBezTo>
                      <a:pt x="11156" y="3251"/>
                      <a:pt x="11525" y="2596"/>
                      <a:pt x="11883" y="1941"/>
                    </a:cubicBezTo>
                    <a:cubicBezTo>
                      <a:pt x="12240" y="1298"/>
                      <a:pt x="12585" y="631"/>
                      <a:pt x="1295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9"/>
              <p:cNvSpPr/>
              <p:nvPr/>
            </p:nvSpPr>
            <p:spPr>
              <a:xfrm>
                <a:off x="4541594" y="635593"/>
                <a:ext cx="34999" cy="241744"/>
              </a:xfrm>
              <a:custGeom>
                <a:avLst/>
                <a:gdLst/>
                <a:ahLst/>
                <a:cxnLst/>
                <a:rect l="l" t="t" r="r" b="b"/>
                <a:pathLst>
                  <a:path w="2846" h="19658" extrusionOk="0">
                    <a:moveTo>
                      <a:pt x="1012" y="0"/>
                    </a:moveTo>
                    <a:cubicBezTo>
                      <a:pt x="869" y="1001"/>
                      <a:pt x="691" y="1989"/>
                      <a:pt x="548" y="2989"/>
                    </a:cubicBezTo>
                    <a:cubicBezTo>
                      <a:pt x="405" y="4049"/>
                      <a:pt x="298" y="5108"/>
                      <a:pt x="214" y="6180"/>
                    </a:cubicBezTo>
                    <a:cubicBezTo>
                      <a:pt x="131" y="7216"/>
                      <a:pt x="71" y="8251"/>
                      <a:pt x="48" y="9299"/>
                    </a:cubicBezTo>
                    <a:cubicBezTo>
                      <a:pt x="24" y="10347"/>
                      <a:pt x="0" y="11383"/>
                      <a:pt x="48" y="12431"/>
                    </a:cubicBezTo>
                    <a:cubicBezTo>
                      <a:pt x="95" y="13466"/>
                      <a:pt x="119" y="14502"/>
                      <a:pt x="191" y="15550"/>
                    </a:cubicBezTo>
                    <a:cubicBezTo>
                      <a:pt x="262" y="16586"/>
                      <a:pt x="369" y="17634"/>
                      <a:pt x="476" y="18669"/>
                    </a:cubicBezTo>
                    <a:cubicBezTo>
                      <a:pt x="500" y="19003"/>
                      <a:pt x="536" y="19336"/>
                      <a:pt x="572" y="19658"/>
                    </a:cubicBezTo>
                    <a:cubicBezTo>
                      <a:pt x="1203" y="19610"/>
                      <a:pt x="1834" y="19586"/>
                      <a:pt x="2477" y="19586"/>
                    </a:cubicBezTo>
                    <a:lnTo>
                      <a:pt x="2727" y="19586"/>
                    </a:lnTo>
                    <a:cubicBezTo>
                      <a:pt x="2738" y="19467"/>
                      <a:pt x="2750" y="19336"/>
                      <a:pt x="2750" y="19217"/>
                    </a:cubicBezTo>
                    <a:cubicBezTo>
                      <a:pt x="2810" y="18169"/>
                      <a:pt x="2846" y="17133"/>
                      <a:pt x="2846" y="16086"/>
                    </a:cubicBezTo>
                    <a:cubicBezTo>
                      <a:pt x="2846" y="15050"/>
                      <a:pt x="2798" y="14002"/>
                      <a:pt x="2750" y="12966"/>
                    </a:cubicBezTo>
                    <a:cubicBezTo>
                      <a:pt x="2655" y="10811"/>
                      <a:pt x="2393" y="8668"/>
                      <a:pt x="2084" y="6537"/>
                    </a:cubicBezTo>
                    <a:cubicBezTo>
                      <a:pt x="1929" y="5442"/>
                      <a:pt x="1762" y="4358"/>
                      <a:pt x="1572" y="3275"/>
                    </a:cubicBezTo>
                    <a:cubicBezTo>
                      <a:pt x="1381" y="2191"/>
                      <a:pt x="1167" y="1096"/>
                      <a:pt x="101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9"/>
              <p:cNvSpPr/>
              <p:nvPr/>
            </p:nvSpPr>
            <p:spPr>
              <a:xfrm>
                <a:off x="4271307" y="1404421"/>
                <a:ext cx="74978" cy="68251"/>
              </a:xfrm>
              <a:custGeom>
                <a:avLst/>
                <a:gdLst/>
                <a:ahLst/>
                <a:cxnLst/>
                <a:rect l="l" t="t" r="r" b="b"/>
                <a:pathLst>
                  <a:path w="6097" h="5550" extrusionOk="0">
                    <a:moveTo>
                      <a:pt x="5013" y="1"/>
                    </a:moveTo>
                    <a:cubicBezTo>
                      <a:pt x="4263" y="703"/>
                      <a:pt x="3536" y="1430"/>
                      <a:pt x="2846" y="2180"/>
                    </a:cubicBezTo>
                    <a:cubicBezTo>
                      <a:pt x="1846" y="3263"/>
                      <a:pt x="905" y="4394"/>
                      <a:pt x="0" y="5549"/>
                    </a:cubicBezTo>
                    <a:cubicBezTo>
                      <a:pt x="1869" y="4299"/>
                      <a:pt x="3751" y="3049"/>
                      <a:pt x="5513" y="1644"/>
                    </a:cubicBezTo>
                    <a:cubicBezTo>
                      <a:pt x="5715" y="1477"/>
                      <a:pt x="5906" y="1323"/>
                      <a:pt x="6096" y="1156"/>
                    </a:cubicBezTo>
                    <a:cubicBezTo>
                      <a:pt x="5727" y="787"/>
                      <a:pt x="5370" y="394"/>
                      <a:pt x="501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9"/>
              <p:cNvSpPr/>
              <p:nvPr/>
            </p:nvSpPr>
            <p:spPr>
              <a:xfrm>
                <a:off x="4819493" y="1372804"/>
                <a:ext cx="96498" cy="80389"/>
              </a:xfrm>
              <a:custGeom>
                <a:avLst/>
                <a:gdLst/>
                <a:ahLst/>
                <a:cxnLst/>
                <a:rect l="l" t="t" r="r" b="b"/>
                <a:pathLst>
                  <a:path w="7847" h="6537" extrusionOk="0">
                    <a:moveTo>
                      <a:pt x="1310" y="0"/>
                    </a:moveTo>
                    <a:cubicBezTo>
                      <a:pt x="893" y="607"/>
                      <a:pt x="464" y="1191"/>
                      <a:pt x="0" y="1762"/>
                    </a:cubicBezTo>
                    <a:cubicBezTo>
                      <a:pt x="429" y="2108"/>
                      <a:pt x="869" y="2441"/>
                      <a:pt x="1322" y="2762"/>
                    </a:cubicBezTo>
                    <a:cubicBezTo>
                      <a:pt x="2286" y="3465"/>
                      <a:pt x="3286" y="4132"/>
                      <a:pt x="4322" y="4739"/>
                    </a:cubicBezTo>
                    <a:cubicBezTo>
                      <a:pt x="5358" y="5346"/>
                      <a:pt x="6441" y="5870"/>
                      <a:pt x="7525" y="6382"/>
                    </a:cubicBezTo>
                    <a:lnTo>
                      <a:pt x="7846" y="6537"/>
                    </a:lnTo>
                    <a:cubicBezTo>
                      <a:pt x="7453" y="6096"/>
                      <a:pt x="7084" y="5644"/>
                      <a:pt x="6703" y="5191"/>
                    </a:cubicBezTo>
                    <a:cubicBezTo>
                      <a:pt x="6322" y="4751"/>
                      <a:pt x="5929" y="4310"/>
                      <a:pt x="5537" y="3894"/>
                    </a:cubicBezTo>
                    <a:cubicBezTo>
                      <a:pt x="4667" y="2977"/>
                      <a:pt x="3762" y="2108"/>
                      <a:pt x="2822" y="1274"/>
                    </a:cubicBezTo>
                    <a:cubicBezTo>
                      <a:pt x="2322" y="834"/>
                      <a:pt x="1822" y="405"/>
                      <a:pt x="131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29"/>
              <p:cNvSpPr/>
              <p:nvPr/>
            </p:nvSpPr>
            <p:spPr>
              <a:xfrm>
                <a:off x="4797812" y="916567"/>
                <a:ext cx="75125" cy="68239"/>
              </a:xfrm>
              <a:custGeom>
                <a:avLst/>
                <a:gdLst/>
                <a:ahLst/>
                <a:cxnLst/>
                <a:rect l="l" t="t" r="r" b="b"/>
                <a:pathLst>
                  <a:path w="6109" h="5549" extrusionOk="0">
                    <a:moveTo>
                      <a:pt x="6109" y="0"/>
                    </a:moveTo>
                    <a:lnTo>
                      <a:pt x="6109" y="0"/>
                    </a:lnTo>
                    <a:cubicBezTo>
                      <a:pt x="4228" y="1239"/>
                      <a:pt x="2347" y="2489"/>
                      <a:pt x="584" y="3906"/>
                    </a:cubicBezTo>
                    <a:cubicBezTo>
                      <a:pt x="394" y="4060"/>
                      <a:pt x="191" y="4227"/>
                      <a:pt x="1" y="4382"/>
                    </a:cubicBezTo>
                    <a:cubicBezTo>
                      <a:pt x="382" y="4763"/>
                      <a:pt x="739" y="5144"/>
                      <a:pt x="1084" y="5549"/>
                    </a:cubicBezTo>
                    <a:cubicBezTo>
                      <a:pt x="1835" y="4846"/>
                      <a:pt x="2561" y="4120"/>
                      <a:pt x="3263" y="3370"/>
                    </a:cubicBezTo>
                    <a:cubicBezTo>
                      <a:pt x="4263" y="2286"/>
                      <a:pt x="5204" y="1155"/>
                      <a:pt x="6109"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29"/>
              <p:cNvSpPr/>
              <p:nvPr/>
            </p:nvSpPr>
            <p:spPr>
              <a:xfrm>
                <a:off x="4737788" y="1449958"/>
                <a:ext cx="60036" cy="81274"/>
              </a:xfrm>
              <a:custGeom>
                <a:avLst/>
                <a:gdLst/>
                <a:ahLst/>
                <a:cxnLst/>
                <a:rect l="l" t="t" r="r" b="b"/>
                <a:pathLst>
                  <a:path w="4882" h="6609" extrusionOk="0">
                    <a:moveTo>
                      <a:pt x="1953" y="1"/>
                    </a:moveTo>
                    <a:cubicBezTo>
                      <a:pt x="1322" y="465"/>
                      <a:pt x="667" y="906"/>
                      <a:pt x="0" y="1322"/>
                    </a:cubicBezTo>
                    <a:cubicBezTo>
                      <a:pt x="298" y="1739"/>
                      <a:pt x="608" y="2144"/>
                      <a:pt x="917" y="2549"/>
                    </a:cubicBezTo>
                    <a:cubicBezTo>
                      <a:pt x="2120" y="4013"/>
                      <a:pt x="3441" y="5371"/>
                      <a:pt x="4882" y="6609"/>
                    </a:cubicBezTo>
                    <a:cubicBezTo>
                      <a:pt x="4013" y="4573"/>
                      <a:pt x="3239" y="2501"/>
                      <a:pt x="2227" y="537"/>
                    </a:cubicBezTo>
                    <a:cubicBezTo>
                      <a:pt x="2144" y="358"/>
                      <a:pt x="2048" y="179"/>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29"/>
              <p:cNvSpPr/>
              <p:nvPr/>
            </p:nvSpPr>
            <p:spPr>
              <a:xfrm>
                <a:off x="4861513" y="1036037"/>
                <a:ext cx="95330" cy="47751"/>
              </a:xfrm>
              <a:custGeom>
                <a:avLst/>
                <a:gdLst/>
                <a:ahLst/>
                <a:cxnLst/>
                <a:rect l="l" t="t" r="r" b="b"/>
                <a:pathLst>
                  <a:path w="7752" h="3883" extrusionOk="0">
                    <a:moveTo>
                      <a:pt x="7751" y="1"/>
                    </a:moveTo>
                    <a:lnTo>
                      <a:pt x="7751" y="1"/>
                    </a:lnTo>
                    <a:cubicBezTo>
                      <a:pt x="5441" y="430"/>
                      <a:pt x="3179" y="1037"/>
                      <a:pt x="965" y="1811"/>
                    </a:cubicBezTo>
                    <a:cubicBezTo>
                      <a:pt x="643" y="1918"/>
                      <a:pt x="322" y="2037"/>
                      <a:pt x="0" y="2156"/>
                    </a:cubicBezTo>
                    <a:cubicBezTo>
                      <a:pt x="262" y="2727"/>
                      <a:pt x="500" y="3299"/>
                      <a:pt x="715" y="3882"/>
                    </a:cubicBezTo>
                    <a:cubicBezTo>
                      <a:pt x="1036" y="3739"/>
                      <a:pt x="1358" y="3585"/>
                      <a:pt x="1679" y="3418"/>
                    </a:cubicBezTo>
                    <a:cubicBezTo>
                      <a:pt x="2727" y="2882"/>
                      <a:pt x="3763" y="2311"/>
                      <a:pt x="4787" y="1727"/>
                    </a:cubicBezTo>
                    <a:cubicBezTo>
                      <a:pt x="5775" y="1156"/>
                      <a:pt x="6763" y="584"/>
                      <a:pt x="775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29"/>
              <p:cNvSpPr/>
              <p:nvPr/>
            </p:nvSpPr>
            <p:spPr>
              <a:xfrm>
                <a:off x="4881275" y="1069424"/>
                <a:ext cx="240576" cy="70735"/>
              </a:xfrm>
              <a:custGeom>
                <a:avLst/>
                <a:gdLst/>
                <a:ahLst/>
                <a:cxnLst/>
                <a:rect l="l" t="t" r="r" b="b"/>
                <a:pathLst>
                  <a:path w="19563" h="5752" extrusionOk="0">
                    <a:moveTo>
                      <a:pt x="19563" y="1"/>
                    </a:moveTo>
                    <a:lnTo>
                      <a:pt x="19563" y="1"/>
                    </a:lnTo>
                    <a:cubicBezTo>
                      <a:pt x="19122" y="36"/>
                      <a:pt x="18670" y="96"/>
                      <a:pt x="18229" y="143"/>
                    </a:cubicBezTo>
                    <a:cubicBezTo>
                      <a:pt x="17777" y="203"/>
                      <a:pt x="17288" y="251"/>
                      <a:pt x="16824" y="298"/>
                    </a:cubicBezTo>
                    <a:cubicBezTo>
                      <a:pt x="15895" y="405"/>
                      <a:pt x="14967" y="548"/>
                      <a:pt x="14038" y="703"/>
                    </a:cubicBezTo>
                    <a:cubicBezTo>
                      <a:pt x="12204" y="1024"/>
                      <a:pt x="10371" y="1417"/>
                      <a:pt x="8549" y="1834"/>
                    </a:cubicBezTo>
                    <a:cubicBezTo>
                      <a:pt x="6739" y="2227"/>
                      <a:pt x="4954" y="2644"/>
                      <a:pt x="3180" y="3144"/>
                    </a:cubicBezTo>
                    <a:cubicBezTo>
                      <a:pt x="2120" y="3441"/>
                      <a:pt x="1060" y="3751"/>
                      <a:pt x="1" y="4061"/>
                    </a:cubicBezTo>
                    <a:cubicBezTo>
                      <a:pt x="132" y="4620"/>
                      <a:pt x="251" y="5180"/>
                      <a:pt x="346" y="5751"/>
                    </a:cubicBezTo>
                    <a:cubicBezTo>
                      <a:pt x="870" y="5692"/>
                      <a:pt x="1405" y="5632"/>
                      <a:pt x="1929" y="5561"/>
                    </a:cubicBezTo>
                    <a:cubicBezTo>
                      <a:pt x="2846" y="5430"/>
                      <a:pt x="3751" y="5311"/>
                      <a:pt x="4656" y="5144"/>
                    </a:cubicBezTo>
                    <a:cubicBezTo>
                      <a:pt x="5561" y="4977"/>
                      <a:pt x="6454" y="4775"/>
                      <a:pt x="7335" y="4537"/>
                    </a:cubicBezTo>
                    <a:cubicBezTo>
                      <a:pt x="9145" y="4037"/>
                      <a:pt x="10907" y="3430"/>
                      <a:pt x="12669" y="2775"/>
                    </a:cubicBezTo>
                    <a:cubicBezTo>
                      <a:pt x="13740" y="2382"/>
                      <a:pt x="14812" y="1965"/>
                      <a:pt x="15872" y="1536"/>
                    </a:cubicBezTo>
                    <a:cubicBezTo>
                      <a:pt x="16384" y="1322"/>
                      <a:pt x="16884" y="1108"/>
                      <a:pt x="17384" y="894"/>
                    </a:cubicBezTo>
                    <a:cubicBezTo>
                      <a:pt x="17896" y="679"/>
                      <a:pt x="18396" y="453"/>
                      <a:pt x="18908" y="262"/>
                    </a:cubicBezTo>
                    <a:lnTo>
                      <a:pt x="18908" y="262"/>
                    </a:lnTo>
                    <a:lnTo>
                      <a:pt x="18884" y="274"/>
                    </a:lnTo>
                    <a:cubicBezTo>
                      <a:pt x="19110" y="191"/>
                      <a:pt x="19336" y="96"/>
                      <a:pt x="1956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29"/>
              <p:cNvSpPr/>
              <p:nvPr/>
            </p:nvSpPr>
            <p:spPr>
              <a:xfrm>
                <a:off x="4888888" y="1165615"/>
                <a:ext cx="141889" cy="35860"/>
              </a:xfrm>
              <a:custGeom>
                <a:avLst/>
                <a:gdLst/>
                <a:ahLst/>
                <a:cxnLst/>
                <a:rect l="l" t="t" r="r" b="b"/>
                <a:pathLst>
                  <a:path w="11538" h="2916" extrusionOk="0">
                    <a:moveTo>
                      <a:pt x="953" y="1"/>
                    </a:moveTo>
                    <a:cubicBezTo>
                      <a:pt x="632" y="13"/>
                      <a:pt x="322" y="37"/>
                      <a:pt x="1" y="60"/>
                    </a:cubicBezTo>
                    <a:cubicBezTo>
                      <a:pt x="72" y="811"/>
                      <a:pt x="108" y="1573"/>
                      <a:pt x="108" y="2346"/>
                    </a:cubicBezTo>
                    <a:lnTo>
                      <a:pt x="108" y="2847"/>
                    </a:lnTo>
                    <a:cubicBezTo>
                      <a:pt x="429" y="2882"/>
                      <a:pt x="739" y="2894"/>
                      <a:pt x="1060" y="2906"/>
                    </a:cubicBezTo>
                    <a:cubicBezTo>
                      <a:pt x="1233" y="2912"/>
                      <a:pt x="1404" y="2915"/>
                      <a:pt x="1575" y="2915"/>
                    </a:cubicBezTo>
                    <a:cubicBezTo>
                      <a:pt x="2066" y="2915"/>
                      <a:pt x="2554" y="2891"/>
                      <a:pt x="3049" y="2847"/>
                    </a:cubicBezTo>
                    <a:cubicBezTo>
                      <a:pt x="4430" y="2727"/>
                      <a:pt x="5811" y="2525"/>
                      <a:pt x="7168" y="2287"/>
                    </a:cubicBezTo>
                    <a:cubicBezTo>
                      <a:pt x="8645" y="2037"/>
                      <a:pt x="10097" y="1727"/>
                      <a:pt x="11538" y="1346"/>
                    </a:cubicBezTo>
                    <a:cubicBezTo>
                      <a:pt x="10097" y="1168"/>
                      <a:pt x="8657" y="953"/>
                      <a:pt x="7216" y="727"/>
                    </a:cubicBezTo>
                    <a:cubicBezTo>
                      <a:pt x="7156" y="715"/>
                      <a:pt x="7085" y="703"/>
                      <a:pt x="7025" y="692"/>
                    </a:cubicBezTo>
                    <a:lnTo>
                      <a:pt x="6811" y="656"/>
                    </a:lnTo>
                    <a:lnTo>
                      <a:pt x="6418" y="596"/>
                    </a:lnTo>
                    <a:lnTo>
                      <a:pt x="4858" y="346"/>
                    </a:lnTo>
                    <a:lnTo>
                      <a:pt x="4858" y="346"/>
                    </a:lnTo>
                    <a:lnTo>
                      <a:pt x="5013" y="370"/>
                    </a:lnTo>
                    <a:cubicBezTo>
                      <a:pt x="3799" y="180"/>
                      <a:pt x="2561" y="1"/>
                      <a:pt x="132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9"/>
              <p:cNvSpPr/>
              <p:nvPr/>
            </p:nvSpPr>
            <p:spPr>
              <a:xfrm>
                <a:off x="4965907" y="1172650"/>
                <a:ext cx="2939" cy="455"/>
              </a:xfrm>
              <a:custGeom>
                <a:avLst/>
                <a:gdLst/>
                <a:ahLst/>
                <a:cxnLst/>
                <a:rect l="l" t="t" r="r" b="b"/>
                <a:pathLst>
                  <a:path w="239" h="37" extrusionOk="0">
                    <a:moveTo>
                      <a:pt x="0" y="0"/>
                    </a:moveTo>
                    <a:lnTo>
                      <a:pt x="155" y="24"/>
                    </a:lnTo>
                    <a:lnTo>
                      <a:pt x="238" y="36"/>
                    </a:ln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29"/>
              <p:cNvSpPr/>
              <p:nvPr/>
            </p:nvSpPr>
            <p:spPr>
              <a:xfrm>
                <a:off x="4228254" y="936033"/>
                <a:ext cx="96351" cy="80253"/>
              </a:xfrm>
              <a:custGeom>
                <a:avLst/>
                <a:gdLst/>
                <a:ahLst/>
                <a:cxnLst/>
                <a:rect l="l" t="t" r="r" b="b"/>
                <a:pathLst>
                  <a:path w="7835" h="6526" extrusionOk="0">
                    <a:moveTo>
                      <a:pt x="1" y="1"/>
                    </a:moveTo>
                    <a:lnTo>
                      <a:pt x="1" y="1"/>
                    </a:lnTo>
                    <a:cubicBezTo>
                      <a:pt x="394" y="442"/>
                      <a:pt x="751" y="894"/>
                      <a:pt x="1132" y="1334"/>
                    </a:cubicBezTo>
                    <a:cubicBezTo>
                      <a:pt x="1513" y="1787"/>
                      <a:pt x="1906" y="2216"/>
                      <a:pt x="2310" y="2644"/>
                    </a:cubicBezTo>
                    <a:cubicBezTo>
                      <a:pt x="3168" y="3561"/>
                      <a:pt x="4085" y="4430"/>
                      <a:pt x="5025" y="5264"/>
                    </a:cubicBezTo>
                    <a:cubicBezTo>
                      <a:pt x="5513" y="5692"/>
                      <a:pt x="6013" y="6121"/>
                      <a:pt x="6537" y="6526"/>
                    </a:cubicBezTo>
                    <a:cubicBezTo>
                      <a:pt x="6942" y="5918"/>
                      <a:pt x="7383" y="5335"/>
                      <a:pt x="7835" y="4775"/>
                    </a:cubicBezTo>
                    <a:cubicBezTo>
                      <a:pt x="7406" y="4430"/>
                      <a:pt x="6966" y="4097"/>
                      <a:pt x="6525" y="3775"/>
                    </a:cubicBezTo>
                    <a:cubicBezTo>
                      <a:pt x="5561" y="3061"/>
                      <a:pt x="4561" y="2406"/>
                      <a:pt x="3525" y="1799"/>
                    </a:cubicBezTo>
                    <a:cubicBezTo>
                      <a:pt x="2477" y="1180"/>
                      <a:pt x="1406" y="668"/>
                      <a:pt x="310" y="144"/>
                    </a:cubicBez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29"/>
              <p:cNvSpPr/>
              <p:nvPr/>
            </p:nvSpPr>
            <p:spPr>
              <a:xfrm>
                <a:off x="4830179" y="883917"/>
                <a:ext cx="209094" cy="147312"/>
              </a:xfrm>
              <a:custGeom>
                <a:avLst/>
                <a:gdLst/>
                <a:ahLst/>
                <a:cxnLst/>
                <a:rect l="l" t="t" r="r" b="b"/>
                <a:pathLst>
                  <a:path w="17003" h="11979" extrusionOk="0">
                    <a:moveTo>
                      <a:pt x="17002" y="0"/>
                    </a:moveTo>
                    <a:cubicBezTo>
                      <a:pt x="15633" y="489"/>
                      <a:pt x="14264" y="977"/>
                      <a:pt x="12930" y="1560"/>
                    </a:cubicBezTo>
                    <a:cubicBezTo>
                      <a:pt x="11609" y="2143"/>
                      <a:pt x="10311" y="2798"/>
                      <a:pt x="9049" y="3525"/>
                    </a:cubicBezTo>
                    <a:cubicBezTo>
                      <a:pt x="7787" y="4239"/>
                      <a:pt x="6561" y="5025"/>
                      <a:pt x="5370" y="5858"/>
                    </a:cubicBezTo>
                    <a:cubicBezTo>
                      <a:pt x="4679" y="6334"/>
                      <a:pt x="4001" y="6823"/>
                      <a:pt x="3346" y="7335"/>
                    </a:cubicBezTo>
                    <a:cubicBezTo>
                      <a:pt x="2774" y="7787"/>
                      <a:pt x="2203" y="8251"/>
                      <a:pt x="1655" y="8728"/>
                    </a:cubicBezTo>
                    <a:cubicBezTo>
                      <a:pt x="1096" y="9192"/>
                      <a:pt x="548" y="9668"/>
                      <a:pt x="0" y="10144"/>
                    </a:cubicBezTo>
                    <a:cubicBezTo>
                      <a:pt x="429" y="10740"/>
                      <a:pt x="834" y="11347"/>
                      <a:pt x="1215" y="11978"/>
                    </a:cubicBezTo>
                    <a:cubicBezTo>
                      <a:pt x="3334" y="10633"/>
                      <a:pt x="5406" y="9216"/>
                      <a:pt x="7394" y="7680"/>
                    </a:cubicBezTo>
                    <a:cubicBezTo>
                      <a:pt x="9680" y="5906"/>
                      <a:pt x="11907" y="4060"/>
                      <a:pt x="14133" y="2227"/>
                    </a:cubicBezTo>
                    <a:cubicBezTo>
                      <a:pt x="15074" y="1465"/>
                      <a:pt x="16014" y="703"/>
                      <a:pt x="17002" y="12"/>
                    </a:cubicBezTo>
                    <a:cubicBezTo>
                      <a:pt x="17002" y="12"/>
                      <a:pt x="17002" y="0"/>
                      <a:pt x="1700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29"/>
              <p:cNvSpPr/>
              <p:nvPr/>
            </p:nvSpPr>
            <p:spPr>
              <a:xfrm>
                <a:off x="4869999" y="1285393"/>
                <a:ext cx="135162" cy="56532"/>
              </a:xfrm>
              <a:custGeom>
                <a:avLst/>
                <a:gdLst/>
                <a:ahLst/>
                <a:cxnLst/>
                <a:rect l="l" t="t" r="r" b="b"/>
                <a:pathLst>
                  <a:path w="10991" h="4597" extrusionOk="0">
                    <a:moveTo>
                      <a:pt x="572" y="0"/>
                    </a:moveTo>
                    <a:cubicBezTo>
                      <a:pt x="406" y="572"/>
                      <a:pt x="203" y="1143"/>
                      <a:pt x="1" y="1703"/>
                    </a:cubicBezTo>
                    <a:cubicBezTo>
                      <a:pt x="370" y="1858"/>
                      <a:pt x="739" y="2000"/>
                      <a:pt x="1108" y="2131"/>
                    </a:cubicBezTo>
                    <a:cubicBezTo>
                      <a:pt x="2394" y="2584"/>
                      <a:pt x="3692" y="2989"/>
                      <a:pt x="5013" y="3346"/>
                    </a:cubicBezTo>
                    <a:cubicBezTo>
                      <a:pt x="6978" y="3870"/>
                      <a:pt x="8978" y="4263"/>
                      <a:pt x="10990" y="4596"/>
                    </a:cubicBezTo>
                    <a:cubicBezTo>
                      <a:pt x="9800" y="3953"/>
                      <a:pt x="8597" y="3322"/>
                      <a:pt x="7371" y="2739"/>
                    </a:cubicBezTo>
                    <a:cubicBezTo>
                      <a:pt x="6144" y="2155"/>
                      <a:pt x="4894" y="1608"/>
                      <a:pt x="3632" y="1096"/>
                    </a:cubicBezTo>
                    <a:cubicBezTo>
                      <a:pt x="2620" y="703"/>
                      <a:pt x="1596" y="334"/>
                      <a:pt x="57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29"/>
              <p:cNvSpPr/>
              <p:nvPr/>
            </p:nvSpPr>
            <p:spPr>
              <a:xfrm>
                <a:off x="4115080" y="1186853"/>
                <a:ext cx="139392" cy="26513"/>
              </a:xfrm>
              <a:custGeom>
                <a:avLst/>
                <a:gdLst/>
                <a:ahLst/>
                <a:cxnLst/>
                <a:rect l="l" t="t" r="r" b="b"/>
                <a:pathLst>
                  <a:path w="11335" h="2156" extrusionOk="0">
                    <a:moveTo>
                      <a:pt x="10525" y="0"/>
                    </a:moveTo>
                    <a:cubicBezTo>
                      <a:pt x="9989" y="0"/>
                      <a:pt x="9442" y="12"/>
                      <a:pt x="8906" y="36"/>
                    </a:cubicBezTo>
                    <a:cubicBezTo>
                      <a:pt x="7501" y="84"/>
                      <a:pt x="6096" y="179"/>
                      <a:pt x="4691" y="334"/>
                    </a:cubicBezTo>
                    <a:cubicBezTo>
                      <a:pt x="3989" y="417"/>
                      <a:pt x="3298" y="512"/>
                      <a:pt x="2596" y="631"/>
                    </a:cubicBezTo>
                    <a:cubicBezTo>
                      <a:pt x="1893" y="739"/>
                      <a:pt x="1215" y="881"/>
                      <a:pt x="524" y="1000"/>
                    </a:cubicBezTo>
                    <a:lnTo>
                      <a:pt x="536" y="1000"/>
                    </a:lnTo>
                    <a:cubicBezTo>
                      <a:pt x="357" y="1024"/>
                      <a:pt x="179" y="1060"/>
                      <a:pt x="0" y="1084"/>
                    </a:cubicBezTo>
                    <a:cubicBezTo>
                      <a:pt x="1357" y="1227"/>
                      <a:pt x="2703" y="1512"/>
                      <a:pt x="4060" y="1703"/>
                    </a:cubicBezTo>
                    <a:cubicBezTo>
                      <a:pt x="5513" y="1905"/>
                      <a:pt x="6965" y="2060"/>
                      <a:pt x="8430" y="2120"/>
                    </a:cubicBezTo>
                    <a:cubicBezTo>
                      <a:pt x="8918" y="2143"/>
                      <a:pt x="9403" y="2155"/>
                      <a:pt x="9887" y="2155"/>
                    </a:cubicBezTo>
                    <a:cubicBezTo>
                      <a:pt x="10370" y="2155"/>
                      <a:pt x="10853" y="2143"/>
                      <a:pt x="11335" y="2120"/>
                    </a:cubicBezTo>
                    <a:cubicBezTo>
                      <a:pt x="11311" y="1620"/>
                      <a:pt x="11299" y="1131"/>
                      <a:pt x="11299" y="631"/>
                    </a:cubicBezTo>
                    <a:lnTo>
                      <a:pt x="11299" y="12"/>
                    </a:lnTo>
                    <a:cubicBezTo>
                      <a:pt x="11037" y="12"/>
                      <a:pt x="10775" y="0"/>
                      <a:pt x="1052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29"/>
              <p:cNvSpPr/>
              <p:nvPr/>
            </p:nvSpPr>
            <p:spPr>
              <a:xfrm>
                <a:off x="4519483" y="1509109"/>
                <a:ext cx="27682" cy="80549"/>
              </a:xfrm>
              <a:custGeom>
                <a:avLst/>
                <a:gdLst/>
                <a:ahLst/>
                <a:cxnLst/>
                <a:rect l="l" t="t" r="r" b="b"/>
                <a:pathLst>
                  <a:path w="2251" h="6550" extrusionOk="0">
                    <a:moveTo>
                      <a:pt x="357" y="1"/>
                    </a:moveTo>
                    <a:cubicBezTo>
                      <a:pt x="286" y="680"/>
                      <a:pt x="238" y="1358"/>
                      <a:pt x="203" y="2037"/>
                    </a:cubicBezTo>
                    <a:cubicBezTo>
                      <a:pt x="119" y="3537"/>
                      <a:pt x="60" y="5049"/>
                      <a:pt x="0" y="6549"/>
                    </a:cubicBezTo>
                    <a:cubicBezTo>
                      <a:pt x="786" y="4454"/>
                      <a:pt x="1619" y="2370"/>
                      <a:pt x="2250" y="215"/>
                    </a:cubicBezTo>
                    <a:cubicBezTo>
                      <a:pt x="1608" y="168"/>
                      <a:pt x="977" y="96"/>
                      <a:pt x="3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29"/>
              <p:cNvSpPr/>
              <p:nvPr/>
            </p:nvSpPr>
            <p:spPr>
              <a:xfrm>
                <a:off x="4567505" y="1511753"/>
                <a:ext cx="35011" cy="241744"/>
              </a:xfrm>
              <a:custGeom>
                <a:avLst/>
                <a:gdLst/>
                <a:ahLst/>
                <a:cxnLst/>
                <a:rect l="l" t="t" r="r" b="b"/>
                <a:pathLst>
                  <a:path w="2847" h="19658" extrusionOk="0">
                    <a:moveTo>
                      <a:pt x="2286" y="0"/>
                    </a:moveTo>
                    <a:cubicBezTo>
                      <a:pt x="1655" y="48"/>
                      <a:pt x="1012" y="72"/>
                      <a:pt x="370" y="72"/>
                    </a:cubicBezTo>
                    <a:lnTo>
                      <a:pt x="120" y="72"/>
                    </a:lnTo>
                    <a:cubicBezTo>
                      <a:pt x="120" y="203"/>
                      <a:pt x="108" y="322"/>
                      <a:pt x="96" y="453"/>
                    </a:cubicBezTo>
                    <a:cubicBezTo>
                      <a:pt x="48" y="1489"/>
                      <a:pt x="12" y="2536"/>
                      <a:pt x="0" y="3572"/>
                    </a:cubicBezTo>
                    <a:cubicBezTo>
                      <a:pt x="0" y="4620"/>
                      <a:pt x="48" y="5656"/>
                      <a:pt x="96" y="6703"/>
                    </a:cubicBezTo>
                    <a:cubicBezTo>
                      <a:pt x="191" y="8858"/>
                      <a:pt x="465" y="11002"/>
                      <a:pt x="774" y="13133"/>
                    </a:cubicBezTo>
                    <a:cubicBezTo>
                      <a:pt x="929" y="14216"/>
                      <a:pt x="1096" y="15312"/>
                      <a:pt x="1286" y="16383"/>
                    </a:cubicBezTo>
                    <a:cubicBezTo>
                      <a:pt x="1465" y="17479"/>
                      <a:pt x="1691" y="18574"/>
                      <a:pt x="1846" y="19657"/>
                    </a:cubicBezTo>
                    <a:cubicBezTo>
                      <a:pt x="1989" y="18657"/>
                      <a:pt x="2167" y="17669"/>
                      <a:pt x="2298" y="16669"/>
                    </a:cubicBezTo>
                    <a:cubicBezTo>
                      <a:pt x="2453" y="15609"/>
                      <a:pt x="2548" y="14550"/>
                      <a:pt x="2644" y="13478"/>
                    </a:cubicBezTo>
                    <a:cubicBezTo>
                      <a:pt x="2727" y="12442"/>
                      <a:pt x="2775" y="11406"/>
                      <a:pt x="2810" y="10359"/>
                    </a:cubicBezTo>
                    <a:cubicBezTo>
                      <a:pt x="2834" y="9311"/>
                      <a:pt x="2846" y="8275"/>
                      <a:pt x="2810" y="7227"/>
                    </a:cubicBezTo>
                    <a:cubicBezTo>
                      <a:pt x="2763" y="6191"/>
                      <a:pt x="2739" y="5156"/>
                      <a:pt x="2667" y="4120"/>
                    </a:cubicBezTo>
                    <a:cubicBezTo>
                      <a:pt x="2596" y="3072"/>
                      <a:pt x="2489" y="2036"/>
                      <a:pt x="2382" y="988"/>
                    </a:cubicBezTo>
                    <a:cubicBezTo>
                      <a:pt x="2346" y="667"/>
                      <a:pt x="2310" y="334"/>
                      <a:pt x="228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29"/>
              <p:cNvSpPr/>
              <p:nvPr/>
            </p:nvSpPr>
            <p:spPr>
              <a:xfrm>
                <a:off x="4385366" y="1474701"/>
                <a:ext cx="54330" cy="87570"/>
              </a:xfrm>
              <a:custGeom>
                <a:avLst/>
                <a:gdLst/>
                <a:ahLst/>
                <a:cxnLst/>
                <a:rect l="l" t="t" r="r" b="b"/>
                <a:pathLst>
                  <a:path w="4418" h="7121" extrusionOk="0">
                    <a:moveTo>
                      <a:pt x="2929" y="1"/>
                    </a:moveTo>
                    <a:cubicBezTo>
                      <a:pt x="2524" y="882"/>
                      <a:pt x="2143" y="1763"/>
                      <a:pt x="1762" y="2656"/>
                    </a:cubicBezTo>
                    <a:cubicBezTo>
                      <a:pt x="1143" y="4132"/>
                      <a:pt x="572" y="5633"/>
                      <a:pt x="0" y="7121"/>
                    </a:cubicBezTo>
                    <a:cubicBezTo>
                      <a:pt x="1381" y="5240"/>
                      <a:pt x="2798" y="3359"/>
                      <a:pt x="4036" y="1370"/>
                    </a:cubicBezTo>
                    <a:cubicBezTo>
                      <a:pt x="4167" y="1168"/>
                      <a:pt x="4298" y="965"/>
                      <a:pt x="4417" y="751"/>
                    </a:cubicBezTo>
                    <a:cubicBezTo>
                      <a:pt x="3917" y="513"/>
                      <a:pt x="3417" y="263"/>
                      <a:pt x="292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29"/>
              <p:cNvSpPr/>
              <p:nvPr/>
            </p:nvSpPr>
            <p:spPr>
              <a:xfrm>
                <a:off x="4637342" y="1500034"/>
                <a:ext cx="34716" cy="95035"/>
              </a:xfrm>
              <a:custGeom>
                <a:avLst/>
                <a:gdLst/>
                <a:ahLst/>
                <a:cxnLst/>
                <a:rect l="l" t="t" r="r" b="b"/>
                <a:pathLst>
                  <a:path w="2823" h="7728" extrusionOk="0">
                    <a:moveTo>
                      <a:pt x="1953" y="1"/>
                    </a:moveTo>
                    <a:cubicBezTo>
                      <a:pt x="1310" y="179"/>
                      <a:pt x="656" y="346"/>
                      <a:pt x="1" y="489"/>
                    </a:cubicBezTo>
                    <a:lnTo>
                      <a:pt x="48" y="656"/>
                    </a:lnTo>
                    <a:cubicBezTo>
                      <a:pt x="834" y="3061"/>
                      <a:pt x="1858" y="5359"/>
                      <a:pt x="2811" y="7692"/>
                    </a:cubicBezTo>
                    <a:lnTo>
                      <a:pt x="2823" y="7728"/>
                    </a:lnTo>
                    <a:cubicBezTo>
                      <a:pt x="2739" y="5216"/>
                      <a:pt x="2465" y="2727"/>
                      <a:pt x="2001" y="251"/>
                    </a:cubicBezTo>
                    <a:cubicBezTo>
                      <a:pt x="1989" y="167"/>
                      <a:pt x="1965" y="84"/>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29"/>
              <p:cNvSpPr/>
              <p:nvPr/>
            </p:nvSpPr>
            <p:spPr>
              <a:xfrm>
                <a:off x="4403222" y="1494770"/>
                <a:ext cx="87128" cy="225782"/>
              </a:xfrm>
              <a:custGeom>
                <a:avLst/>
                <a:gdLst/>
                <a:ahLst/>
                <a:cxnLst/>
                <a:rect l="l" t="t" r="r" b="b"/>
                <a:pathLst>
                  <a:path w="7085" h="18360" extrusionOk="0">
                    <a:moveTo>
                      <a:pt x="5156" y="0"/>
                    </a:moveTo>
                    <a:cubicBezTo>
                      <a:pt x="4811" y="750"/>
                      <a:pt x="4465" y="1488"/>
                      <a:pt x="4132" y="2239"/>
                    </a:cubicBezTo>
                    <a:cubicBezTo>
                      <a:pt x="3334" y="4001"/>
                      <a:pt x="2656" y="5810"/>
                      <a:pt x="2120" y="7668"/>
                    </a:cubicBezTo>
                    <a:cubicBezTo>
                      <a:pt x="1632" y="9477"/>
                      <a:pt x="1227" y="11311"/>
                      <a:pt x="917" y="13157"/>
                    </a:cubicBezTo>
                    <a:cubicBezTo>
                      <a:pt x="763" y="14026"/>
                      <a:pt x="620" y="14895"/>
                      <a:pt x="465" y="15764"/>
                    </a:cubicBezTo>
                    <a:cubicBezTo>
                      <a:pt x="322" y="16645"/>
                      <a:pt x="179" y="17502"/>
                      <a:pt x="1" y="18360"/>
                    </a:cubicBezTo>
                    <a:cubicBezTo>
                      <a:pt x="429" y="17550"/>
                      <a:pt x="858" y="16740"/>
                      <a:pt x="1251" y="15919"/>
                    </a:cubicBezTo>
                    <a:cubicBezTo>
                      <a:pt x="1668" y="15050"/>
                      <a:pt x="2037" y="14169"/>
                      <a:pt x="2406" y="13276"/>
                    </a:cubicBezTo>
                    <a:cubicBezTo>
                      <a:pt x="3120" y="11537"/>
                      <a:pt x="3751" y="9775"/>
                      <a:pt x="4406" y="8013"/>
                    </a:cubicBezTo>
                    <a:cubicBezTo>
                      <a:pt x="5049" y="6275"/>
                      <a:pt x="5728" y="4548"/>
                      <a:pt x="6335" y="2798"/>
                    </a:cubicBezTo>
                    <a:cubicBezTo>
                      <a:pt x="6597" y="2060"/>
                      <a:pt x="6847" y="1322"/>
                      <a:pt x="7085" y="584"/>
                    </a:cubicBezTo>
                    <a:cubicBezTo>
                      <a:pt x="6430" y="417"/>
                      <a:pt x="5787" y="226"/>
                      <a:pt x="515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29"/>
              <p:cNvSpPr/>
              <p:nvPr/>
            </p:nvSpPr>
            <p:spPr>
              <a:xfrm>
                <a:off x="4689176" y="1479681"/>
                <a:ext cx="114662" cy="224614"/>
              </a:xfrm>
              <a:custGeom>
                <a:avLst/>
                <a:gdLst/>
                <a:ahLst/>
                <a:cxnLst/>
                <a:rect l="l" t="t" r="r" b="b"/>
                <a:pathLst>
                  <a:path w="9324" h="18265" extrusionOk="0">
                    <a:moveTo>
                      <a:pt x="1953" y="1"/>
                    </a:moveTo>
                    <a:cubicBezTo>
                      <a:pt x="1322" y="322"/>
                      <a:pt x="667" y="608"/>
                      <a:pt x="1" y="882"/>
                    </a:cubicBezTo>
                    <a:cubicBezTo>
                      <a:pt x="608" y="2430"/>
                      <a:pt x="1251" y="3977"/>
                      <a:pt x="1977" y="5478"/>
                    </a:cubicBezTo>
                    <a:cubicBezTo>
                      <a:pt x="2787" y="7156"/>
                      <a:pt x="3656" y="8811"/>
                      <a:pt x="4549" y="10454"/>
                    </a:cubicBezTo>
                    <a:cubicBezTo>
                      <a:pt x="5275" y="11812"/>
                      <a:pt x="6025" y="13145"/>
                      <a:pt x="6823" y="14455"/>
                    </a:cubicBezTo>
                    <a:cubicBezTo>
                      <a:pt x="7216" y="15110"/>
                      <a:pt x="7609" y="15765"/>
                      <a:pt x="8037" y="16408"/>
                    </a:cubicBezTo>
                    <a:cubicBezTo>
                      <a:pt x="8466" y="17051"/>
                      <a:pt x="8883" y="17658"/>
                      <a:pt x="9323" y="18265"/>
                    </a:cubicBezTo>
                    <a:cubicBezTo>
                      <a:pt x="9097" y="17384"/>
                      <a:pt x="8859" y="16503"/>
                      <a:pt x="8585" y="15634"/>
                    </a:cubicBezTo>
                    <a:cubicBezTo>
                      <a:pt x="8287" y="14705"/>
                      <a:pt x="7954" y="13800"/>
                      <a:pt x="7621" y="12895"/>
                    </a:cubicBezTo>
                    <a:cubicBezTo>
                      <a:pt x="6966" y="11133"/>
                      <a:pt x="6263" y="9395"/>
                      <a:pt x="5537" y="7668"/>
                    </a:cubicBezTo>
                    <a:cubicBezTo>
                      <a:pt x="4811" y="5930"/>
                      <a:pt x="4072" y="4216"/>
                      <a:pt x="3251" y="2537"/>
                    </a:cubicBezTo>
                    <a:cubicBezTo>
                      <a:pt x="2834" y="1680"/>
                      <a:pt x="2394" y="846"/>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29"/>
              <p:cNvSpPr/>
              <p:nvPr/>
            </p:nvSpPr>
            <p:spPr>
              <a:xfrm>
                <a:off x="4883624" y="1238970"/>
                <a:ext cx="259453" cy="49510"/>
              </a:xfrm>
              <a:custGeom>
                <a:avLst/>
                <a:gdLst/>
                <a:ahLst/>
                <a:cxnLst/>
                <a:rect l="l" t="t" r="r" b="b"/>
                <a:pathLst>
                  <a:path w="21098" h="4026" extrusionOk="0">
                    <a:moveTo>
                      <a:pt x="286" y="1"/>
                    </a:moveTo>
                    <a:cubicBezTo>
                      <a:pt x="214" y="549"/>
                      <a:pt x="119" y="1096"/>
                      <a:pt x="0" y="1644"/>
                    </a:cubicBezTo>
                    <a:cubicBezTo>
                      <a:pt x="964" y="1882"/>
                      <a:pt x="1929" y="2120"/>
                      <a:pt x="2893" y="2335"/>
                    </a:cubicBezTo>
                    <a:cubicBezTo>
                      <a:pt x="6894" y="3228"/>
                      <a:pt x="10978" y="3668"/>
                      <a:pt x="15061" y="3882"/>
                    </a:cubicBezTo>
                    <a:cubicBezTo>
                      <a:pt x="16062" y="3942"/>
                      <a:pt x="17074" y="3978"/>
                      <a:pt x="18074" y="4001"/>
                    </a:cubicBezTo>
                    <a:cubicBezTo>
                      <a:pt x="18407" y="4013"/>
                      <a:pt x="18729" y="4025"/>
                      <a:pt x="19062" y="4025"/>
                    </a:cubicBezTo>
                    <a:cubicBezTo>
                      <a:pt x="19241" y="4025"/>
                      <a:pt x="19431" y="4025"/>
                      <a:pt x="19610" y="4013"/>
                    </a:cubicBezTo>
                    <a:cubicBezTo>
                      <a:pt x="20110" y="4001"/>
                      <a:pt x="20610" y="3954"/>
                      <a:pt x="21098" y="3918"/>
                    </a:cubicBezTo>
                    <a:cubicBezTo>
                      <a:pt x="20610" y="3799"/>
                      <a:pt x="20134" y="3668"/>
                      <a:pt x="19657" y="3549"/>
                    </a:cubicBezTo>
                    <a:cubicBezTo>
                      <a:pt x="19157" y="3430"/>
                      <a:pt x="18645" y="3335"/>
                      <a:pt x="18133" y="3239"/>
                    </a:cubicBezTo>
                    <a:cubicBezTo>
                      <a:pt x="17121" y="3049"/>
                      <a:pt x="16121" y="2835"/>
                      <a:pt x="15109" y="2620"/>
                    </a:cubicBezTo>
                    <a:cubicBezTo>
                      <a:pt x="13097" y="2192"/>
                      <a:pt x="11097" y="1763"/>
                      <a:pt x="9073" y="1370"/>
                    </a:cubicBezTo>
                    <a:cubicBezTo>
                      <a:pt x="6156" y="811"/>
                      <a:pt x="3215" y="394"/>
                      <a:pt x="28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29"/>
              <p:cNvSpPr/>
              <p:nvPr/>
            </p:nvSpPr>
            <p:spPr>
              <a:xfrm>
                <a:off x="4848183" y="1332972"/>
                <a:ext cx="232238" cy="130476"/>
              </a:xfrm>
              <a:custGeom>
                <a:avLst/>
                <a:gdLst/>
                <a:ahLst/>
                <a:cxnLst/>
                <a:rect l="l" t="t" r="r" b="b"/>
                <a:pathLst>
                  <a:path w="18885" h="10610" extrusionOk="0">
                    <a:moveTo>
                      <a:pt x="858" y="1"/>
                    </a:moveTo>
                    <a:cubicBezTo>
                      <a:pt x="584" y="548"/>
                      <a:pt x="298" y="1084"/>
                      <a:pt x="1" y="1620"/>
                    </a:cubicBezTo>
                    <a:cubicBezTo>
                      <a:pt x="1382" y="2513"/>
                      <a:pt x="2787" y="3382"/>
                      <a:pt x="4216" y="4192"/>
                    </a:cubicBezTo>
                    <a:cubicBezTo>
                      <a:pt x="5835" y="5109"/>
                      <a:pt x="7502" y="5966"/>
                      <a:pt x="9192" y="6763"/>
                    </a:cubicBezTo>
                    <a:cubicBezTo>
                      <a:pt x="10752" y="7502"/>
                      <a:pt x="12348" y="8168"/>
                      <a:pt x="13955" y="8811"/>
                    </a:cubicBezTo>
                    <a:cubicBezTo>
                      <a:pt x="14764" y="9133"/>
                      <a:pt x="15586" y="9442"/>
                      <a:pt x="16408" y="9752"/>
                    </a:cubicBezTo>
                    <a:cubicBezTo>
                      <a:pt x="16800" y="9895"/>
                      <a:pt x="17205" y="10050"/>
                      <a:pt x="17610" y="10192"/>
                    </a:cubicBezTo>
                    <a:cubicBezTo>
                      <a:pt x="18015" y="10347"/>
                      <a:pt x="18455" y="10466"/>
                      <a:pt x="18884" y="10609"/>
                    </a:cubicBezTo>
                    <a:cubicBezTo>
                      <a:pt x="18515" y="10371"/>
                      <a:pt x="18158" y="10109"/>
                      <a:pt x="17777" y="9883"/>
                    </a:cubicBezTo>
                    <a:cubicBezTo>
                      <a:pt x="17408" y="9645"/>
                      <a:pt x="17027" y="9395"/>
                      <a:pt x="16646" y="9169"/>
                    </a:cubicBezTo>
                    <a:cubicBezTo>
                      <a:pt x="15896" y="8692"/>
                      <a:pt x="15145" y="8216"/>
                      <a:pt x="14395" y="7752"/>
                    </a:cubicBezTo>
                    <a:cubicBezTo>
                      <a:pt x="12895" y="6787"/>
                      <a:pt x="11395" y="5835"/>
                      <a:pt x="9871" y="4906"/>
                    </a:cubicBezTo>
                    <a:cubicBezTo>
                      <a:pt x="8347" y="3977"/>
                      <a:pt x="6787" y="3073"/>
                      <a:pt x="5216" y="2227"/>
                    </a:cubicBezTo>
                    <a:cubicBezTo>
                      <a:pt x="3775" y="1453"/>
                      <a:pt x="2322" y="715"/>
                      <a:pt x="858"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29"/>
              <p:cNvSpPr/>
              <p:nvPr/>
            </p:nvSpPr>
            <p:spPr>
              <a:xfrm>
                <a:off x="4139084" y="1047314"/>
                <a:ext cx="135162" cy="56532"/>
              </a:xfrm>
              <a:custGeom>
                <a:avLst/>
                <a:gdLst/>
                <a:ahLst/>
                <a:cxnLst/>
                <a:rect l="l" t="t" r="r" b="b"/>
                <a:pathLst>
                  <a:path w="10991" h="4597" extrusionOk="0">
                    <a:moveTo>
                      <a:pt x="1" y="1"/>
                    </a:moveTo>
                    <a:lnTo>
                      <a:pt x="1" y="1"/>
                    </a:lnTo>
                    <a:cubicBezTo>
                      <a:pt x="1191" y="644"/>
                      <a:pt x="2382" y="1275"/>
                      <a:pt x="3620" y="1858"/>
                    </a:cubicBezTo>
                    <a:cubicBezTo>
                      <a:pt x="4847" y="2430"/>
                      <a:pt x="6097" y="2989"/>
                      <a:pt x="7359" y="3489"/>
                    </a:cubicBezTo>
                    <a:cubicBezTo>
                      <a:pt x="8359" y="3894"/>
                      <a:pt x="9383" y="4251"/>
                      <a:pt x="10419" y="4597"/>
                    </a:cubicBezTo>
                    <a:cubicBezTo>
                      <a:pt x="10585" y="4013"/>
                      <a:pt x="10776" y="3454"/>
                      <a:pt x="10990" y="2882"/>
                    </a:cubicBezTo>
                    <a:cubicBezTo>
                      <a:pt x="10621" y="2739"/>
                      <a:pt x="10252" y="2596"/>
                      <a:pt x="9871" y="2465"/>
                    </a:cubicBezTo>
                    <a:cubicBezTo>
                      <a:pt x="8597" y="2001"/>
                      <a:pt x="7287" y="1608"/>
                      <a:pt x="5978" y="1251"/>
                    </a:cubicBezTo>
                    <a:cubicBezTo>
                      <a:pt x="4001" y="727"/>
                      <a:pt x="2013" y="32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29"/>
              <p:cNvSpPr/>
              <p:nvPr/>
            </p:nvSpPr>
            <p:spPr>
              <a:xfrm>
                <a:off x="4780682" y="1416288"/>
                <a:ext cx="180699" cy="194165"/>
              </a:xfrm>
              <a:custGeom>
                <a:avLst/>
                <a:gdLst/>
                <a:ahLst/>
                <a:cxnLst/>
                <a:rect l="l" t="t" r="r" b="b"/>
                <a:pathLst>
                  <a:path w="14694" h="15789" extrusionOk="0">
                    <a:moveTo>
                      <a:pt x="1573" y="0"/>
                    </a:moveTo>
                    <a:cubicBezTo>
                      <a:pt x="1073" y="524"/>
                      <a:pt x="549" y="1024"/>
                      <a:pt x="1" y="1489"/>
                    </a:cubicBezTo>
                    <a:lnTo>
                      <a:pt x="299" y="1870"/>
                    </a:lnTo>
                    <a:cubicBezTo>
                      <a:pt x="1263" y="3096"/>
                      <a:pt x="2263" y="4310"/>
                      <a:pt x="3311" y="5477"/>
                    </a:cubicBezTo>
                    <a:cubicBezTo>
                      <a:pt x="4347" y="6644"/>
                      <a:pt x="5430" y="7787"/>
                      <a:pt x="6537" y="8894"/>
                    </a:cubicBezTo>
                    <a:cubicBezTo>
                      <a:pt x="7645" y="10014"/>
                      <a:pt x="8812" y="11109"/>
                      <a:pt x="10014" y="12133"/>
                    </a:cubicBezTo>
                    <a:cubicBezTo>
                      <a:pt x="10764" y="12776"/>
                      <a:pt x="11538" y="13395"/>
                      <a:pt x="12324" y="14002"/>
                    </a:cubicBezTo>
                    <a:cubicBezTo>
                      <a:pt x="13098" y="14621"/>
                      <a:pt x="13907" y="15181"/>
                      <a:pt x="14693" y="15788"/>
                    </a:cubicBezTo>
                    <a:cubicBezTo>
                      <a:pt x="14265" y="15169"/>
                      <a:pt x="13836" y="14550"/>
                      <a:pt x="13384" y="13954"/>
                    </a:cubicBezTo>
                    <a:cubicBezTo>
                      <a:pt x="12931" y="13359"/>
                      <a:pt x="12479" y="12776"/>
                      <a:pt x="12014" y="12204"/>
                    </a:cubicBezTo>
                    <a:cubicBezTo>
                      <a:pt x="11074" y="11037"/>
                      <a:pt x="10121" y="9883"/>
                      <a:pt x="9216" y="8692"/>
                    </a:cubicBezTo>
                    <a:cubicBezTo>
                      <a:pt x="7335" y="6180"/>
                      <a:pt x="5299" y="3798"/>
                      <a:pt x="3120" y="1548"/>
                    </a:cubicBezTo>
                    <a:cubicBezTo>
                      <a:pt x="2608" y="1024"/>
                      <a:pt x="2096" y="512"/>
                      <a:pt x="157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29"/>
              <p:cNvSpPr/>
              <p:nvPr/>
            </p:nvSpPr>
            <p:spPr>
              <a:xfrm>
                <a:off x="4182863" y="778638"/>
                <a:ext cx="180699" cy="194165"/>
              </a:xfrm>
              <a:custGeom>
                <a:avLst/>
                <a:gdLst/>
                <a:ahLst/>
                <a:cxnLst/>
                <a:rect l="l" t="t" r="r" b="b"/>
                <a:pathLst>
                  <a:path w="14694" h="15789" extrusionOk="0">
                    <a:moveTo>
                      <a:pt x="1" y="1"/>
                    </a:moveTo>
                    <a:lnTo>
                      <a:pt x="1" y="1"/>
                    </a:lnTo>
                    <a:cubicBezTo>
                      <a:pt x="429" y="620"/>
                      <a:pt x="846" y="1239"/>
                      <a:pt x="1299" y="1834"/>
                    </a:cubicBezTo>
                    <a:cubicBezTo>
                      <a:pt x="1751" y="2430"/>
                      <a:pt x="2203" y="3013"/>
                      <a:pt x="2680" y="3596"/>
                    </a:cubicBezTo>
                    <a:cubicBezTo>
                      <a:pt x="3608" y="4763"/>
                      <a:pt x="4561" y="5906"/>
                      <a:pt x="5466" y="7109"/>
                    </a:cubicBezTo>
                    <a:cubicBezTo>
                      <a:pt x="7347" y="9609"/>
                      <a:pt x="9395" y="11990"/>
                      <a:pt x="11574" y="14253"/>
                    </a:cubicBezTo>
                    <a:cubicBezTo>
                      <a:pt x="12074" y="14765"/>
                      <a:pt x="12598" y="15276"/>
                      <a:pt x="13110" y="15788"/>
                    </a:cubicBezTo>
                    <a:cubicBezTo>
                      <a:pt x="13621" y="15265"/>
                      <a:pt x="14145" y="14765"/>
                      <a:pt x="14693" y="14300"/>
                    </a:cubicBezTo>
                    <a:lnTo>
                      <a:pt x="14395" y="13919"/>
                    </a:lnTo>
                    <a:cubicBezTo>
                      <a:pt x="13419" y="12693"/>
                      <a:pt x="12431" y="11478"/>
                      <a:pt x="11383" y="10312"/>
                    </a:cubicBezTo>
                    <a:cubicBezTo>
                      <a:pt x="10335" y="9145"/>
                      <a:pt x="9252" y="8002"/>
                      <a:pt x="8145" y="6894"/>
                    </a:cubicBezTo>
                    <a:cubicBezTo>
                      <a:pt x="7037" y="5775"/>
                      <a:pt x="5882" y="4680"/>
                      <a:pt x="4680" y="3656"/>
                    </a:cubicBezTo>
                    <a:cubicBezTo>
                      <a:pt x="3918" y="3013"/>
                      <a:pt x="3144" y="2394"/>
                      <a:pt x="2370" y="1787"/>
                    </a:cubicBezTo>
                    <a:cubicBezTo>
                      <a:pt x="1596" y="1168"/>
                      <a:pt x="787"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29"/>
              <p:cNvSpPr/>
              <p:nvPr/>
            </p:nvSpPr>
            <p:spPr>
              <a:xfrm>
                <a:off x="4340407" y="684931"/>
                <a:ext cx="114662" cy="224479"/>
              </a:xfrm>
              <a:custGeom>
                <a:avLst/>
                <a:gdLst/>
                <a:ahLst/>
                <a:cxnLst/>
                <a:rect l="l" t="t" r="r" b="b"/>
                <a:pathLst>
                  <a:path w="9324" h="18254" extrusionOk="0">
                    <a:moveTo>
                      <a:pt x="1" y="1"/>
                    </a:moveTo>
                    <a:lnTo>
                      <a:pt x="1" y="1"/>
                    </a:lnTo>
                    <a:cubicBezTo>
                      <a:pt x="227" y="882"/>
                      <a:pt x="465" y="1763"/>
                      <a:pt x="739" y="2632"/>
                    </a:cubicBezTo>
                    <a:cubicBezTo>
                      <a:pt x="1037" y="3549"/>
                      <a:pt x="1370" y="4466"/>
                      <a:pt x="1703" y="5371"/>
                    </a:cubicBezTo>
                    <a:cubicBezTo>
                      <a:pt x="2346" y="7133"/>
                      <a:pt x="3061" y="8871"/>
                      <a:pt x="3787" y="10597"/>
                    </a:cubicBezTo>
                    <a:cubicBezTo>
                      <a:pt x="4513" y="12324"/>
                      <a:pt x="5240" y="14050"/>
                      <a:pt x="6073" y="15729"/>
                    </a:cubicBezTo>
                    <a:cubicBezTo>
                      <a:pt x="6490" y="16574"/>
                      <a:pt x="6918" y="17420"/>
                      <a:pt x="7359" y="18253"/>
                    </a:cubicBezTo>
                    <a:cubicBezTo>
                      <a:pt x="8002" y="17943"/>
                      <a:pt x="8657" y="17646"/>
                      <a:pt x="9323" y="17384"/>
                    </a:cubicBezTo>
                    <a:cubicBezTo>
                      <a:pt x="8716" y="15824"/>
                      <a:pt x="8073" y="14288"/>
                      <a:pt x="7347" y="12788"/>
                    </a:cubicBezTo>
                    <a:cubicBezTo>
                      <a:pt x="6537" y="11097"/>
                      <a:pt x="5668" y="9442"/>
                      <a:pt x="4775" y="7799"/>
                    </a:cubicBezTo>
                    <a:cubicBezTo>
                      <a:pt x="4049" y="6454"/>
                      <a:pt x="3299" y="5120"/>
                      <a:pt x="2501" y="3811"/>
                    </a:cubicBezTo>
                    <a:cubicBezTo>
                      <a:pt x="2108" y="3144"/>
                      <a:pt x="1715" y="2489"/>
                      <a:pt x="1287" y="1846"/>
                    </a:cubicBezTo>
                    <a:cubicBezTo>
                      <a:pt x="858" y="1215"/>
                      <a:pt x="441"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29"/>
              <p:cNvSpPr/>
              <p:nvPr/>
            </p:nvSpPr>
            <p:spPr>
              <a:xfrm>
                <a:off x="4472187" y="794157"/>
                <a:ext cx="34716" cy="95035"/>
              </a:xfrm>
              <a:custGeom>
                <a:avLst/>
                <a:gdLst/>
                <a:ahLst/>
                <a:cxnLst/>
                <a:rect l="l" t="t" r="r" b="b"/>
                <a:pathLst>
                  <a:path w="2823" h="7728" extrusionOk="0">
                    <a:moveTo>
                      <a:pt x="0" y="1"/>
                    </a:moveTo>
                    <a:cubicBezTo>
                      <a:pt x="84" y="2501"/>
                      <a:pt x="358" y="5001"/>
                      <a:pt x="810" y="7466"/>
                    </a:cubicBezTo>
                    <a:cubicBezTo>
                      <a:pt x="834" y="7561"/>
                      <a:pt x="846" y="7645"/>
                      <a:pt x="870" y="7728"/>
                    </a:cubicBezTo>
                    <a:cubicBezTo>
                      <a:pt x="1513" y="7537"/>
                      <a:pt x="2156" y="7383"/>
                      <a:pt x="2822" y="7240"/>
                    </a:cubicBezTo>
                    <a:cubicBezTo>
                      <a:pt x="2810" y="7180"/>
                      <a:pt x="2787" y="7121"/>
                      <a:pt x="2763" y="7073"/>
                    </a:cubicBezTo>
                    <a:cubicBezTo>
                      <a:pt x="1989" y="4668"/>
                      <a:pt x="965" y="2370"/>
                      <a:pt x="12" y="37"/>
                    </a:cubicBezTo>
                    <a:lnTo>
                      <a:pt x="0"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29"/>
              <p:cNvSpPr/>
              <p:nvPr/>
            </p:nvSpPr>
            <p:spPr>
              <a:xfrm>
                <a:off x="4187254" y="1305303"/>
                <a:ext cx="95330" cy="47739"/>
              </a:xfrm>
              <a:custGeom>
                <a:avLst/>
                <a:gdLst/>
                <a:ahLst/>
                <a:cxnLst/>
                <a:rect l="l" t="t" r="r" b="b"/>
                <a:pathLst>
                  <a:path w="7752" h="3882" extrusionOk="0">
                    <a:moveTo>
                      <a:pt x="7038" y="0"/>
                    </a:moveTo>
                    <a:cubicBezTo>
                      <a:pt x="6716" y="155"/>
                      <a:pt x="6395" y="298"/>
                      <a:pt x="6085" y="465"/>
                    </a:cubicBezTo>
                    <a:cubicBezTo>
                      <a:pt x="5025" y="1001"/>
                      <a:pt x="3990" y="1572"/>
                      <a:pt x="2977" y="2167"/>
                    </a:cubicBezTo>
                    <a:cubicBezTo>
                      <a:pt x="1977" y="2739"/>
                      <a:pt x="989" y="3310"/>
                      <a:pt x="1" y="3882"/>
                    </a:cubicBezTo>
                    <a:cubicBezTo>
                      <a:pt x="2311" y="3453"/>
                      <a:pt x="4585" y="2858"/>
                      <a:pt x="6799" y="2084"/>
                    </a:cubicBezTo>
                    <a:cubicBezTo>
                      <a:pt x="7121" y="1965"/>
                      <a:pt x="7442" y="1846"/>
                      <a:pt x="7752" y="1727"/>
                    </a:cubicBezTo>
                    <a:cubicBezTo>
                      <a:pt x="7502" y="1167"/>
                      <a:pt x="7264" y="584"/>
                      <a:pt x="7038"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29"/>
              <p:cNvSpPr/>
              <p:nvPr/>
            </p:nvSpPr>
            <p:spPr>
              <a:xfrm>
                <a:off x="4104824" y="1358010"/>
                <a:ext cx="209242" cy="147312"/>
              </a:xfrm>
              <a:custGeom>
                <a:avLst/>
                <a:gdLst/>
                <a:ahLst/>
                <a:cxnLst/>
                <a:rect l="l" t="t" r="r" b="b"/>
                <a:pathLst>
                  <a:path w="17015" h="11979" extrusionOk="0">
                    <a:moveTo>
                      <a:pt x="15800" y="1"/>
                    </a:moveTo>
                    <a:cubicBezTo>
                      <a:pt x="13681" y="1334"/>
                      <a:pt x="11597" y="2751"/>
                      <a:pt x="9609" y="4299"/>
                    </a:cubicBezTo>
                    <a:cubicBezTo>
                      <a:pt x="7335" y="6061"/>
                      <a:pt x="5108" y="7918"/>
                      <a:pt x="2870" y="9740"/>
                    </a:cubicBezTo>
                    <a:cubicBezTo>
                      <a:pt x="1941" y="10502"/>
                      <a:pt x="989" y="11264"/>
                      <a:pt x="1" y="11966"/>
                    </a:cubicBezTo>
                    <a:cubicBezTo>
                      <a:pt x="1" y="11966"/>
                      <a:pt x="1" y="11978"/>
                      <a:pt x="1" y="11978"/>
                    </a:cubicBezTo>
                    <a:cubicBezTo>
                      <a:pt x="1370" y="11490"/>
                      <a:pt x="2739" y="10990"/>
                      <a:pt x="4073" y="10407"/>
                    </a:cubicBezTo>
                    <a:cubicBezTo>
                      <a:pt x="5394" y="9823"/>
                      <a:pt x="6692" y="9169"/>
                      <a:pt x="7954" y="8454"/>
                    </a:cubicBezTo>
                    <a:cubicBezTo>
                      <a:pt x="9228" y="7728"/>
                      <a:pt x="10466" y="6954"/>
                      <a:pt x="11657" y="6121"/>
                    </a:cubicBezTo>
                    <a:cubicBezTo>
                      <a:pt x="12336" y="5632"/>
                      <a:pt x="13014" y="5156"/>
                      <a:pt x="13669" y="4632"/>
                    </a:cubicBezTo>
                    <a:cubicBezTo>
                      <a:pt x="14241" y="4180"/>
                      <a:pt x="14800" y="3715"/>
                      <a:pt x="15360" y="3251"/>
                    </a:cubicBezTo>
                    <a:cubicBezTo>
                      <a:pt x="15919" y="2787"/>
                      <a:pt x="16467" y="2311"/>
                      <a:pt x="17015" y="1834"/>
                    </a:cubicBezTo>
                    <a:cubicBezTo>
                      <a:pt x="16586" y="1239"/>
                      <a:pt x="16181" y="632"/>
                      <a:pt x="1580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29"/>
              <p:cNvSpPr/>
              <p:nvPr/>
            </p:nvSpPr>
            <p:spPr>
              <a:xfrm>
                <a:off x="4063824" y="925790"/>
                <a:ext cx="232238" cy="130464"/>
              </a:xfrm>
              <a:custGeom>
                <a:avLst/>
                <a:gdLst/>
                <a:ahLst/>
                <a:cxnLst/>
                <a:rect l="l" t="t" r="r" b="b"/>
                <a:pathLst>
                  <a:path w="18885" h="10609" extrusionOk="0">
                    <a:moveTo>
                      <a:pt x="1" y="1"/>
                    </a:moveTo>
                    <a:lnTo>
                      <a:pt x="1" y="1"/>
                    </a:lnTo>
                    <a:cubicBezTo>
                      <a:pt x="370" y="239"/>
                      <a:pt x="727" y="489"/>
                      <a:pt x="1108" y="727"/>
                    </a:cubicBezTo>
                    <a:cubicBezTo>
                      <a:pt x="1477" y="965"/>
                      <a:pt x="1858" y="1203"/>
                      <a:pt x="2227" y="1441"/>
                    </a:cubicBezTo>
                    <a:cubicBezTo>
                      <a:pt x="2978" y="1906"/>
                      <a:pt x="3728" y="2382"/>
                      <a:pt x="4478" y="2858"/>
                    </a:cubicBezTo>
                    <a:cubicBezTo>
                      <a:pt x="5990" y="3811"/>
                      <a:pt x="7490" y="4775"/>
                      <a:pt x="9014" y="5692"/>
                    </a:cubicBezTo>
                    <a:cubicBezTo>
                      <a:pt x="10538" y="6620"/>
                      <a:pt x="12086" y="7537"/>
                      <a:pt x="13669" y="8371"/>
                    </a:cubicBezTo>
                    <a:cubicBezTo>
                      <a:pt x="15110" y="9156"/>
                      <a:pt x="16563" y="9895"/>
                      <a:pt x="18027" y="10609"/>
                    </a:cubicBezTo>
                    <a:cubicBezTo>
                      <a:pt x="18289" y="10061"/>
                      <a:pt x="18575" y="9514"/>
                      <a:pt x="18884" y="8990"/>
                    </a:cubicBezTo>
                    <a:cubicBezTo>
                      <a:pt x="17491" y="8097"/>
                      <a:pt x="16098" y="7228"/>
                      <a:pt x="14669" y="6418"/>
                    </a:cubicBezTo>
                    <a:cubicBezTo>
                      <a:pt x="13038" y="5489"/>
                      <a:pt x="11383" y="4632"/>
                      <a:pt x="9693" y="3834"/>
                    </a:cubicBezTo>
                    <a:cubicBezTo>
                      <a:pt x="8121" y="3108"/>
                      <a:pt x="6526" y="2429"/>
                      <a:pt x="4930" y="1798"/>
                    </a:cubicBezTo>
                    <a:cubicBezTo>
                      <a:pt x="4109" y="1477"/>
                      <a:pt x="3299" y="1155"/>
                      <a:pt x="2477" y="858"/>
                    </a:cubicBezTo>
                    <a:cubicBezTo>
                      <a:pt x="2073" y="703"/>
                      <a:pt x="1680" y="560"/>
                      <a:pt x="1275" y="405"/>
                    </a:cubicBezTo>
                    <a:cubicBezTo>
                      <a:pt x="870" y="262"/>
                      <a:pt x="418" y="13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29"/>
              <p:cNvSpPr/>
              <p:nvPr/>
            </p:nvSpPr>
            <p:spPr>
              <a:xfrm>
                <a:off x="4022246" y="1248931"/>
                <a:ext cx="240724" cy="70883"/>
              </a:xfrm>
              <a:custGeom>
                <a:avLst/>
                <a:gdLst/>
                <a:ahLst/>
                <a:cxnLst/>
                <a:rect l="l" t="t" r="r" b="b"/>
                <a:pathLst>
                  <a:path w="19575" h="5764" extrusionOk="0">
                    <a:moveTo>
                      <a:pt x="19217" y="1"/>
                    </a:moveTo>
                    <a:cubicBezTo>
                      <a:pt x="18693" y="60"/>
                      <a:pt x="18170" y="132"/>
                      <a:pt x="17646" y="203"/>
                    </a:cubicBezTo>
                    <a:cubicBezTo>
                      <a:pt x="16729" y="322"/>
                      <a:pt x="15812" y="453"/>
                      <a:pt x="14907" y="608"/>
                    </a:cubicBezTo>
                    <a:cubicBezTo>
                      <a:pt x="14002" y="774"/>
                      <a:pt x="13121" y="977"/>
                      <a:pt x="12228" y="1227"/>
                    </a:cubicBezTo>
                    <a:cubicBezTo>
                      <a:pt x="10430" y="1727"/>
                      <a:pt x="8656" y="2334"/>
                      <a:pt x="6894" y="2977"/>
                    </a:cubicBezTo>
                    <a:cubicBezTo>
                      <a:pt x="5823" y="3382"/>
                      <a:pt x="4763" y="3799"/>
                      <a:pt x="3703" y="4227"/>
                    </a:cubicBezTo>
                    <a:cubicBezTo>
                      <a:pt x="3191" y="4430"/>
                      <a:pt x="2691" y="4644"/>
                      <a:pt x="2179" y="4870"/>
                    </a:cubicBezTo>
                    <a:cubicBezTo>
                      <a:pt x="1679" y="5085"/>
                      <a:pt x="1179" y="5299"/>
                      <a:pt x="667" y="5501"/>
                    </a:cubicBezTo>
                    <a:lnTo>
                      <a:pt x="691" y="5489"/>
                    </a:lnTo>
                    <a:lnTo>
                      <a:pt x="691" y="5489"/>
                    </a:lnTo>
                    <a:cubicBezTo>
                      <a:pt x="465" y="5573"/>
                      <a:pt x="239" y="5668"/>
                      <a:pt x="1" y="5763"/>
                    </a:cubicBezTo>
                    <a:cubicBezTo>
                      <a:pt x="453" y="5716"/>
                      <a:pt x="894" y="5656"/>
                      <a:pt x="1346" y="5608"/>
                    </a:cubicBezTo>
                    <a:cubicBezTo>
                      <a:pt x="1787" y="5561"/>
                      <a:pt x="2275" y="5513"/>
                      <a:pt x="2751" y="5466"/>
                    </a:cubicBezTo>
                    <a:cubicBezTo>
                      <a:pt x="3680" y="5358"/>
                      <a:pt x="4608" y="5216"/>
                      <a:pt x="5525" y="5049"/>
                    </a:cubicBezTo>
                    <a:cubicBezTo>
                      <a:pt x="7371" y="4739"/>
                      <a:pt x="9204" y="4334"/>
                      <a:pt x="11026" y="3930"/>
                    </a:cubicBezTo>
                    <a:cubicBezTo>
                      <a:pt x="12824" y="3525"/>
                      <a:pt x="14621" y="3120"/>
                      <a:pt x="16395" y="2620"/>
                    </a:cubicBezTo>
                    <a:cubicBezTo>
                      <a:pt x="17455" y="2322"/>
                      <a:pt x="18515" y="2013"/>
                      <a:pt x="19574" y="1691"/>
                    </a:cubicBezTo>
                    <a:cubicBezTo>
                      <a:pt x="19432" y="1144"/>
                      <a:pt x="19324" y="572"/>
                      <a:pt x="1921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29"/>
              <p:cNvSpPr/>
              <p:nvPr/>
            </p:nvSpPr>
            <p:spPr>
              <a:xfrm>
                <a:off x="4224736" y="1433271"/>
                <a:ext cx="159314" cy="198408"/>
              </a:xfrm>
              <a:custGeom>
                <a:avLst/>
                <a:gdLst/>
                <a:ahLst/>
                <a:cxnLst/>
                <a:rect l="l" t="t" r="r" b="b"/>
                <a:pathLst>
                  <a:path w="12955" h="16134" extrusionOk="0">
                    <a:moveTo>
                      <a:pt x="11157" y="1"/>
                    </a:moveTo>
                    <a:cubicBezTo>
                      <a:pt x="10717" y="453"/>
                      <a:pt x="10288" y="917"/>
                      <a:pt x="9871" y="1382"/>
                    </a:cubicBezTo>
                    <a:cubicBezTo>
                      <a:pt x="8835" y="2537"/>
                      <a:pt x="7871" y="3751"/>
                      <a:pt x="6966" y="5013"/>
                    </a:cubicBezTo>
                    <a:cubicBezTo>
                      <a:pt x="5263" y="7347"/>
                      <a:pt x="3644" y="9752"/>
                      <a:pt x="2180" y="12240"/>
                    </a:cubicBezTo>
                    <a:cubicBezTo>
                      <a:pt x="1799" y="12883"/>
                      <a:pt x="1430" y="13526"/>
                      <a:pt x="1072" y="14181"/>
                    </a:cubicBezTo>
                    <a:cubicBezTo>
                      <a:pt x="715" y="14836"/>
                      <a:pt x="370" y="15491"/>
                      <a:pt x="1" y="16133"/>
                    </a:cubicBezTo>
                    <a:cubicBezTo>
                      <a:pt x="513" y="15633"/>
                      <a:pt x="1049" y="15169"/>
                      <a:pt x="1584" y="14681"/>
                    </a:cubicBezTo>
                    <a:cubicBezTo>
                      <a:pt x="2108" y="14193"/>
                      <a:pt x="2620" y="13693"/>
                      <a:pt x="3144" y="13193"/>
                    </a:cubicBezTo>
                    <a:cubicBezTo>
                      <a:pt x="4168" y="12181"/>
                      <a:pt x="5144" y="11121"/>
                      <a:pt x="6109" y="10049"/>
                    </a:cubicBezTo>
                    <a:cubicBezTo>
                      <a:pt x="7061" y="8978"/>
                      <a:pt x="8002" y="7859"/>
                      <a:pt x="8931" y="6751"/>
                    </a:cubicBezTo>
                    <a:cubicBezTo>
                      <a:pt x="9931" y="5561"/>
                      <a:pt x="10895" y="4346"/>
                      <a:pt x="11800" y="3084"/>
                    </a:cubicBezTo>
                    <a:cubicBezTo>
                      <a:pt x="12193" y="2537"/>
                      <a:pt x="12574" y="2001"/>
                      <a:pt x="12955" y="1441"/>
                    </a:cubicBezTo>
                    <a:cubicBezTo>
                      <a:pt x="12336" y="1001"/>
                      <a:pt x="11729" y="512"/>
                      <a:pt x="111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29"/>
              <p:cNvSpPr/>
              <p:nvPr/>
            </p:nvSpPr>
            <p:spPr>
              <a:xfrm>
                <a:off x="4001020" y="1100758"/>
                <a:ext cx="259465" cy="49350"/>
              </a:xfrm>
              <a:custGeom>
                <a:avLst/>
                <a:gdLst/>
                <a:ahLst/>
                <a:cxnLst/>
                <a:rect l="l" t="t" r="r" b="b"/>
                <a:pathLst>
                  <a:path w="21099" h="4013" extrusionOk="0">
                    <a:moveTo>
                      <a:pt x="1488" y="0"/>
                    </a:moveTo>
                    <a:cubicBezTo>
                      <a:pt x="988" y="24"/>
                      <a:pt x="500" y="60"/>
                      <a:pt x="0" y="96"/>
                    </a:cubicBezTo>
                    <a:cubicBezTo>
                      <a:pt x="488" y="215"/>
                      <a:pt x="965" y="346"/>
                      <a:pt x="1441" y="465"/>
                    </a:cubicBezTo>
                    <a:cubicBezTo>
                      <a:pt x="1929" y="584"/>
                      <a:pt x="2453" y="679"/>
                      <a:pt x="2965" y="774"/>
                    </a:cubicBezTo>
                    <a:cubicBezTo>
                      <a:pt x="3977" y="965"/>
                      <a:pt x="4989" y="1191"/>
                      <a:pt x="5989" y="1405"/>
                    </a:cubicBezTo>
                    <a:cubicBezTo>
                      <a:pt x="8001" y="1834"/>
                      <a:pt x="10013" y="2263"/>
                      <a:pt x="12037" y="2656"/>
                    </a:cubicBezTo>
                    <a:cubicBezTo>
                      <a:pt x="14954" y="3203"/>
                      <a:pt x="17883" y="3620"/>
                      <a:pt x="20824" y="4013"/>
                    </a:cubicBezTo>
                    <a:cubicBezTo>
                      <a:pt x="20896" y="3465"/>
                      <a:pt x="20991" y="2918"/>
                      <a:pt x="21098" y="2382"/>
                    </a:cubicBezTo>
                    <a:cubicBezTo>
                      <a:pt x="20134" y="2132"/>
                      <a:pt x="19169" y="1905"/>
                      <a:pt x="18205" y="1679"/>
                    </a:cubicBezTo>
                    <a:cubicBezTo>
                      <a:pt x="14216" y="786"/>
                      <a:pt x="10120" y="358"/>
                      <a:pt x="6037" y="143"/>
                    </a:cubicBezTo>
                    <a:cubicBezTo>
                      <a:pt x="5037" y="84"/>
                      <a:pt x="4036" y="48"/>
                      <a:pt x="3036" y="12"/>
                    </a:cubicBezTo>
                    <a:cubicBezTo>
                      <a:pt x="2703" y="0"/>
                      <a:pt x="2370" y="0"/>
                      <a:pt x="203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29"/>
              <p:cNvSpPr/>
              <p:nvPr/>
            </p:nvSpPr>
            <p:spPr>
              <a:xfrm>
                <a:off x="4281994" y="904564"/>
                <a:ext cx="580110" cy="580110"/>
              </a:xfrm>
              <a:custGeom>
                <a:avLst/>
                <a:gdLst/>
                <a:ahLst/>
                <a:cxnLst/>
                <a:rect l="l" t="t" r="r" b="b"/>
                <a:pathLst>
                  <a:path w="47173" h="47173" extrusionOk="0">
                    <a:moveTo>
                      <a:pt x="23587" y="893"/>
                    </a:moveTo>
                    <a:cubicBezTo>
                      <a:pt x="36100" y="893"/>
                      <a:pt x="46280" y="11073"/>
                      <a:pt x="46280" y="23586"/>
                    </a:cubicBezTo>
                    <a:cubicBezTo>
                      <a:pt x="46280" y="36100"/>
                      <a:pt x="36100" y="46280"/>
                      <a:pt x="23587" y="46280"/>
                    </a:cubicBezTo>
                    <a:cubicBezTo>
                      <a:pt x="11073" y="46280"/>
                      <a:pt x="893" y="36100"/>
                      <a:pt x="893" y="23586"/>
                    </a:cubicBezTo>
                    <a:cubicBezTo>
                      <a:pt x="893" y="11061"/>
                      <a:pt x="11073" y="893"/>
                      <a:pt x="23587" y="893"/>
                    </a:cubicBezTo>
                    <a:close/>
                    <a:moveTo>
                      <a:pt x="23587" y="0"/>
                    </a:moveTo>
                    <a:cubicBezTo>
                      <a:pt x="10585" y="0"/>
                      <a:pt x="0" y="10585"/>
                      <a:pt x="0" y="23586"/>
                    </a:cubicBezTo>
                    <a:cubicBezTo>
                      <a:pt x="0" y="36588"/>
                      <a:pt x="10585" y="47173"/>
                      <a:pt x="23587" y="47173"/>
                    </a:cubicBezTo>
                    <a:cubicBezTo>
                      <a:pt x="36600" y="47173"/>
                      <a:pt x="47173" y="36588"/>
                      <a:pt x="47173" y="23586"/>
                    </a:cubicBezTo>
                    <a:cubicBezTo>
                      <a:pt x="47173" y="10573"/>
                      <a:pt x="36588" y="0"/>
                      <a:pt x="2358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28" name="Google Shape;1228;p29"/>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grpSp>
        <p:nvGrpSpPr>
          <p:cNvPr id="1229" name="Google Shape;1229;p29"/>
          <p:cNvGrpSpPr/>
          <p:nvPr/>
        </p:nvGrpSpPr>
        <p:grpSpPr>
          <a:xfrm>
            <a:off x="720000" y="2962948"/>
            <a:ext cx="2182268" cy="1293027"/>
            <a:chOff x="720000" y="2962948"/>
            <a:chExt cx="2182268" cy="1293027"/>
          </a:xfrm>
        </p:grpSpPr>
        <p:sp>
          <p:nvSpPr>
            <p:cNvPr id="1230" name="Google Shape;1230;p29"/>
            <p:cNvSpPr txBox="1"/>
            <p:nvPr/>
          </p:nvSpPr>
          <p:spPr>
            <a:xfrm>
              <a:off x="720000" y="3617275"/>
              <a:ext cx="2182200" cy="638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Saturn is composed of hydrogen and helium</a:t>
              </a:r>
              <a:endParaRPr>
                <a:solidFill>
                  <a:schemeClr val="lt1"/>
                </a:solidFill>
                <a:latin typeface="Nanum Myeongjo"/>
                <a:ea typeface="Nanum Myeongjo"/>
                <a:cs typeface="Nanum Myeongjo"/>
                <a:sym typeface="Nanum Myeongjo"/>
              </a:endParaRPr>
            </a:p>
          </p:txBody>
        </p:sp>
        <p:sp>
          <p:nvSpPr>
            <p:cNvPr id="1231" name="Google Shape;1231;p29"/>
            <p:cNvSpPr txBox="1"/>
            <p:nvPr/>
          </p:nvSpPr>
          <p:spPr>
            <a:xfrm>
              <a:off x="720068" y="2962948"/>
              <a:ext cx="2182200" cy="768600"/>
            </a:xfrm>
            <a:prstGeom prst="rect">
              <a:avLst/>
            </a:prstGeom>
            <a:noFill/>
            <a:ln>
              <a:noFill/>
            </a:ln>
          </p:spPr>
          <p:txBody>
            <a:bodyPr spcFirstLastPara="1" wrap="square" lIns="91425" tIns="91425" rIns="91425" bIns="91425" anchor="b" anchorCtr="0">
              <a:noAutofit/>
            </a:bodyPr>
            <a:lstStyle/>
            <a:p>
              <a:pPr marL="0" lvl="0" indent="0" algn="l" rtl="0">
                <a:lnSpc>
                  <a:spcPct val="115000"/>
                </a:lnSpc>
                <a:spcBef>
                  <a:spcPts val="0"/>
                </a:spcBef>
                <a:spcAft>
                  <a:spcPts val="0"/>
                </a:spcAft>
                <a:buNone/>
              </a:pPr>
              <a:r>
                <a:rPr lang="en" sz="1600">
                  <a:solidFill>
                    <a:schemeClr val="lt1"/>
                  </a:solidFill>
                  <a:latin typeface="Henny Penny"/>
                  <a:ea typeface="Henny Penny"/>
                  <a:cs typeface="Henny Penny"/>
                  <a:sym typeface="Henny Penny"/>
                </a:rPr>
                <a:t>PASSES TO ANOTHER PERSON</a:t>
              </a:r>
              <a:endParaRPr sz="1600">
                <a:solidFill>
                  <a:schemeClr val="lt1"/>
                </a:solidFill>
                <a:latin typeface="Henny Penny"/>
                <a:ea typeface="Henny Penny"/>
                <a:cs typeface="Henny Penny"/>
                <a:sym typeface="Henny Penny"/>
              </a:endParaRPr>
            </a:p>
          </p:txBody>
        </p:sp>
      </p:grpSp>
      <p:grpSp>
        <p:nvGrpSpPr>
          <p:cNvPr id="1232" name="Google Shape;1232;p29"/>
          <p:cNvGrpSpPr/>
          <p:nvPr/>
        </p:nvGrpSpPr>
        <p:grpSpPr>
          <a:xfrm>
            <a:off x="720052" y="1506200"/>
            <a:ext cx="2182284" cy="1293076"/>
            <a:chOff x="720052" y="1506200"/>
            <a:chExt cx="2182284" cy="1293076"/>
          </a:xfrm>
        </p:grpSpPr>
        <p:sp>
          <p:nvSpPr>
            <p:cNvPr id="1233" name="Google Shape;1233;p29"/>
            <p:cNvSpPr txBox="1"/>
            <p:nvPr/>
          </p:nvSpPr>
          <p:spPr>
            <a:xfrm>
              <a:off x="720052" y="2160576"/>
              <a:ext cx="2182200" cy="638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Venus is the second planet from the Sun</a:t>
              </a:r>
              <a:endParaRPr>
                <a:solidFill>
                  <a:schemeClr val="lt1"/>
                </a:solidFill>
                <a:latin typeface="Nanum Myeongjo"/>
                <a:ea typeface="Nanum Myeongjo"/>
                <a:cs typeface="Nanum Myeongjo"/>
                <a:sym typeface="Nanum Myeongjo"/>
              </a:endParaRPr>
            </a:p>
          </p:txBody>
        </p:sp>
        <p:sp>
          <p:nvSpPr>
            <p:cNvPr id="1234" name="Google Shape;1234;p29"/>
            <p:cNvSpPr txBox="1"/>
            <p:nvPr/>
          </p:nvSpPr>
          <p:spPr>
            <a:xfrm>
              <a:off x="720135" y="1506200"/>
              <a:ext cx="2182200" cy="768600"/>
            </a:xfrm>
            <a:prstGeom prst="rect">
              <a:avLst/>
            </a:prstGeom>
            <a:noFill/>
            <a:ln>
              <a:noFill/>
            </a:ln>
          </p:spPr>
          <p:txBody>
            <a:bodyPr spcFirstLastPara="1" wrap="square" lIns="91425" tIns="91425" rIns="91425" bIns="91425" anchor="b" anchorCtr="0">
              <a:noAutofit/>
            </a:bodyPr>
            <a:lstStyle/>
            <a:p>
              <a:pPr marL="0" lvl="0" indent="0" algn="l" rtl="0">
                <a:lnSpc>
                  <a:spcPct val="115000"/>
                </a:lnSpc>
                <a:spcBef>
                  <a:spcPts val="0"/>
                </a:spcBef>
                <a:spcAft>
                  <a:spcPts val="0"/>
                </a:spcAft>
                <a:buNone/>
              </a:pPr>
              <a:r>
                <a:rPr lang="en" sz="1600">
                  <a:solidFill>
                    <a:schemeClr val="lt1"/>
                  </a:solidFill>
                  <a:latin typeface="Henny Penny"/>
                  <a:ea typeface="Henny Penny"/>
                  <a:cs typeface="Henny Penny"/>
                  <a:sym typeface="Henny Penny"/>
                </a:rPr>
                <a:t>LOSES DIARY MEMORIES</a:t>
              </a:r>
              <a:endParaRPr sz="1600">
                <a:solidFill>
                  <a:schemeClr val="lt1"/>
                </a:solidFill>
                <a:latin typeface="Henny Penny"/>
                <a:ea typeface="Henny Penny"/>
                <a:cs typeface="Henny Penny"/>
                <a:sym typeface="Henny Penny"/>
              </a:endParaRPr>
            </a:p>
          </p:txBody>
        </p:sp>
      </p:grpSp>
      <p:grpSp>
        <p:nvGrpSpPr>
          <p:cNvPr id="1235" name="Google Shape;1235;p29"/>
          <p:cNvGrpSpPr/>
          <p:nvPr/>
        </p:nvGrpSpPr>
        <p:grpSpPr>
          <a:xfrm>
            <a:off x="6241950" y="2962948"/>
            <a:ext cx="2182275" cy="1293027"/>
            <a:chOff x="6241950" y="2962948"/>
            <a:chExt cx="2182275" cy="1293027"/>
          </a:xfrm>
        </p:grpSpPr>
        <p:sp>
          <p:nvSpPr>
            <p:cNvPr id="1236" name="Google Shape;1236;p29"/>
            <p:cNvSpPr txBox="1"/>
            <p:nvPr/>
          </p:nvSpPr>
          <p:spPr>
            <a:xfrm>
              <a:off x="6241950" y="3617275"/>
              <a:ext cx="2182200" cy="6387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Neptune is the farthest planet from the Sun</a:t>
              </a:r>
              <a:endParaRPr>
                <a:solidFill>
                  <a:schemeClr val="lt1"/>
                </a:solidFill>
                <a:latin typeface="Nanum Myeongjo"/>
                <a:ea typeface="Nanum Myeongjo"/>
                <a:cs typeface="Nanum Myeongjo"/>
                <a:sym typeface="Nanum Myeongjo"/>
              </a:endParaRPr>
            </a:p>
          </p:txBody>
        </p:sp>
        <p:sp>
          <p:nvSpPr>
            <p:cNvPr id="1237" name="Google Shape;1237;p29"/>
            <p:cNvSpPr txBox="1"/>
            <p:nvPr/>
          </p:nvSpPr>
          <p:spPr>
            <a:xfrm>
              <a:off x="6242024" y="2962948"/>
              <a:ext cx="2182200" cy="768600"/>
            </a:xfrm>
            <a:prstGeom prst="rect">
              <a:avLst/>
            </a:prstGeom>
            <a:noFill/>
            <a:ln>
              <a:noFill/>
            </a:ln>
          </p:spPr>
          <p:txBody>
            <a:bodyPr spcFirstLastPara="1" wrap="square" lIns="91425" tIns="91425" rIns="91425" bIns="91425" anchor="b" anchorCtr="0">
              <a:noAutofit/>
            </a:bodyPr>
            <a:lstStyle/>
            <a:p>
              <a:pPr marL="0" lvl="0" indent="0" algn="r" rtl="0">
                <a:lnSpc>
                  <a:spcPct val="115000"/>
                </a:lnSpc>
                <a:spcBef>
                  <a:spcPts val="0"/>
                </a:spcBef>
                <a:spcAft>
                  <a:spcPts val="0"/>
                </a:spcAft>
                <a:buNone/>
              </a:pPr>
              <a:r>
                <a:rPr lang="en" sz="1600">
                  <a:solidFill>
                    <a:schemeClr val="lt1"/>
                  </a:solidFill>
                  <a:latin typeface="Henny Penny"/>
                  <a:ea typeface="Henny Penny"/>
                  <a:cs typeface="Henny Penny"/>
                  <a:sym typeface="Henny Penny"/>
                </a:rPr>
                <a:t>CAN PUT YOUR NAME</a:t>
              </a:r>
              <a:endParaRPr sz="1600">
                <a:solidFill>
                  <a:schemeClr val="lt1"/>
                </a:solidFill>
                <a:latin typeface="Henny Penny"/>
                <a:ea typeface="Henny Penny"/>
                <a:cs typeface="Henny Penny"/>
                <a:sym typeface="Henny Penny"/>
              </a:endParaRPr>
            </a:p>
          </p:txBody>
        </p:sp>
      </p:grpSp>
      <p:grpSp>
        <p:nvGrpSpPr>
          <p:cNvPr id="1238" name="Google Shape;1238;p29"/>
          <p:cNvGrpSpPr/>
          <p:nvPr/>
        </p:nvGrpSpPr>
        <p:grpSpPr>
          <a:xfrm>
            <a:off x="6242001" y="1506200"/>
            <a:ext cx="2182279" cy="1293076"/>
            <a:chOff x="6242001" y="1506200"/>
            <a:chExt cx="2182279" cy="1293076"/>
          </a:xfrm>
        </p:grpSpPr>
        <p:sp>
          <p:nvSpPr>
            <p:cNvPr id="1239" name="Google Shape;1239;p29"/>
            <p:cNvSpPr txBox="1"/>
            <p:nvPr/>
          </p:nvSpPr>
          <p:spPr>
            <a:xfrm>
              <a:off x="6242001" y="2160576"/>
              <a:ext cx="2182200" cy="6387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Mercury is the closest planet to the Sun</a:t>
              </a:r>
              <a:endParaRPr>
                <a:solidFill>
                  <a:schemeClr val="lt1"/>
                </a:solidFill>
                <a:latin typeface="Nanum Myeongjo"/>
                <a:ea typeface="Nanum Myeongjo"/>
                <a:cs typeface="Nanum Myeongjo"/>
                <a:sym typeface="Nanum Myeongjo"/>
              </a:endParaRPr>
            </a:p>
          </p:txBody>
        </p:sp>
        <p:sp>
          <p:nvSpPr>
            <p:cNvPr id="1240" name="Google Shape;1240;p29"/>
            <p:cNvSpPr txBox="1"/>
            <p:nvPr/>
          </p:nvSpPr>
          <p:spPr>
            <a:xfrm>
              <a:off x="6242081" y="1506200"/>
              <a:ext cx="2182200" cy="768600"/>
            </a:xfrm>
            <a:prstGeom prst="rect">
              <a:avLst/>
            </a:prstGeom>
            <a:noFill/>
            <a:ln>
              <a:noFill/>
            </a:ln>
          </p:spPr>
          <p:txBody>
            <a:bodyPr spcFirstLastPara="1" wrap="square" lIns="91425" tIns="91425" rIns="91425" bIns="91425" anchor="b" anchorCtr="0">
              <a:noAutofit/>
            </a:bodyPr>
            <a:lstStyle/>
            <a:p>
              <a:pPr marL="0" lvl="0" indent="0" algn="r" rtl="0">
                <a:lnSpc>
                  <a:spcPct val="115000"/>
                </a:lnSpc>
                <a:spcBef>
                  <a:spcPts val="0"/>
                </a:spcBef>
                <a:spcAft>
                  <a:spcPts val="0"/>
                </a:spcAft>
                <a:buNone/>
              </a:pPr>
              <a:r>
                <a:rPr lang="en" sz="1600">
                  <a:solidFill>
                    <a:schemeClr val="lt1"/>
                  </a:solidFill>
                  <a:latin typeface="Henny Penny"/>
                  <a:ea typeface="Henny Penny"/>
                  <a:cs typeface="Henny Penny"/>
                  <a:sym typeface="Henny Penny"/>
                </a:rPr>
                <a:t>YOU CAN RECOVER IT</a:t>
              </a:r>
              <a:endParaRPr sz="1600">
                <a:solidFill>
                  <a:schemeClr val="lt1"/>
                </a:solidFill>
                <a:latin typeface="Henny Penny"/>
                <a:ea typeface="Henny Penny"/>
                <a:cs typeface="Henny Penny"/>
                <a:sym typeface="Henny Penny"/>
              </a:endParaRPr>
            </a:p>
          </p:txBody>
        </p:sp>
      </p:grpSp>
      <p:sp>
        <p:nvSpPr>
          <p:cNvPr id="1241" name="Google Shape;1241;p29"/>
          <p:cNvSpPr txBox="1"/>
          <p:nvPr/>
        </p:nvSpPr>
        <p:spPr>
          <a:xfrm>
            <a:off x="2798824" y="1105175"/>
            <a:ext cx="3546300" cy="27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Henny Penny"/>
                <a:ea typeface="Henny Penny"/>
                <a:cs typeface="Henny Penny"/>
                <a:sym typeface="Henny Penny"/>
              </a:rPr>
              <a:t>IF YOU GIVE UP THE DIARY...</a:t>
            </a:r>
            <a:endParaRPr sz="1800">
              <a:solidFill>
                <a:schemeClr val="lt1"/>
              </a:solidFill>
              <a:latin typeface="Henny Penny"/>
              <a:ea typeface="Henny Penny"/>
              <a:cs typeface="Henny Penny"/>
              <a:sym typeface="Henny Penny"/>
            </a:endParaRPr>
          </a:p>
        </p:txBody>
      </p:sp>
      <p:grpSp>
        <p:nvGrpSpPr>
          <p:cNvPr id="1242" name="Google Shape;1242;p29"/>
          <p:cNvGrpSpPr/>
          <p:nvPr/>
        </p:nvGrpSpPr>
        <p:grpSpPr>
          <a:xfrm>
            <a:off x="3158937" y="1676327"/>
            <a:ext cx="2826322" cy="2515335"/>
            <a:chOff x="1454775" y="857625"/>
            <a:chExt cx="4845400" cy="4312250"/>
          </a:xfrm>
        </p:grpSpPr>
        <p:sp>
          <p:nvSpPr>
            <p:cNvPr id="1243" name="Google Shape;1243;p29"/>
            <p:cNvSpPr/>
            <p:nvPr/>
          </p:nvSpPr>
          <p:spPr>
            <a:xfrm>
              <a:off x="3703025" y="1562050"/>
              <a:ext cx="2582000" cy="3607825"/>
            </a:xfrm>
            <a:custGeom>
              <a:avLst/>
              <a:gdLst/>
              <a:ahLst/>
              <a:cxnLst/>
              <a:rect l="l" t="t" r="r" b="b"/>
              <a:pathLst>
                <a:path w="103280" h="144313" extrusionOk="0">
                  <a:moveTo>
                    <a:pt x="10629" y="1"/>
                  </a:moveTo>
                  <a:lnTo>
                    <a:pt x="9813" y="5273"/>
                  </a:lnTo>
                  <a:lnTo>
                    <a:pt x="13245" y="5525"/>
                  </a:lnTo>
                  <a:cubicBezTo>
                    <a:pt x="13376" y="4805"/>
                    <a:pt x="14133" y="4635"/>
                    <a:pt x="14906" y="4635"/>
                  </a:cubicBezTo>
                  <a:cubicBezTo>
                    <a:pt x="15123" y="4635"/>
                    <a:pt x="15341" y="4648"/>
                    <a:pt x="15546" y="4667"/>
                  </a:cubicBezTo>
                  <a:cubicBezTo>
                    <a:pt x="16551" y="4750"/>
                    <a:pt x="17304" y="5608"/>
                    <a:pt x="17220" y="6633"/>
                  </a:cubicBezTo>
                  <a:cubicBezTo>
                    <a:pt x="17140" y="7579"/>
                    <a:pt x="16344" y="8311"/>
                    <a:pt x="15391" y="8311"/>
                  </a:cubicBezTo>
                  <a:cubicBezTo>
                    <a:pt x="15352" y="8311"/>
                    <a:pt x="15314" y="8310"/>
                    <a:pt x="15274" y="8307"/>
                  </a:cubicBezTo>
                  <a:cubicBezTo>
                    <a:pt x="14312" y="8224"/>
                    <a:pt x="13224" y="6843"/>
                    <a:pt x="13203" y="5922"/>
                  </a:cubicBezTo>
                  <a:lnTo>
                    <a:pt x="8955" y="5190"/>
                  </a:lnTo>
                  <a:lnTo>
                    <a:pt x="9834" y="12534"/>
                  </a:lnTo>
                  <a:lnTo>
                    <a:pt x="13412" y="13601"/>
                  </a:lnTo>
                  <a:cubicBezTo>
                    <a:pt x="13544" y="12773"/>
                    <a:pt x="13896" y="12503"/>
                    <a:pt x="14651" y="12503"/>
                  </a:cubicBezTo>
                  <a:cubicBezTo>
                    <a:pt x="14735" y="12503"/>
                    <a:pt x="14824" y="12507"/>
                    <a:pt x="14919" y="12513"/>
                  </a:cubicBezTo>
                  <a:cubicBezTo>
                    <a:pt x="15923" y="12597"/>
                    <a:pt x="16676" y="13455"/>
                    <a:pt x="16593" y="14459"/>
                  </a:cubicBezTo>
                  <a:cubicBezTo>
                    <a:pt x="16533" y="15412"/>
                    <a:pt x="15738" y="16139"/>
                    <a:pt x="14799" y="16139"/>
                  </a:cubicBezTo>
                  <a:cubicBezTo>
                    <a:pt x="14749" y="16139"/>
                    <a:pt x="14698" y="16137"/>
                    <a:pt x="14647" y="16133"/>
                  </a:cubicBezTo>
                  <a:cubicBezTo>
                    <a:pt x="13705" y="16070"/>
                    <a:pt x="13538" y="15066"/>
                    <a:pt x="13517" y="14145"/>
                  </a:cubicBezTo>
                  <a:lnTo>
                    <a:pt x="9520" y="14124"/>
                  </a:lnTo>
                  <a:lnTo>
                    <a:pt x="9520" y="21217"/>
                  </a:lnTo>
                  <a:lnTo>
                    <a:pt x="12387" y="21845"/>
                  </a:lnTo>
                  <a:cubicBezTo>
                    <a:pt x="12545" y="20978"/>
                    <a:pt x="13296" y="20352"/>
                    <a:pt x="14152" y="20352"/>
                  </a:cubicBezTo>
                  <a:cubicBezTo>
                    <a:pt x="14205" y="20352"/>
                    <a:pt x="14258" y="20354"/>
                    <a:pt x="14312" y="20359"/>
                  </a:cubicBezTo>
                  <a:cubicBezTo>
                    <a:pt x="15316" y="20422"/>
                    <a:pt x="16069" y="21301"/>
                    <a:pt x="15986" y="22305"/>
                  </a:cubicBezTo>
                  <a:cubicBezTo>
                    <a:pt x="15926" y="23258"/>
                    <a:pt x="15132" y="23985"/>
                    <a:pt x="14192" y="23985"/>
                  </a:cubicBezTo>
                  <a:cubicBezTo>
                    <a:pt x="14142" y="23985"/>
                    <a:pt x="14091" y="23983"/>
                    <a:pt x="14040" y="23979"/>
                  </a:cubicBezTo>
                  <a:cubicBezTo>
                    <a:pt x="13098" y="23916"/>
                    <a:pt x="12387" y="23142"/>
                    <a:pt x="12324" y="22242"/>
                  </a:cubicBezTo>
                  <a:lnTo>
                    <a:pt x="8914" y="21970"/>
                  </a:lnTo>
                  <a:lnTo>
                    <a:pt x="8390" y="29524"/>
                  </a:lnTo>
                  <a:lnTo>
                    <a:pt x="11989" y="30131"/>
                  </a:lnTo>
                  <a:cubicBezTo>
                    <a:pt x="12152" y="29236"/>
                    <a:pt x="12749" y="28203"/>
                    <a:pt x="13647" y="28203"/>
                  </a:cubicBezTo>
                  <a:cubicBezTo>
                    <a:pt x="13673" y="28203"/>
                    <a:pt x="13699" y="28204"/>
                    <a:pt x="13726" y="28206"/>
                  </a:cubicBezTo>
                  <a:cubicBezTo>
                    <a:pt x="14709" y="28268"/>
                    <a:pt x="15463" y="29147"/>
                    <a:pt x="15400" y="30152"/>
                  </a:cubicBezTo>
                  <a:cubicBezTo>
                    <a:pt x="15320" y="31105"/>
                    <a:pt x="14544" y="31832"/>
                    <a:pt x="13588" y="31832"/>
                  </a:cubicBezTo>
                  <a:cubicBezTo>
                    <a:pt x="13537" y="31832"/>
                    <a:pt x="13485" y="31830"/>
                    <a:pt x="13433" y="31825"/>
                  </a:cubicBezTo>
                  <a:cubicBezTo>
                    <a:pt x="12492" y="31763"/>
                    <a:pt x="12073" y="31365"/>
                    <a:pt x="12052" y="30445"/>
                  </a:cubicBezTo>
                  <a:lnTo>
                    <a:pt x="7616" y="30842"/>
                  </a:lnTo>
                  <a:lnTo>
                    <a:pt x="7909" y="35801"/>
                  </a:lnTo>
                  <a:lnTo>
                    <a:pt x="11362" y="36491"/>
                  </a:lnTo>
                  <a:cubicBezTo>
                    <a:pt x="11519" y="35626"/>
                    <a:pt x="12877" y="35168"/>
                    <a:pt x="13822" y="35168"/>
                  </a:cubicBezTo>
                  <a:cubicBezTo>
                    <a:pt x="13883" y="35168"/>
                    <a:pt x="13941" y="35169"/>
                    <a:pt x="13998" y="35173"/>
                  </a:cubicBezTo>
                  <a:cubicBezTo>
                    <a:pt x="15002" y="35257"/>
                    <a:pt x="14877" y="37035"/>
                    <a:pt x="14793" y="38061"/>
                  </a:cubicBezTo>
                  <a:cubicBezTo>
                    <a:pt x="14714" y="38995"/>
                    <a:pt x="13935" y="39741"/>
                    <a:pt x="12978" y="39741"/>
                  </a:cubicBezTo>
                  <a:cubicBezTo>
                    <a:pt x="12928" y="39741"/>
                    <a:pt x="12877" y="39739"/>
                    <a:pt x="12826" y="39735"/>
                  </a:cubicBezTo>
                  <a:cubicBezTo>
                    <a:pt x="11885" y="39651"/>
                    <a:pt x="11173" y="38898"/>
                    <a:pt x="11131" y="37977"/>
                  </a:cubicBezTo>
                  <a:lnTo>
                    <a:pt x="7867" y="36219"/>
                  </a:lnTo>
                  <a:lnTo>
                    <a:pt x="7763" y="45593"/>
                  </a:lnTo>
                  <a:lnTo>
                    <a:pt x="10587" y="45426"/>
                  </a:lnTo>
                  <a:cubicBezTo>
                    <a:pt x="10726" y="44577"/>
                    <a:pt x="11478" y="43933"/>
                    <a:pt x="12353" y="43933"/>
                  </a:cubicBezTo>
                  <a:cubicBezTo>
                    <a:pt x="12406" y="43933"/>
                    <a:pt x="12459" y="43936"/>
                    <a:pt x="12512" y="43940"/>
                  </a:cubicBezTo>
                  <a:cubicBezTo>
                    <a:pt x="13517" y="44024"/>
                    <a:pt x="14270" y="44882"/>
                    <a:pt x="14186" y="45907"/>
                  </a:cubicBezTo>
                  <a:cubicBezTo>
                    <a:pt x="14106" y="46849"/>
                    <a:pt x="13969" y="47733"/>
                    <a:pt x="13075" y="47733"/>
                  </a:cubicBezTo>
                  <a:cubicBezTo>
                    <a:pt x="13036" y="47733"/>
                    <a:pt x="12995" y="47731"/>
                    <a:pt x="12952" y="47727"/>
                  </a:cubicBezTo>
                  <a:cubicBezTo>
                    <a:pt x="12010" y="47665"/>
                    <a:pt x="11320" y="46890"/>
                    <a:pt x="11257" y="45991"/>
                  </a:cubicBezTo>
                  <a:lnTo>
                    <a:pt x="7826" y="45719"/>
                  </a:lnTo>
                  <a:lnTo>
                    <a:pt x="6549" y="53042"/>
                  </a:lnTo>
                  <a:lnTo>
                    <a:pt x="9981" y="53314"/>
                  </a:lnTo>
                  <a:cubicBezTo>
                    <a:pt x="10141" y="52435"/>
                    <a:pt x="10911" y="51803"/>
                    <a:pt x="11783" y="51803"/>
                  </a:cubicBezTo>
                  <a:cubicBezTo>
                    <a:pt x="11823" y="51803"/>
                    <a:pt x="11864" y="51805"/>
                    <a:pt x="11906" y="51808"/>
                  </a:cubicBezTo>
                  <a:cubicBezTo>
                    <a:pt x="12910" y="51891"/>
                    <a:pt x="13663" y="52749"/>
                    <a:pt x="13580" y="53774"/>
                  </a:cubicBezTo>
                  <a:cubicBezTo>
                    <a:pt x="13520" y="54728"/>
                    <a:pt x="12725" y="55455"/>
                    <a:pt x="11786" y="55455"/>
                  </a:cubicBezTo>
                  <a:cubicBezTo>
                    <a:pt x="11736" y="55455"/>
                    <a:pt x="11685" y="55453"/>
                    <a:pt x="11634" y="55448"/>
                  </a:cubicBezTo>
                  <a:cubicBezTo>
                    <a:pt x="10692" y="55365"/>
                    <a:pt x="9981" y="54611"/>
                    <a:pt x="9918" y="53691"/>
                  </a:cubicBezTo>
                  <a:lnTo>
                    <a:pt x="6507" y="53440"/>
                  </a:lnTo>
                  <a:lnTo>
                    <a:pt x="5942" y="60888"/>
                  </a:lnTo>
                  <a:lnTo>
                    <a:pt x="9604" y="60323"/>
                  </a:lnTo>
                  <a:cubicBezTo>
                    <a:pt x="9716" y="59710"/>
                    <a:pt x="10023" y="59589"/>
                    <a:pt x="10494" y="59589"/>
                  </a:cubicBezTo>
                  <a:cubicBezTo>
                    <a:pt x="10729" y="59589"/>
                    <a:pt x="11006" y="59619"/>
                    <a:pt x="11320" y="59633"/>
                  </a:cubicBezTo>
                  <a:cubicBezTo>
                    <a:pt x="12303" y="59717"/>
                    <a:pt x="13056" y="60575"/>
                    <a:pt x="12994" y="61600"/>
                  </a:cubicBezTo>
                  <a:cubicBezTo>
                    <a:pt x="12914" y="62534"/>
                    <a:pt x="12136" y="63280"/>
                    <a:pt x="11178" y="63280"/>
                  </a:cubicBezTo>
                  <a:cubicBezTo>
                    <a:pt x="11128" y="63280"/>
                    <a:pt x="11078" y="63278"/>
                    <a:pt x="11027" y="63274"/>
                  </a:cubicBezTo>
                  <a:cubicBezTo>
                    <a:pt x="10085" y="63190"/>
                    <a:pt x="10002" y="62248"/>
                    <a:pt x="9981" y="61328"/>
                  </a:cubicBezTo>
                  <a:lnTo>
                    <a:pt x="5901" y="61265"/>
                  </a:lnTo>
                  <a:lnTo>
                    <a:pt x="6131" y="68546"/>
                  </a:lnTo>
                  <a:lnTo>
                    <a:pt x="9248" y="68588"/>
                  </a:lnTo>
                  <a:cubicBezTo>
                    <a:pt x="9388" y="67709"/>
                    <a:pt x="10406" y="67078"/>
                    <a:pt x="11318" y="67078"/>
                  </a:cubicBezTo>
                  <a:cubicBezTo>
                    <a:pt x="11361" y="67078"/>
                    <a:pt x="11403" y="67079"/>
                    <a:pt x="11445" y="67082"/>
                  </a:cubicBezTo>
                  <a:cubicBezTo>
                    <a:pt x="12429" y="67165"/>
                    <a:pt x="12492" y="68421"/>
                    <a:pt x="12408" y="69446"/>
                  </a:cubicBezTo>
                  <a:cubicBezTo>
                    <a:pt x="12328" y="70381"/>
                    <a:pt x="11550" y="71126"/>
                    <a:pt x="10593" y="71126"/>
                  </a:cubicBezTo>
                  <a:cubicBezTo>
                    <a:pt x="10543" y="71126"/>
                    <a:pt x="10492" y="71124"/>
                    <a:pt x="10441" y="71120"/>
                  </a:cubicBezTo>
                  <a:cubicBezTo>
                    <a:pt x="9499" y="71036"/>
                    <a:pt x="9144" y="70430"/>
                    <a:pt x="9123" y="69488"/>
                  </a:cubicBezTo>
                  <a:lnTo>
                    <a:pt x="5315" y="69070"/>
                  </a:lnTo>
                  <a:lnTo>
                    <a:pt x="5189" y="77021"/>
                  </a:lnTo>
                  <a:lnTo>
                    <a:pt x="8621" y="77293"/>
                  </a:lnTo>
                  <a:cubicBezTo>
                    <a:pt x="8759" y="76425"/>
                    <a:pt x="9509" y="75800"/>
                    <a:pt x="10382" y="75800"/>
                  </a:cubicBezTo>
                  <a:cubicBezTo>
                    <a:pt x="10436" y="75800"/>
                    <a:pt x="10491" y="75802"/>
                    <a:pt x="10546" y="75807"/>
                  </a:cubicBezTo>
                  <a:cubicBezTo>
                    <a:pt x="11550" y="75870"/>
                    <a:pt x="12324" y="75828"/>
                    <a:pt x="12261" y="76811"/>
                  </a:cubicBezTo>
                  <a:cubicBezTo>
                    <a:pt x="12180" y="77792"/>
                    <a:pt x="11321" y="79430"/>
                    <a:pt x="10346" y="79430"/>
                  </a:cubicBezTo>
                  <a:cubicBezTo>
                    <a:pt x="10322" y="79430"/>
                    <a:pt x="10298" y="79429"/>
                    <a:pt x="10274" y="79427"/>
                  </a:cubicBezTo>
                  <a:cubicBezTo>
                    <a:pt x="9332" y="79364"/>
                    <a:pt x="8872" y="78987"/>
                    <a:pt x="8851" y="78046"/>
                  </a:cubicBezTo>
                  <a:lnTo>
                    <a:pt x="5419" y="77795"/>
                  </a:lnTo>
                  <a:lnTo>
                    <a:pt x="4164" y="84386"/>
                  </a:lnTo>
                  <a:lnTo>
                    <a:pt x="7595" y="84637"/>
                  </a:lnTo>
                  <a:cubicBezTo>
                    <a:pt x="7753" y="83770"/>
                    <a:pt x="8505" y="83144"/>
                    <a:pt x="9378" y="83144"/>
                  </a:cubicBezTo>
                  <a:cubicBezTo>
                    <a:pt x="9432" y="83144"/>
                    <a:pt x="9486" y="83146"/>
                    <a:pt x="9541" y="83151"/>
                  </a:cubicBezTo>
                  <a:cubicBezTo>
                    <a:pt x="10525" y="83235"/>
                    <a:pt x="11571" y="83360"/>
                    <a:pt x="11487" y="84386"/>
                  </a:cubicBezTo>
                  <a:cubicBezTo>
                    <a:pt x="11426" y="85349"/>
                    <a:pt x="10320" y="86794"/>
                    <a:pt x="9331" y="86794"/>
                  </a:cubicBezTo>
                  <a:cubicBezTo>
                    <a:pt x="9311" y="86794"/>
                    <a:pt x="9290" y="86793"/>
                    <a:pt x="9269" y="86792"/>
                  </a:cubicBezTo>
                  <a:cubicBezTo>
                    <a:pt x="8328" y="86708"/>
                    <a:pt x="7574" y="86373"/>
                    <a:pt x="7554" y="85453"/>
                  </a:cubicBezTo>
                  <a:lnTo>
                    <a:pt x="4143" y="84762"/>
                  </a:lnTo>
                  <a:lnTo>
                    <a:pt x="3599" y="92232"/>
                  </a:lnTo>
                  <a:lnTo>
                    <a:pt x="7177" y="92023"/>
                  </a:lnTo>
                  <a:cubicBezTo>
                    <a:pt x="7325" y="91206"/>
                    <a:pt x="7886" y="90966"/>
                    <a:pt x="8668" y="90966"/>
                  </a:cubicBezTo>
                  <a:cubicBezTo>
                    <a:pt x="8767" y="90966"/>
                    <a:pt x="8870" y="90969"/>
                    <a:pt x="8976" y="90977"/>
                  </a:cubicBezTo>
                  <a:cubicBezTo>
                    <a:pt x="9981" y="91039"/>
                    <a:pt x="10734" y="91918"/>
                    <a:pt x="10650" y="92922"/>
                  </a:cubicBezTo>
                  <a:cubicBezTo>
                    <a:pt x="10591" y="93876"/>
                    <a:pt x="9796" y="94603"/>
                    <a:pt x="8857" y="94603"/>
                  </a:cubicBezTo>
                  <a:cubicBezTo>
                    <a:pt x="8806" y="94603"/>
                    <a:pt x="8755" y="94601"/>
                    <a:pt x="8704" y="94596"/>
                  </a:cubicBezTo>
                  <a:cubicBezTo>
                    <a:pt x="7763" y="94534"/>
                    <a:pt x="7051" y="93759"/>
                    <a:pt x="6989" y="92860"/>
                  </a:cubicBezTo>
                  <a:lnTo>
                    <a:pt x="3578" y="92588"/>
                  </a:lnTo>
                  <a:lnTo>
                    <a:pt x="3013" y="100036"/>
                  </a:lnTo>
                  <a:lnTo>
                    <a:pt x="6486" y="99785"/>
                  </a:lnTo>
                  <a:cubicBezTo>
                    <a:pt x="6603" y="99054"/>
                    <a:pt x="7233" y="98877"/>
                    <a:pt x="7960" y="98877"/>
                  </a:cubicBezTo>
                  <a:cubicBezTo>
                    <a:pt x="8148" y="98877"/>
                    <a:pt x="8343" y="98889"/>
                    <a:pt x="8537" y="98907"/>
                  </a:cubicBezTo>
                  <a:cubicBezTo>
                    <a:pt x="9541" y="98969"/>
                    <a:pt x="10295" y="99848"/>
                    <a:pt x="10211" y="100852"/>
                  </a:cubicBezTo>
                  <a:cubicBezTo>
                    <a:pt x="10138" y="101728"/>
                    <a:pt x="10160" y="101999"/>
                    <a:pt x="9503" y="101999"/>
                  </a:cubicBezTo>
                  <a:cubicBezTo>
                    <a:pt x="9406" y="101999"/>
                    <a:pt x="9294" y="101993"/>
                    <a:pt x="9165" y="101982"/>
                  </a:cubicBezTo>
                  <a:cubicBezTo>
                    <a:pt x="8223" y="101899"/>
                    <a:pt x="6612" y="101689"/>
                    <a:pt x="6591" y="100769"/>
                  </a:cubicBezTo>
                  <a:lnTo>
                    <a:pt x="3160" y="100518"/>
                  </a:lnTo>
                  <a:lnTo>
                    <a:pt x="3494" y="107423"/>
                  </a:lnTo>
                  <a:lnTo>
                    <a:pt x="6926" y="107674"/>
                  </a:lnTo>
                  <a:cubicBezTo>
                    <a:pt x="7064" y="106825"/>
                    <a:pt x="7817" y="106181"/>
                    <a:pt x="8692" y="106181"/>
                  </a:cubicBezTo>
                  <a:cubicBezTo>
                    <a:pt x="8744" y="106181"/>
                    <a:pt x="8797" y="106183"/>
                    <a:pt x="8851" y="106188"/>
                  </a:cubicBezTo>
                  <a:cubicBezTo>
                    <a:pt x="9855" y="106272"/>
                    <a:pt x="9730" y="107674"/>
                    <a:pt x="9646" y="108699"/>
                  </a:cubicBezTo>
                  <a:cubicBezTo>
                    <a:pt x="9581" y="109474"/>
                    <a:pt x="9055" y="109626"/>
                    <a:pt x="8356" y="109626"/>
                  </a:cubicBezTo>
                  <a:cubicBezTo>
                    <a:pt x="8150" y="109626"/>
                    <a:pt x="7929" y="109613"/>
                    <a:pt x="7700" y="109599"/>
                  </a:cubicBezTo>
                  <a:cubicBezTo>
                    <a:pt x="6758" y="109515"/>
                    <a:pt x="6926" y="108992"/>
                    <a:pt x="6905" y="108071"/>
                  </a:cubicBezTo>
                  <a:lnTo>
                    <a:pt x="3473" y="107820"/>
                  </a:lnTo>
                  <a:lnTo>
                    <a:pt x="2595" y="115185"/>
                  </a:lnTo>
                  <a:lnTo>
                    <a:pt x="5461" y="116085"/>
                  </a:lnTo>
                  <a:cubicBezTo>
                    <a:pt x="5601" y="115205"/>
                    <a:pt x="6371" y="114574"/>
                    <a:pt x="7260" y="114574"/>
                  </a:cubicBezTo>
                  <a:cubicBezTo>
                    <a:pt x="7302" y="114574"/>
                    <a:pt x="7344" y="114576"/>
                    <a:pt x="7386" y="114578"/>
                  </a:cubicBezTo>
                  <a:cubicBezTo>
                    <a:pt x="8390" y="114662"/>
                    <a:pt x="9144" y="115520"/>
                    <a:pt x="9060" y="116545"/>
                  </a:cubicBezTo>
                  <a:cubicBezTo>
                    <a:pt x="8981" y="117498"/>
                    <a:pt x="8204" y="118225"/>
                    <a:pt x="7248" y="118225"/>
                  </a:cubicBezTo>
                  <a:cubicBezTo>
                    <a:pt x="7197" y="118225"/>
                    <a:pt x="7145" y="118223"/>
                    <a:pt x="7093" y="118219"/>
                  </a:cubicBezTo>
                  <a:cubicBezTo>
                    <a:pt x="6152" y="118135"/>
                    <a:pt x="5461" y="117382"/>
                    <a:pt x="5398" y="116462"/>
                  </a:cubicBezTo>
                  <a:lnTo>
                    <a:pt x="2176" y="115792"/>
                  </a:lnTo>
                  <a:lnTo>
                    <a:pt x="1423" y="123659"/>
                  </a:lnTo>
                  <a:lnTo>
                    <a:pt x="4854" y="123931"/>
                  </a:lnTo>
                  <a:cubicBezTo>
                    <a:pt x="4994" y="123052"/>
                    <a:pt x="5764" y="122421"/>
                    <a:pt x="6654" y="122421"/>
                  </a:cubicBezTo>
                  <a:cubicBezTo>
                    <a:pt x="6695" y="122421"/>
                    <a:pt x="6737" y="122422"/>
                    <a:pt x="6779" y="122425"/>
                  </a:cubicBezTo>
                  <a:cubicBezTo>
                    <a:pt x="7784" y="122508"/>
                    <a:pt x="9479" y="122927"/>
                    <a:pt x="9395" y="123952"/>
                  </a:cubicBezTo>
                  <a:cubicBezTo>
                    <a:pt x="9333" y="124920"/>
                    <a:pt x="7975" y="126150"/>
                    <a:pt x="6995" y="126150"/>
                  </a:cubicBezTo>
                  <a:cubicBezTo>
                    <a:pt x="6979" y="126150"/>
                    <a:pt x="6963" y="126150"/>
                    <a:pt x="6947" y="126149"/>
                  </a:cubicBezTo>
                  <a:cubicBezTo>
                    <a:pt x="6005" y="126065"/>
                    <a:pt x="5670" y="125605"/>
                    <a:pt x="5629" y="124684"/>
                  </a:cubicBezTo>
                  <a:lnTo>
                    <a:pt x="2051" y="124873"/>
                  </a:lnTo>
                  <a:lnTo>
                    <a:pt x="1088" y="128283"/>
                  </a:lnTo>
                  <a:lnTo>
                    <a:pt x="4478" y="131213"/>
                  </a:lnTo>
                  <a:cubicBezTo>
                    <a:pt x="4641" y="130335"/>
                    <a:pt x="5481" y="129160"/>
                    <a:pt x="6395" y="129160"/>
                  </a:cubicBezTo>
                  <a:cubicBezTo>
                    <a:pt x="6419" y="129160"/>
                    <a:pt x="6442" y="129161"/>
                    <a:pt x="6466" y="129162"/>
                  </a:cubicBezTo>
                  <a:cubicBezTo>
                    <a:pt x="7805" y="129267"/>
                    <a:pt x="8098" y="130585"/>
                    <a:pt x="7909" y="132259"/>
                  </a:cubicBezTo>
                  <a:cubicBezTo>
                    <a:pt x="7810" y="133212"/>
                    <a:pt x="7051" y="133939"/>
                    <a:pt x="6097" y="133939"/>
                  </a:cubicBezTo>
                  <a:cubicBezTo>
                    <a:pt x="6046" y="133939"/>
                    <a:pt x="5995" y="133937"/>
                    <a:pt x="5942" y="133933"/>
                  </a:cubicBezTo>
                  <a:cubicBezTo>
                    <a:pt x="5001" y="133870"/>
                    <a:pt x="4206" y="133410"/>
                    <a:pt x="4164" y="132510"/>
                  </a:cubicBezTo>
                  <a:lnTo>
                    <a:pt x="984" y="131171"/>
                  </a:lnTo>
                  <a:lnTo>
                    <a:pt x="0" y="135962"/>
                  </a:lnTo>
                  <a:lnTo>
                    <a:pt x="88214" y="144248"/>
                  </a:lnTo>
                  <a:lnTo>
                    <a:pt x="88821" y="144311"/>
                  </a:lnTo>
                  <a:cubicBezTo>
                    <a:pt x="88861" y="144312"/>
                    <a:pt x="88902" y="144312"/>
                    <a:pt x="88942" y="144312"/>
                  </a:cubicBezTo>
                  <a:cubicBezTo>
                    <a:pt x="91338" y="144312"/>
                    <a:pt x="93364" y="142491"/>
                    <a:pt x="93550" y="140063"/>
                  </a:cubicBezTo>
                  <a:lnTo>
                    <a:pt x="93550" y="139938"/>
                  </a:lnTo>
                  <a:lnTo>
                    <a:pt x="103112" y="11467"/>
                  </a:lnTo>
                  <a:lnTo>
                    <a:pt x="103112" y="11446"/>
                  </a:lnTo>
                  <a:cubicBezTo>
                    <a:pt x="103279" y="8956"/>
                    <a:pt x="101396" y="6801"/>
                    <a:pt x="98927" y="6592"/>
                  </a:cubicBezTo>
                  <a:lnTo>
                    <a:pt x="98760" y="6571"/>
                  </a:lnTo>
                  <a:lnTo>
                    <a:pt x="10629" y="1"/>
                  </a:lnTo>
                  <a:close/>
                </a:path>
              </a:pathLst>
            </a:custGeom>
            <a:solidFill>
              <a:srgbClr val="D1C7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29"/>
            <p:cNvSpPr/>
            <p:nvPr/>
          </p:nvSpPr>
          <p:spPr>
            <a:xfrm>
              <a:off x="3718700" y="1540600"/>
              <a:ext cx="2581475" cy="3607850"/>
            </a:xfrm>
            <a:custGeom>
              <a:avLst/>
              <a:gdLst/>
              <a:ahLst/>
              <a:cxnLst/>
              <a:rect l="l" t="t" r="r" b="b"/>
              <a:pathLst>
                <a:path w="103259" h="144314" extrusionOk="0">
                  <a:moveTo>
                    <a:pt x="10609" y="1"/>
                  </a:moveTo>
                  <a:lnTo>
                    <a:pt x="9793" y="5253"/>
                  </a:lnTo>
                  <a:lnTo>
                    <a:pt x="13225" y="5525"/>
                  </a:lnTo>
                  <a:cubicBezTo>
                    <a:pt x="13339" y="4805"/>
                    <a:pt x="14105" y="4635"/>
                    <a:pt x="14884" y="4635"/>
                  </a:cubicBezTo>
                  <a:cubicBezTo>
                    <a:pt x="15102" y="4635"/>
                    <a:pt x="15320" y="4648"/>
                    <a:pt x="15526" y="4667"/>
                  </a:cubicBezTo>
                  <a:cubicBezTo>
                    <a:pt x="16510" y="4730"/>
                    <a:pt x="17284" y="5608"/>
                    <a:pt x="17200" y="6613"/>
                  </a:cubicBezTo>
                  <a:cubicBezTo>
                    <a:pt x="17121" y="7566"/>
                    <a:pt x="16344" y="8293"/>
                    <a:pt x="15388" y="8293"/>
                  </a:cubicBezTo>
                  <a:cubicBezTo>
                    <a:pt x="15337" y="8293"/>
                    <a:pt x="15285" y="8291"/>
                    <a:pt x="15233" y="8287"/>
                  </a:cubicBezTo>
                  <a:cubicBezTo>
                    <a:pt x="14292" y="8224"/>
                    <a:pt x="13204" y="6822"/>
                    <a:pt x="13162" y="5922"/>
                  </a:cubicBezTo>
                  <a:lnTo>
                    <a:pt x="8935" y="5190"/>
                  </a:lnTo>
                  <a:lnTo>
                    <a:pt x="9793" y="12534"/>
                  </a:lnTo>
                  <a:lnTo>
                    <a:pt x="13371" y="13601"/>
                  </a:lnTo>
                  <a:cubicBezTo>
                    <a:pt x="13522" y="12773"/>
                    <a:pt x="13875" y="12503"/>
                    <a:pt x="14631" y="12503"/>
                  </a:cubicBezTo>
                  <a:cubicBezTo>
                    <a:pt x="14715" y="12503"/>
                    <a:pt x="14804" y="12507"/>
                    <a:pt x="14898" y="12513"/>
                  </a:cubicBezTo>
                  <a:cubicBezTo>
                    <a:pt x="15903" y="12576"/>
                    <a:pt x="16656" y="13455"/>
                    <a:pt x="16572" y="14459"/>
                  </a:cubicBezTo>
                  <a:cubicBezTo>
                    <a:pt x="16493" y="15412"/>
                    <a:pt x="15716" y="16139"/>
                    <a:pt x="14761" y="16139"/>
                  </a:cubicBezTo>
                  <a:cubicBezTo>
                    <a:pt x="14709" y="16139"/>
                    <a:pt x="14658" y="16137"/>
                    <a:pt x="14606" y="16133"/>
                  </a:cubicBezTo>
                  <a:cubicBezTo>
                    <a:pt x="13664" y="16049"/>
                    <a:pt x="13517" y="15066"/>
                    <a:pt x="13476" y="14145"/>
                  </a:cubicBezTo>
                  <a:lnTo>
                    <a:pt x="9479" y="14124"/>
                  </a:lnTo>
                  <a:lnTo>
                    <a:pt x="9479" y="21217"/>
                  </a:lnTo>
                  <a:lnTo>
                    <a:pt x="12367" y="21845"/>
                  </a:lnTo>
                  <a:cubicBezTo>
                    <a:pt x="12505" y="20978"/>
                    <a:pt x="13255" y="20352"/>
                    <a:pt x="14128" y="20352"/>
                  </a:cubicBezTo>
                  <a:cubicBezTo>
                    <a:pt x="14182" y="20352"/>
                    <a:pt x="14237" y="20355"/>
                    <a:pt x="14292" y="20359"/>
                  </a:cubicBezTo>
                  <a:cubicBezTo>
                    <a:pt x="15296" y="20422"/>
                    <a:pt x="16049" y="21301"/>
                    <a:pt x="15966" y="22305"/>
                  </a:cubicBezTo>
                  <a:cubicBezTo>
                    <a:pt x="15886" y="23259"/>
                    <a:pt x="15109" y="23986"/>
                    <a:pt x="14154" y="23986"/>
                  </a:cubicBezTo>
                  <a:cubicBezTo>
                    <a:pt x="14103" y="23986"/>
                    <a:pt x="14051" y="23984"/>
                    <a:pt x="13999" y="23979"/>
                  </a:cubicBezTo>
                  <a:cubicBezTo>
                    <a:pt x="13057" y="23896"/>
                    <a:pt x="12367" y="23142"/>
                    <a:pt x="12304" y="22243"/>
                  </a:cubicBezTo>
                  <a:lnTo>
                    <a:pt x="8872" y="21971"/>
                  </a:lnTo>
                  <a:lnTo>
                    <a:pt x="8349" y="29524"/>
                  </a:lnTo>
                  <a:lnTo>
                    <a:pt x="11969" y="30131"/>
                  </a:lnTo>
                  <a:cubicBezTo>
                    <a:pt x="12111" y="29236"/>
                    <a:pt x="12708" y="28203"/>
                    <a:pt x="13606" y="28203"/>
                  </a:cubicBezTo>
                  <a:cubicBezTo>
                    <a:pt x="13632" y="28203"/>
                    <a:pt x="13658" y="28204"/>
                    <a:pt x="13685" y="28206"/>
                  </a:cubicBezTo>
                  <a:cubicBezTo>
                    <a:pt x="14689" y="28269"/>
                    <a:pt x="15442" y="29147"/>
                    <a:pt x="15359" y="30152"/>
                  </a:cubicBezTo>
                  <a:cubicBezTo>
                    <a:pt x="15299" y="31105"/>
                    <a:pt x="14505" y="31832"/>
                    <a:pt x="13565" y="31832"/>
                  </a:cubicBezTo>
                  <a:cubicBezTo>
                    <a:pt x="13515" y="31832"/>
                    <a:pt x="13464" y="31830"/>
                    <a:pt x="13413" y="31826"/>
                  </a:cubicBezTo>
                  <a:cubicBezTo>
                    <a:pt x="12471" y="31742"/>
                    <a:pt x="12053" y="31365"/>
                    <a:pt x="12011" y="30445"/>
                  </a:cubicBezTo>
                  <a:lnTo>
                    <a:pt x="7596" y="30842"/>
                  </a:lnTo>
                  <a:lnTo>
                    <a:pt x="7889" y="35801"/>
                  </a:lnTo>
                  <a:lnTo>
                    <a:pt x="11341" y="36492"/>
                  </a:lnTo>
                  <a:cubicBezTo>
                    <a:pt x="11479" y="35626"/>
                    <a:pt x="12855" y="35168"/>
                    <a:pt x="13802" y="35168"/>
                  </a:cubicBezTo>
                  <a:cubicBezTo>
                    <a:pt x="13862" y="35168"/>
                    <a:pt x="13921" y="35170"/>
                    <a:pt x="13978" y="35173"/>
                  </a:cubicBezTo>
                  <a:cubicBezTo>
                    <a:pt x="14982" y="35257"/>
                    <a:pt x="14836" y="37036"/>
                    <a:pt x="14773" y="38061"/>
                  </a:cubicBezTo>
                  <a:cubicBezTo>
                    <a:pt x="14693" y="38995"/>
                    <a:pt x="13915" y="39741"/>
                    <a:pt x="12958" y="39741"/>
                  </a:cubicBezTo>
                  <a:cubicBezTo>
                    <a:pt x="12908" y="39741"/>
                    <a:pt x="12857" y="39739"/>
                    <a:pt x="12806" y="39735"/>
                  </a:cubicBezTo>
                  <a:cubicBezTo>
                    <a:pt x="11865" y="39651"/>
                    <a:pt x="11153" y="38898"/>
                    <a:pt x="11111" y="37977"/>
                  </a:cubicBezTo>
                  <a:lnTo>
                    <a:pt x="7826" y="36220"/>
                  </a:lnTo>
                  <a:lnTo>
                    <a:pt x="7722" y="45593"/>
                  </a:lnTo>
                  <a:lnTo>
                    <a:pt x="10546" y="45426"/>
                  </a:lnTo>
                  <a:cubicBezTo>
                    <a:pt x="10704" y="44577"/>
                    <a:pt x="11458" y="43933"/>
                    <a:pt x="12333" y="43933"/>
                  </a:cubicBezTo>
                  <a:cubicBezTo>
                    <a:pt x="12386" y="43933"/>
                    <a:pt x="12439" y="43936"/>
                    <a:pt x="12492" y="43940"/>
                  </a:cubicBezTo>
                  <a:cubicBezTo>
                    <a:pt x="13476" y="44024"/>
                    <a:pt x="14250" y="44882"/>
                    <a:pt x="14166" y="45907"/>
                  </a:cubicBezTo>
                  <a:cubicBezTo>
                    <a:pt x="14086" y="46849"/>
                    <a:pt x="13948" y="47733"/>
                    <a:pt x="13055" y="47733"/>
                  </a:cubicBezTo>
                  <a:cubicBezTo>
                    <a:pt x="13015" y="47733"/>
                    <a:pt x="12974" y="47731"/>
                    <a:pt x="12932" y="47728"/>
                  </a:cubicBezTo>
                  <a:cubicBezTo>
                    <a:pt x="11990" y="47665"/>
                    <a:pt x="11279" y="46891"/>
                    <a:pt x="11237" y="45991"/>
                  </a:cubicBezTo>
                  <a:lnTo>
                    <a:pt x="7805" y="45719"/>
                  </a:lnTo>
                  <a:lnTo>
                    <a:pt x="6529" y="53042"/>
                  </a:lnTo>
                  <a:lnTo>
                    <a:pt x="9960" y="53314"/>
                  </a:lnTo>
                  <a:cubicBezTo>
                    <a:pt x="10100" y="52435"/>
                    <a:pt x="10870" y="51803"/>
                    <a:pt x="11760" y="51803"/>
                  </a:cubicBezTo>
                  <a:cubicBezTo>
                    <a:pt x="11801" y="51803"/>
                    <a:pt x="11843" y="51805"/>
                    <a:pt x="11885" y="51808"/>
                  </a:cubicBezTo>
                  <a:cubicBezTo>
                    <a:pt x="12890" y="51891"/>
                    <a:pt x="13643" y="52749"/>
                    <a:pt x="13559" y="53774"/>
                  </a:cubicBezTo>
                  <a:cubicBezTo>
                    <a:pt x="13480" y="54728"/>
                    <a:pt x="12703" y="55455"/>
                    <a:pt x="11748" y="55455"/>
                  </a:cubicBezTo>
                  <a:cubicBezTo>
                    <a:pt x="11696" y="55455"/>
                    <a:pt x="11645" y="55453"/>
                    <a:pt x="11593" y="55448"/>
                  </a:cubicBezTo>
                  <a:cubicBezTo>
                    <a:pt x="10651" y="55365"/>
                    <a:pt x="9960" y="54611"/>
                    <a:pt x="9898" y="53691"/>
                  </a:cubicBezTo>
                  <a:lnTo>
                    <a:pt x="6466" y="53440"/>
                  </a:lnTo>
                  <a:lnTo>
                    <a:pt x="5922" y="60889"/>
                  </a:lnTo>
                  <a:lnTo>
                    <a:pt x="9584" y="60324"/>
                  </a:lnTo>
                  <a:cubicBezTo>
                    <a:pt x="9695" y="59710"/>
                    <a:pt x="9993" y="59589"/>
                    <a:pt x="10458" y="59589"/>
                  </a:cubicBezTo>
                  <a:cubicBezTo>
                    <a:pt x="10690" y="59589"/>
                    <a:pt x="10965" y="59619"/>
                    <a:pt x="11279" y="59633"/>
                  </a:cubicBezTo>
                  <a:cubicBezTo>
                    <a:pt x="12283" y="59717"/>
                    <a:pt x="13036" y="60575"/>
                    <a:pt x="12953" y="61600"/>
                  </a:cubicBezTo>
                  <a:cubicBezTo>
                    <a:pt x="12893" y="62534"/>
                    <a:pt x="12096" y="63280"/>
                    <a:pt x="11155" y="63280"/>
                  </a:cubicBezTo>
                  <a:cubicBezTo>
                    <a:pt x="11106" y="63280"/>
                    <a:pt x="11057" y="63278"/>
                    <a:pt x="11007" y="63274"/>
                  </a:cubicBezTo>
                  <a:cubicBezTo>
                    <a:pt x="10065" y="63190"/>
                    <a:pt x="9981" y="62249"/>
                    <a:pt x="9960" y="61328"/>
                  </a:cubicBezTo>
                  <a:lnTo>
                    <a:pt x="5880" y="61265"/>
                  </a:lnTo>
                  <a:lnTo>
                    <a:pt x="6111" y="68547"/>
                  </a:lnTo>
                  <a:lnTo>
                    <a:pt x="9228" y="68588"/>
                  </a:lnTo>
                  <a:cubicBezTo>
                    <a:pt x="9368" y="67709"/>
                    <a:pt x="10386" y="67078"/>
                    <a:pt x="11298" y="67078"/>
                  </a:cubicBezTo>
                  <a:cubicBezTo>
                    <a:pt x="11341" y="67078"/>
                    <a:pt x="11383" y="67079"/>
                    <a:pt x="11425" y="67082"/>
                  </a:cubicBezTo>
                  <a:cubicBezTo>
                    <a:pt x="12409" y="67166"/>
                    <a:pt x="12471" y="68421"/>
                    <a:pt x="12388" y="69446"/>
                  </a:cubicBezTo>
                  <a:cubicBezTo>
                    <a:pt x="12308" y="70381"/>
                    <a:pt x="11529" y="71126"/>
                    <a:pt x="10572" y="71126"/>
                  </a:cubicBezTo>
                  <a:cubicBezTo>
                    <a:pt x="10522" y="71126"/>
                    <a:pt x="10472" y="71124"/>
                    <a:pt x="10421" y="71120"/>
                  </a:cubicBezTo>
                  <a:cubicBezTo>
                    <a:pt x="9479" y="71036"/>
                    <a:pt x="9124" y="70430"/>
                    <a:pt x="9082" y="69488"/>
                  </a:cubicBezTo>
                  <a:lnTo>
                    <a:pt x="5295" y="69070"/>
                  </a:lnTo>
                  <a:lnTo>
                    <a:pt x="5169" y="77021"/>
                  </a:lnTo>
                  <a:lnTo>
                    <a:pt x="8600" y="77293"/>
                  </a:lnTo>
                  <a:cubicBezTo>
                    <a:pt x="8740" y="76413"/>
                    <a:pt x="9510" y="75782"/>
                    <a:pt x="10400" y="75782"/>
                  </a:cubicBezTo>
                  <a:cubicBezTo>
                    <a:pt x="10441" y="75782"/>
                    <a:pt x="10483" y="75783"/>
                    <a:pt x="10525" y="75786"/>
                  </a:cubicBezTo>
                  <a:cubicBezTo>
                    <a:pt x="11530" y="75870"/>
                    <a:pt x="12304" y="75828"/>
                    <a:pt x="12220" y="76811"/>
                  </a:cubicBezTo>
                  <a:cubicBezTo>
                    <a:pt x="12159" y="77792"/>
                    <a:pt x="11300" y="79430"/>
                    <a:pt x="10306" y="79430"/>
                  </a:cubicBezTo>
                  <a:cubicBezTo>
                    <a:pt x="10281" y="79430"/>
                    <a:pt x="10257" y="79429"/>
                    <a:pt x="10232" y="79427"/>
                  </a:cubicBezTo>
                  <a:cubicBezTo>
                    <a:pt x="9291" y="79343"/>
                    <a:pt x="8852" y="78987"/>
                    <a:pt x="8831" y="78046"/>
                  </a:cubicBezTo>
                  <a:lnTo>
                    <a:pt x="5399" y="77774"/>
                  </a:lnTo>
                  <a:lnTo>
                    <a:pt x="4144" y="84365"/>
                  </a:lnTo>
                  <a:lnTo>
                    <a:pt x="7575" y="84637"/>
                  </a:lnTo>
                  <a:cubicBezTo>
                    <a:pt x="7713" y="83770"/>
                    <a:pt x="8464" y="83144"/>
                    <a:pt x="9337" y="83144"/>
                  </a:cubicBezTo>
                  <a:cubicBezTo>
                    <a:pt x="9391" y="83144"/>
                    <a:pt x="9445" y="83146"/>
                    <a:pt x="9500" y="83151"/>
                  </a:cubicBezTo>
                  <a:cubicBezTo>
                    <a:pt x="10504" y="83214"/>
                    <a:pt x="11551" y="83360"/>
                    <a:pt x="11467" y="84365"/>
                  </a:cubicBezTo>
                  <a:cubicBezTo>
                    <a:pt x="11385" y="85349"/>
                    <a:pt x="10279" y="86794"/>
                    <a:pt x="9310" y="86794"/>
                  </a:cubicBezTo>
                  <a:cubicBezTo>
                    <a:pt x="9290" y="86794"/>
                    <a:pt x="9269" y="86793"/>
                    <a:pt x="9249" y="86792"/>
                  </a:cubicBezTo>
                  <a:cubicBezTo>
                    <a:pt x="8308" y="86708"/>
                    <a:pt x="7554" y="86373"/>
                    <a:pt x="7512" y="85453"/>
                  </a:cubicBezTo>
                  <a:lnTo>
                    <a:pt x="4123" y="84762"/>
                  </a:lnTo>
                  <a:lnTo>
                    <a:pt x="3579" y="92211"/>
                  </a:lnTo>
                  <a:lnTo>
                    <a:pt x="7157" y="92023"/>
                  </a:lnTo>
                  <a:cubicBezTo>
                    <a:pt x="7287" y="91206"/>
                    <a:pt x="7861" y="90966"/>
                    <a:pt x="8647" y="90966"/>
                  </a:cubicBezTo>
                  <a:cubicBezTo>
                    <a:pt x="8747" y="90966"/>
                    <a:pt x="8850" y="90970"/>
                    <a:pt x="8956" y="90977"/>
                  </a:cubicBezTo>
                  <a:cubicBezTo>
                    <a:pt x="9960" y="91039"/>
                    <a:pt x="10714" y="91918"/>
                    <a:pt x="10630" y="92923"/>
                  </a:cubicBezTo>
                  <a:cubicBezTo>
                    <a:pt x="10551" y="93876"/>
                    <a:pt x="9774" y="94603"/>
                    <a:pt x="8818" y="94603"/>
                  </a:cubicBezTo>
                  <a:cubicBezTo>
                    <a:pt x="8767" y="94603"/>
                    <a:pt x="8715" y="94601"/>
                    <a:pt x="8663" y="94596"/>
                  </a:cubicBezTo>
                  <a:cubicBezTo>
                    <a:pt x="7722" y="94534"/>
                    <a:pt x="7031" y="93760"/>
                    <a:pt x="6968" y="92839"/>
                  </a:cubicBezTo>
                  <a:lnTo>
                    <a:pt x="3537" y="92588"/>
                  </a:lnTo>
                  <a:lnTo>
                    <a:pt x="2993" y="100037"/>
                  </a:lnTo>
                  <a:lnTo>
                    <a:pt x="6320" y="99702"/>
                  </a:lnTo>
                  <a:cubicBezTo>
                    <a:pt x="6436" y="98971"/>
                    <a:pt x="7080" y="98794"/>
                    <a:pt x="7812" y="98794"/>
                  </a:cubicBezTo>
                  <a:cubicBezTo>
                    <a:pt x="8001" y="98794"/>
                    <a:pt x="8197" y="98806"/>
                    <a:pt x="8391" y="98823"/>
                  </a:cubicBezTo>
                  <a:cubicBezTo>
                    <a:pt x="9375" y="98886"/>
                    <a:pt x="10128" y="99765"/>
                    <a:pt x="10065" y="100769"/>
                  </a:cubicBezTo>
                  <a:cubicBezTo>
                    <a:pt x="9992" y="101644"/>
                    <a:pt x="9999" y="101915"/>
                    <a:pt x="9351" y="101915"/>
                  </a:cubicBezTo>
                  <a:cubicBezTo>
                    <a:pt x="9255" y="101915"/>
                    <a:pt x="9145" y="101910"/>
                    <a:pt x="9019" y="101899"/>
                  </a:cubicBezTo>
                  <a:cubicBezTo>
                    <a:pt x="8077" y="101815"/>
                    <a:pt x="6445" y="101606"/>
                    <a:pt x="6424" y="100685"/>
                  </a:cubicBezTo>
                  <a:lnTo>
                    <a:pt x="2993" y="100434"/>
                  </a:lnTo>
                  <a:lnTo>
                    <a:pt x="3328" y="107339"/>
                  </a:lnTo>
                  <a:lnTo>
                    <a:pt x="6759" y="107590"/>
                  </a:lnTo>
                  <a:cubicBezTo>
                    <a:pt x="6917" y="106741"/>
                    <a:pt x="7671" y="106097"/>
                    <a:pt x="8546" y="106097"/>
                  </a:cubicBezTo>
                  <a:cubicBezTo>
                    <a:pt x="8599" y="106097"/>
                    <a:pt x="8652" y="106100"/>
                    <a:pt x="8705" y="106104"/>
                  </a:cubicBezTo>
                  <a:cubicBezTo>
                    <a:pt x="9688" y="106188"/>
                    <a:pt x="9563" y="107590"/>
                    <a:pt x="9479" y="108615"/>
                  </a:cubicBezTo>
                  <a:cubicBezTo>
                    <a:pt x="9415" y="109391"/>
                    <a:pt x="8888" y="109543"/>
                    <a:pt x="8199" y="109543"/>
                  </a:cubicBezTo>
                  <a:cubicBezTo>
                    <a:pt x="7996" y="109543"/>
                    <a:pt x="7778" y="109529"/>
                    <a:pt x="7554" y="109515"/>
                  </a:cubicBezTo>
                  <a:cubicBezTo>
                    <a:pt x="6613" y="109431"/>
                    <a:pt x="6759" y="108908"/>
                    <a:pt x="6738" y="107988"/>
                  </a:cubicBezTo>
                  <a:lnTo>
                    <a:pt x="3307" y="107736"/>
                  </a:lnTo>
                  <a:lnTo>
                    <a:pt x="2449" y="115102"/>
                  </a:lnTo>
                  <a:lnTo>
                    <a:pt x="5295" y="116001"/>
                  </a:lnTo>
                  <a:cubicBezTo>
                    <a:pt x="5454" y="115122"/>
                    <a:pt x="6225" y="114491"/>
                    <a:pt x="7115" y="114491"/>
                  </a:cubicBezTo>
                  <a:cubicBezTo>
                    <a:pt x="7156" y="114491"/>
                    <a:pt x="7198" y="114492"/>
                    <a:pt x="7240" y="114495"/>
                  </a:cubicBezTo>
                  <a:cubicBezTo>
                    <a:pt x="8224" y="114579"/>
                    <a:pt x="8977" y="115436"/>
                    <a:pt x="8914" y="116462"/>
                  </a:cubicBezTo>
                  <a:cubicBezTo>
                    <a:pt x="8835" y="117415"/>
                    <a:pt x="8058" y="118142"/>
                    <a:pt x="7103" y="118142"/>
                  </a:cubicBezTo>
                  <a:cubicBezTo>
                    <a:pt x="7051" y="118142"/>
                    <a:pt x="7000" y="118140"/>
                    <a:pt x="6947" y="118136"/>
                  </a:cubicBezTo>
                  <a:cubicBezTo>
                    <a:pt x="6006" y="118052"/>
                    <a:pt x="5295" y="117299"/>
                    <a:pt x="5253" y="116378"/>
                  </a:cubicBezTo>
                  <a:lnTo>
                    <a:pt x="2030" y="115708"/>
                  </a:lnTo>
                  <a:lnTo>
                    <a:pt x="1403" y="123659"/>
                  </a:lnTo>
                  <a:lnTo>
                    <a:pt x="4834" y="123931"/>
                  </a:lnTo>
                  <a:cubicBezTo>
                    <a:pt x="4974" y="123052"/>
                    <a:pt x="5744" y="122421"/>
                    <a:pt x="6633" y="122421"/>
                  </a:cubicBezTo>
                  <a:cubicBezTo>
                    <a:pt x="6675" y="122421"/>
                    <a:pt x="6717" y="122422"/>
                    <a:pt x="6759" y="122425"/>
                  </a:cubicBezTo>
                  <a:cubicBezTo>
                    <a:pt x="7763" y="122509"/>
                    <a:pt x="9458" y="122927"/>
                    <a:pt x="9375" y="123952"/>
                  </a:cubicBezTo>
                  <a:cubicBezTo>
                    <a:pt x="9313" y="124920"/>
                    <a:pt x="7955" y="126150"/>
                    <a:pt x="6975" y="126150"/>
                  </a:cubicBezTo>
                  <a:cubicBezTo>
                    <a:pt x="6959" y="126150"/>
                    <a:pt x="6943" y="126150"/>
                    <a:pt x="6927" y="126149"/>
                  </a:cubicBezTo>
                  <a:cubicBezTo>
                    <a:pt x="5985" y="126066"/>
                    <a:pt x="5650" y="125584"/>
                    <a:pt x="5608" y="124685"/>
                  </a:cubicBezTo>
                  <a:lnTo>
                    <a:pt x="2030" y="124852"/>
                  </a:lnTo>
                  <a:lnTo>
                    <a:pt x="1068" y="128283"/>
                  </a:lnTo>
                  <a:lnTo>
                    <a:pt x="4458" y="131213"/>
                  </a:lnTo>
                  <a:cubicBezTo>
                    <a:pt x="4621" y="130336"/>
                    <a:pt x="5460" y="129160"/>
                    <a:pt x="6375" y="129160"/>
                  </a:cubicBezTo>
                  <a:cubicBezTo>
                    <a:pt x="6398" y="129160"/>
                    <a:pt x="6422" y="129161"/>
                    <a:pt x="6445" y="129162"/>
                  </a:cubicBezTo>
                  <a:cubicBezTo>
                    <a:pt x="7784" y="129267"/>
                    <a:pt x="8077" y="130585"/>
                    <a:pt x="7889" y="132259"/>
                  </a:cubicBezTo>
                  <a:cubicBezTo>
                    <a:pt x="7790" y="133212"/>
                    <a:pt x="7031" y="133939"/>
                    <a:pt x="6077" y="133939"/>
                  </a:cubicBezTo>
                  <a:cubicBezTo>
                    <a:pt x="6026" y="133939"/>
                    <a:pt x="5974" y="133937"/>
                    <a:pt x="5922" y="133933"/>
                  </a:cubicBezTo>
                  <a:cubicBezTo>
                    <a:pt x="4981" y="133870"/>
                    <a:pt x="4186" y="133410"/>
                    <a:pt x="4144" y="132510"/>
                  </a:cubicBezTo>
                  <a:lnTo>
                    <a:pt x="984" y="131171"/>
                  </a:lnTo>
                  <a:lnTo>
                    <a:pt x="1" y="135942"/>
                  </a:lnTo>
                  <a:lnTo>
                    <a:pt x="88215" y="144269"/>
                  </a:lnTo>
                  <a:lnTo>
                    <a:pt x="88822" y="144311"/>
                  </a:lnTo>
                  <a:cubicBezTo>
                    <a:pt x="88875" y="144313"/>
                    <a:pt x="88929" y="144314"/>
                    <a:pt x="88982" y="144314"/>
                  </a:cubicBezTo>
                  <a:cubicBezTo>
                    <a:pt x="91360" y="144314"/>
                    <a:pt x="93366" y="142499"/>
                    <a:pt x="93550" y="140084"/>
                  </a:cubicBezTo>
                  <a:lnTo>
                    <a:pt x="93550" y="139959"/>
                  </a:lnTo>
                  <a:lnTo>
                    <a:pt x="103091" y="11467"/>
                  </a:lnTo>
                  <a:lnTo>
                    <a:pt x="103091" y="11425"/>
                  </a:lnTo>
                  <a:cubicBezTo>
                    <a:pt x="103259" y="8914"/>
                    <a:pt x="101376" y="6801"/>
                    <a:pt x="98907" y="6592"/>
                  </a:cubicBezTo>
                  <a:lnTo>
                    <a:pt x="98718" y="6571"/>
                  </a:lnTo>
                  <a:lnTo>
                    <a:pt x="1060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29"/>
            <p:cNvSpPr/>
            <p:nvPr/>
          </p:nvSpPr>
          <p:spPr>
            <a:xfrm>
              <a:off x="3989150" y="1559950"/>
              <a:ext cx="253725" cy="3402750"/>
            </a:xfrm>
            <a:custGeom>
              <a:avLst/>
              <a:gdLst/>
              <a:ahLst/>
              <a:cxnLst/>
              <a:rect l="l" t="t" r="r" b="b"/>
              <a:pathLst>
                <a:path w="10149" h="136110" fill="none" extrusionOk="0">
                  <a:moveTo>
                    <a:pt x="10148" y="1"/>
                  </a:moveTo>
                  <a:lnTo>
                    <a:pt x="0" y="136109"/>
                  </a:lnTo>
                </a:path>
              </a:pathLst>
            </a:custGeom>
            <a:noFill/>
            <a:ln w="9525" cap="flat" cmpd="sng">
              <a:solidFill>
                <a:schemeClr val="dk1"/>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29"/>
            <p:cNvSpPr/>
            <p:nvPr/>
          </p:nvSpPr>
          <p:spPr>
            <a:xfrm>
              <a:off x="4022625" y="1563100"/>
              <a:ext cx="253725" cy="3402725"/>
            </a:xfrm>
            <a:custGeom>
              <a:avLst/>
              <a:gdLst/>
              <a:ahLst/>
              <a:cxnLst/>
              <a:rect l="l" t="t" r="r" b="b"/>
              <a:pathLst>
                <a:path w="10149" h="136109" fill="none" extrusionOk="0">
                  <a:moveTo>
                    <a:pt x="10148" y="1"/>
                  </a:moveTo>
                  <a:lnTo>
                    <a:pt x="0" y="136109"/>
                  </a:lnTo>
                </a:path>
              </a:pathLst>
            </a:custGeom>
            <a:noFill/>
            <a:ln w="9525" cap="flat" cmpd="sng">
              <a:solidFill>
                <a:schemeClr val="dk1"/>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29"/>
            <p:cNvSpPr/>
            <p:nvPr/>
          </p:nvSpPr>
          <p:spPr>
            <a:xfrm>
              <a:off x="3954100" y="1764500"/>
              <a:ext cx="2333525" cy="173150"/>
            </a:xfrm>
            <a:custGeom>
              <a:avLst/>
              <a:gdLst/>
              <a:ahLst/>
              <a:cxnLst/>
              <a:rect l="l" t="t" r="r" b="b"/>
              <a:pathLst>
                <a:path w="93341" h="6926" fill="none" extrusionOk="0">
                  <a:moveTo>
                    <a:pt x="0" y="0"/>
                  </a:moveTo>
                  <a:cubicBezTo>
                    <a:pt x="0" y="0"/>
                    <a:pt x="1695" y="1674"/>
                    <a:pt x="6236" y="1067"/>
                  </a:cubicBezTo>
                  <a:cubicBezTo>
                    <a:pt x="10797" y="481"/>
                    <a:pt x="13622" y="984"/>
                    <a:pt x="13622" y="984"/>
                  </a:cubicBezTo>
                  <a:lnTo>
                    <a:pt x="93341" y="6926"/>
                  </a:lnTo>
                </a:path>
              </a:pathLst>
            </a:custGeom>
            <a:noFill/>
            <a:ln w="9525" cap="flat" cmpd="sng">
              <a:solidFill>
                <a:schemeClr val="dk1"/>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29"/>
            <p:cNvSpPr/>
            <p:nvPr/>
          </p:nvSpPr>
          <p:spPr>
            <a:xfrm>
              <a:off x="3957750" y="1971100"/>
              <a:ext cx="2314175" cy="185200"/>
            </a:xfrm>
            <a:custGeom>
              <a:avLst/>
              <a:gdLst/>
              <a:ahLst/>
              <a:cxnLst/>
              <a:rect l="l" t="t" r="r" b="b"/>
              <a:pathLst>
                <a:path w="92567" h="7408" fill="none" extrusionOk="0">
                  <a:moveTo>
                    <a:pt x="1" y="754"/>
                  </a:moveTo>
                  <a:cubicBezTo>
                    <a:pt x="1" y="754"/>
                    <a:pt x="2303" y="1"/>
                    <a:pt x="5776" y="859"/>
                  </a:cubicBezTo>
                  <a:cubicBezTo>
                    <a:pt x="8684" y="1549"/>
                    <a:pt x="11718" y="1403"/>
                    <a:pt x="11718" y="1403"/>
                  </a:cubicBezTo>
                  <a:lnTo>
                    <a:pt x="92567" y="7408"/>
                  </a:lnTo>
                </a:path>
              </a:pathLst>
            </a:custGeom>
            <a:noFill/>
            <a:ln w="9525" cap="flat" cmpd="sng">
              <a:solidFill>
                <a:schemeClr val="dk1"/>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29"/>
            <p:cNvSpPr/>
            <p:nvPr/>
          </p:nvSpPr>
          <p:spPr>
            <a:xfrm>
              <a:off x="3935800" y="2202325"/>
              <a:ext cx="2318875" cy="173675"/>
            </a:xfrm>
            <a:custGeom>
              <a:avLst/>
              <a:gdLst/>
              <a:ahLst/>
              <a:cxnLst/>
              <a:rect l="l" t="t" r="r" b="b"/>
              <a:pathLst>
                <a:path w="92755" h="6947" fill="none" extrusionOk="0">
                  <a:moveTo>
                    <a:pt x="0" y="0"/>
                  </a:moveTo>
                  <a:cubicBezTo>
                    <a:pt x="0" y="0"/>
                    <a:pt x="4875" y="837"/>
                    <a:pt x="7261" y="963"/>
                  </a:cubicBezTo>
                  <a:cubicBezTo>
                    <a:pt x="9646" y="1067"/>
                    <a:pt x="16216" y="1235"/>
                    <a:pt x="16216" y="1235"/>
                  </a:cubicBezTo>
                  <a:lnTo>
                    <a:pt x="92755" y="6947"/>
                  </a:lnTo>
                </a:path>
              </a:pathLst>
            </a:custGeom>
            <a:noFill/>
            <a:ln w="9525" cap="flat" cmpd="sng">
              <a:solidFill>
                <a:schemeClr val="dk1"/>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29"/>
            <p:cNvSpPr/>
            <p:nvPr/>
          </p:nvSpPr>
          <p:spPr>
            <a:xfrm>
              <a:off x="4089050" y="2435100"/>
              <a:ext cx="2149400" cy="161125"/>
            </a:xfrm>
            <a:custGeom>
              <a:avLst/>
              <a:gdLst/>
              <a:ahLst/>
              <a:cxnLst/>
              <a:rect l="l" t="t" r="r" b="b"/>
              <a:pathLst>
                <a:path w="85976" h="6445" fill="none" extrusionOk="0">
                  <a:moveTo>
                    <a:pt x="1" y="0"/>
                  </a:moveTo>
                  <a:lnTo>
                    <a:pt x="85976" y="6445"/>
                  </a:lnTo>
                </a:path>
              </a:pathLst>
            </a:custGeom>
            <a:noFill/>
            <a:ln w="9525" cap="flat" cmpd="sng">
              <a:solidFill>
                <a:schemeClr val="dk1"/>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29"/>
            <p:cNvSpPr/>
            <p:nvPr/>
          </p:nvSpPr>
          <p:spPr>
            <a:xfrm>
              <a:off x="3919050" y="2421500"/>
              <a:ext cx="109875" cy="8375"/>
            </a:xfrm>
            <a:custGeom>
              <a:avLst/>
              <a:gdLst/>
              <a:ahLst/>
              <a:cxnLst/>
              <a:rect l="l" t="t" r="r" b="b"/>
              <a:pathLst>
                <a:path w="4395" h="335" fill="none" extrusionOk="0">
                  <a:moveTo>
                    <a:pt x="1" y="0"/>
                  </a:moveTo>
                  <a:cubicBezTo>
                    <a:pt x="1" y="0"/>
                    <a:pt x="2930" y="251"/>
                    <a:pt x="3307" y="293"/>
                  </a:cubicBezTo>
                  <a:cubicBezTo>
                    <a:pt x="3746" y="314"/>
                    <a:pt x="4395" y="335"/>
                    <a:pt x="4395" y="335"/>
                  </a:cubicBezTo>
                </a:path>
              </a:pathLst>
            </a:custGeom>
            <a:noFill/>
            <a:ln w="4700" cap="flat" cmpd="sng">
              <a:solidFill>
                <a:srgbClr val="4A363E"/>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29"/>
            <p:cNvSpPr/>
            <p:nvPr/>
          </p:nvSpPr>
          <p:spPr>
            <a:xfrm>
              <a:off x="4065000" y="2650075"/>
              <a:ext cx="2157775" cy="163750"/>
            </a:xfrm>
            <a:custGeom>
              <a:avLst/>
              <a:gdLst/>
              <a:ahLst/>
              <a:cxnLst/>
              <a:rect l="l" t="t" r="r" b="b"/>
              <a:pathLst>
                <a:path w="86311" h="6550" fill="none" extrusionOk="0">
                  <a:moveTo>
                    <a:pt x="0" y="168"/>
                  </a:moveTo>
                  <a:cubicBezTo>
                    <a:pt x="607" y="1"/>
                    <a:pt x="9751" y="838"/>
                    <a:pt x="9751" y="838"/>
                  </a:cubicBezTo>
                  <a:lnTo>
                    <a:pt x="86310" y="6550"/>
                  </a:lnTo>
                </a:path>
              </a:pathLst>
            </a:custGeom>
            <a:noFill/>
            <a:ln w="9525" cap="flat" cmpd="sng">
              <a:solidFill>
                <a:schemeClr val="dk1"/>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29"/>
            <p:cNvSpPr/>
            <p:nvPr/>
          </p:nvSpPr>
          <p:spPr>
            <a:xfrm>
              <a:off x="3918000" y="2641725"/>
              <a:ext cx="82675" cy="7850"/>
            </a:xfrm>
            <a:custGeom>
              <a:avLst/>
              <a:gdLst/>
              <a:ahLst/>
              <a:cxnLst/>
              <a:rect l="l" t="t" r="r" b="b"/>
              <a:pathLst>
                <a:path w="3307" h="314" fill="none" extrusionOk="0">
                  <a:moveTo>
                    <a:pt x="1" y="0"/>
                  </a:moveTo>
                  <a:lnTo>
                    <a:pt x="3307" y="314"/>
                  </a:lnTo>
                </a:path>
              </a:pathLst>
            </a:custGeom>
            <a:noFill/>
            <a:ln w="4700" cap="flat" cmpd="sng">
              <a:solidFill>
                <a:srgbClr val="4A363E"/>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29"/>
            <p:cNvSpPr/>
            <p:nvPr/>
          </p:nvSpPr>
          <p:spPr>
            <a:xfrm>
              <a:off x="4062375" y="2877100"/>
              <a:ext cx="2144175" cy="154875"/>
            </a:xfrm>
            <a:custGeom>
              <a:avLst/>
              <a:gdLst/>
              <a:ahLst/>
              <a:cxnLst/>
              <a:rect l="l" t="t" r="r" b="b"/>
              <a:pathLst>
                <a:path w="85767" h="6195" fill="none" extrusionOk="0">
                  <a:moveTo>
                    <a:pt x="1" y="1"/>
                  </a:moveTo>
                  <a:cubicBezTo>
                    <a:pt x="1110" y="377"/>
                    <a:pt x="9102" y="649"/>
                    <a:pt x="9102" y="649"/>
                  </a:cubicBezTo>
                  <a:lnTo>
                    <a:pt x="85767" y="6194"/>
                  </a:lnTo>
                </a:path>
              </a:pathLst>
            </a:custGeom>
            <a:noFill/>
            <a:ln w="9525" cap="flat" cmpd="sng">
              <a:solidFill>
                <a:schemeClr val="dk1"/>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29"/>
            <p:cNvSpPr/>
            <p:nvPr/>
          </p:nvSpPr>
          <p:spPr>
            <a:xfrm>
              <a:off x="3885050" y="2863500"/>
              <a:ext cx="86850" cy="6300"/>
            </a:xfrm>
            <a:custGeom>
              <a:avLst/>
              <a:gdLst/>
              <a:ahLst/>
              <a:cxnLst/>
              <a:rect l="l" t="t" r="r" b="b"/>
              <a:pathLst>
                <a:path w="3474" h="252" fill="none" extrusionOk="0">
                  <a:moveTo>
                    <a:pt x="1" y="1"/>
                  </a:moveTo>
                  <a:lnTo>
                    <a:pt x="3474" y="252"/>
                  </a:lnTo>
                </a:path>
              </a:pathLst>
            </a:custGeom>
            <a:noFill/>
            <a:ln w="4700" cap="flat" cmpd="sng">
              <a:solidFill>
                <a:srgbClr val="4A363E"/>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29"/>
            <p:cNvSpPr/>
            <p:nvPr/>
          </p:nvSpPr>
          <p:spPr>
            <a:xfrm>
              <a:off x="4044600" y="3091575"/>
              <a:ext cx="2146250" cy="159575"/>
            </a:xfrm>
            <a:custGeom>
              <a:avLst/>
              <a:gdLst/>
              <a:ahLst/>
              <a:cxnLst/>
              <a:rect l="l" t="t" r="r" b="b"/>
              <a:pathLst>
                <a:path w="85850" h="6383" fill="none" extrusionOk="0">
                  <a:moveTo>
                    <a:pt x="0" y="0"/>
                  </a:moveTo>
                  <a:cubicBezTo>
                    <a:pt x="272" y="398"/>
                    <a:pt x="10106" y="754"/>
                    <a:pt x="10106" y="754"/>
                  </a:cubicBezTo>
                  <a:lnTo>
                    <a:pt x="85850" y="6382"/>
                  </a:lnTo>
                </a:path>
              </a:pathLst>
            </a:custGeom>
            <a:noFill/>
            <a:ln w="9525" cap="flat" cmpd="sng">
              <a:solidFill>
                <a:schemeClr val="dk1"/>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29"/>
            <p:cNvSpPr/>
            <p:nvPr/>
          </p:nvSpPr>
          <p:spPr>
            <a:xfrm>
              <a:off x="3869875" y="3079025"/>
              <a:ext cx="103600" cy="7875"/>
            </a:xfrm>
            <a:custGeom>
              <a:avLst/>
              <a:gdLst/>
              <a:ahLst/>
              <a:cxnLst/>
              <a:rect l="l" t="t" r="r" b="b"/>
              <a:pathLst>
                <a:path w="4144" h="315" fill="none" extrusionOk="0">
                  <a:moveTo>
                    <a:pt x="1" y="0"/>
                  </a:moveTo>
                  <a:lnTo>
                    <a:pt x="4144" y="314"/>
                  </a:lnTo>
                </a:path>
              </a:pathLst>
            </a:custGeom>
            <a:noFill/>
            <a:ln w="4700" cap="flat" cmpd="sng">
              <a:solidFill>
                <a:srgbClr val="4A363E"/>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29"/>
            <p:cNvSpPr/>
            <p:nvPr/>
          </p:nvSpPr>
          <p:spPr>
            <a:xfrm>
              <a:off x="4015300" y="3309175"/>
              <a:ext cx="2158300" cy="161150"/>
            </a:xfrm>
            <a:custGeom>
              <a:avLst/>
              <a:gdLst/>
              <a:ahLst/>
              <a:cxnLst/>
              <a:rect l="l" t="t" r="r" b="b"/>
              <a:pathLst>
                <a:path w="86332" h="6446" fill="none" extrusionOk="0">
                  <a:moveTo>
                    <a:pt x="1" y="1"/>
                  </a:moveTo>
                  <a:lnTo>
                    <a:pt x="86331" y="6445"/>
                  </a:lnTo>
                </a:path>
              </a:pathLst>
            </a:custGeom>
            <a:noFill/>
            <a:ln w="9525" cap="flat" cmpd="sng">
              <a:solidFill>
                <a:schemeClr val="dk1"/>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29"/>
            <p:cNvSpPr/>
            <p:nvPr/>
          </p:nvSpPr>
          <p:spPr>
            <a:xfrm>
              <a:off x="3855750" y="3298200"/>
              <a:ext cx="102025" cy="8375"/>
            </a:xfrm>
            <a:custGeom>
              <a:avLst/>
              <a:gdLst/>
              <a:ahLst/>
              <a:cxnLst/>
              <a:rect l="l" t="t" r="r" b="b"/>
              <a:pathLst>
                <a:path w="4081" h="335" fill="none" extrusionOk="0">
                  <a:moveTo>
                    <a:pt x="1" y="0"/>
                  </a:moveTo>
                  <a:lnTo>
                    <a:pt x="4081" y="335"/>
                  </a:lnTo>
                </a:path>
              </a:pathLst>
            </a:custGeom>
            <a:noFill/>
            <a:ln w="4700" cap="flat" cmpd="sng">
              <a:solidFill>
                <a:srgbClr val="4A363E"/>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29"/>
            <p:cNvSpPr/>
            <p:nvPr/>
          </p:nvSpPr>
          <p:spPr>
            <a:xfrm>
              <a:off x="3853150" y="3517900"/>
              <a:ext cx="2304750" cy="171600"/>
            </a:xfrm>
            <a:custGeom>
              <a:avLst/>
              <a:gdLst/>
              <a:ahLst/>
              <a:cxnLst/>
              <a:rect l="l" t="t" r="r" b="b"/>
              <a:pathLst>
                <a:path w="92190" h="6864" fill="none" extrusionOk="0">
                  <a:moveTo>
                    <a:pt x="0" y="0"/>
                  </a:moveTo>
                  <a:cubicBezTo>
                    <a:pt x="0" y="0"/>
                    <a:pt x="6089" y="1130"/>
                    <a:pt x="8160" y="1067"/>
                  </a:cubicBezTo>
                  <a:cubicBezTo>
                    <a:pt x="10211" y="1025"/>
                    <a:pt x="17471" y="1318"/>
                    <a:pt x="17471" y="1318"/>
                  </a:cubicBezTo>
                  <a:lnTo>
                    <a:pt x="92190" y="6863"/>
                  </a:lnTo>
                </a:path>
              </a:pathLst>
            </a:custGeom>
            <a:noFill/>
            <a:ln w="9525" cap="flat" cmpd="sng">
              <a:solidFill>
                <a:schemeClr val="dk1"/>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29"/>
            <p:cNvSpPr/>
            <p:nvPr/>
          </p:nvSpPr>
          <p:spPr>
            <a:xfrm>
              <a:off x="3821225" y="3735500"/>
              <a:ext cx="2319950" cy="172650"/>
            </a:xfrm>
            <a:custGeom>
              <a:avLst/>
              <a:gdLst/>
              <a:ahLst/>
              <a:cxnLst/>
              <a:rect l="l" t="t" r="r" b="b"/>
              <a:pathLst>
                <a:path w="92798" h="6906" fill="none" extrusionOk="0">
                  <a:moveTo>
                    <a:pt x="1" y="0"/>
                  </a:moveTo>
                  <a:cubicBezTo>
                    <a:pt x="1" y="0"/>
                    <a:pt x="4520" y="795"/>
                    <a:pt x="6362" y="754"/>
                  </a:cubicBezTo>
                  <a:cubicBezTo>
                    <a:pt x="8182" y="733"/>
                    <a:pt x="16363" y="1235"/>
                    <a:pt x="16363" y="1235"/>
                  </a:cubicBezTo>
                  <a:lnTo>
                    <a:pt x="92797" y="6905"/>
                  </a:lnTo>
                </a:path>
              </a:pathLst>
            </a:custGeom>
            <a:noFill/>
            <a:ln w="9525" cap="flat" cmpd="sng">
              <a:solidFill>
                <a:schemeClr val="dk1"/>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29"/>
            <p:cNvSpPr/>
            <p:nvPr/>
          </p:nvSpPr>
          <p:spPr>
            <a:xfrm>
              <a:off x="3805550" y="3954150"/>
              <a:ext cx="2318875" cy="173175"/>
            </a:xfrm>
            <a:custGeom>
              <a:avLst/>
              <a:gdLst/>
              <a:ahLst/>
              <a:cxnLst/>
              <a:rect l="l" t="t" r="r" b="b"/>
              <a:pathLst>
                <a:path w="92755" h="6927" fill="none" extrusionOk="0">
                  <a:moveTo>
                    <a:pt x="0" y="0"/>
                  </a:moveTo>
                  <a:cubicBezTo>
                    <a:pt x="0" y="0"/>
                    <a:pt x="3662" y="649"/>
                    <a:pt x="5440" y="482"/>
                  </a:cubicBezTo>
                  <a:cubicBezTo>
                    <a:pt x="8181" y="251"/>
                    <a:pt x="19020" y="1402"/>
                    <a:pt x="19020" y="1402"/>
                  </a:cubicBezTo>
                  <a:lnTo>
                    <a:pt x="92755" y="6926"/>
                  </a:lnTo>
                </a:path>
              </a:pathLst>
            </a:custGeom>
            <a:noFill/>
            <a:ln w="9525" cap="flat" cmpd="sng">
              <a:solidFill>
                <a:schemeClr val="dk1"/>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29"/>
            <p:cNvSpPr/>
            <p:nvPr/>
          </p:nvSpPr>
          <p:spPr>
            <a:xfrm>
              <a:off x="3803450" y="4172800"/>
              <a:ext cx="2304225" cy="173700"/>
            </a:xfrm>
            <a:custGeom>
              <a:avLst/>
              <a:gdLst/>
              <a:ahLst/>
              <a:cxnLst/>
              <a:rect l="l" t="t" r="r" b="b"/>
              <a:pathLst>
                <a:path w="92169" h="6948" fill="none" extrusionOk="0">
                  <a:moveTo>
                    <a:pt x="0" y="63"/>
                  </a:moveTo>
                  <a:cubicBezTo>
                    <a:pt x="0" y="63"/>
                    <a:pt x="2825" y="63"/>
                    <a:pt x="4394" y="42"/>
                  </a:cubicBezTo>
                  <a:cubicBezTo>
                    <a:pt x="5964" y="0"/>
                    <a:pt x="10023" y="524"/>
                    <a:pt x="11383" y="921"/>
                  </a:cubicBezTo>
                  <a:cubicBezTo>
                    <a:pt x="12764" y="1298"/>
                    <a:pt x="17639" y="1402"/>
                    <a:pt x="17639" y="1402"/>
                  </a:cubicBezTo>
                  <a:lnTo>
                    <a:pt x="92169" y="6947"/>
                  </a:lnTo>
                </a:path>
              </a:pathLst>
            </a:custGeom>
            <a:noFill/>
            <a:ln w="9525" cap="flat" cmpd="sng">
              <a:solidFill>
                <a:schemeClr val="dk1"/>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29"/>
            <p:cNvSpPr/>
            <p:nvPr/>
          </p:nvSpPr>
          <p:spPr>
            <a:xfrm>
              <a:off x="3787225" y="4375225"/>
              <a:ext cx="2305300" cy="190450"/>
            </a:xfrm>
            <a:custGeom>
              <a:avLst/>
              <a:gdLst/>
              <a:ahLst/>
              <a:cxnLst/>
              <a:rect l="l" t="t" r="r" b="b"/>
              <a:pathLst>
                <a:path w="92212" h="7618" fill="none" extrusionOk="0">
                  <a:moveTo>
                    <a:pt x="1" y="733"/>
                  </a:moveTo>
                  <a:cubicBezTo>
                    <a:pt x="1" y="733"/>
                    <a:pt x="859" y="1"/>
                    <a:pt x="6006" y="880"/>
                  </a:cubicBezTo>
                  <a:cubicBezTo>
                    <a:pt x="10986" y="1717"/>
                    <a:pt x="11865" y="1779"/>
                    <a:pt x="12953" y="1696"/>
                  </a:cubicBezTo>
                  <a:cubicBezTo>
                    <a:pt x="14020" y="1612"/>
                    <a:pt x="17409" y="2030"/>
                    <a:pt x="17409" y="2030"/>
                  </a:cubicBezTo>
                  <a:lnTo>
                    <a:pt x="92211" y="7617"/>
                  </a:lnTo>
                </a:path>
              </a:pathLst>
            </a:custGeom>
            <a:noFill/>
            <a:ln w="9525" cap="flat" cmpd="sng">
              <a:solidFill>
                <a:schemeClr val="dk1"/>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29"/>
            <p:cNvSpPr/>
            <p:nvPr/>
          </p:nvSpPr>
          <p:spPr>
            <a:xfrm>
              <a:off x="3954625" y="4629450"/>
              <a:ext cx="2121150" cy="154875"/>
            </a:xfrm>
            <a:custGeom>
              <a:avLst/>
              <a:gdLst/>
              <a:ahLst/>
              <a:cxnLst/>
              <a:rect l="l" t="t" r="r" b="b"/>
              <a:pathLst>
                <a:path w="84846" h="6195" fill="none" extrusionOk="0">
                  <a:moveTo>
                    <a:pt x="0" y="189"/>
                  </a:moveTo>
                  <a:cubicBezTo>
                    <a:pt x="858" y="252"/>
                    <a:pt x="1674" y="315"/>
                    <a:pt x="2239" y="231"/>
                  </a:cubicBezTo>
                  <a:cubicBezTo>
                    <a:pt x="4164" y="1"/>
                    <a:pt x="7847" y="440"/>
                    <a:pt x="7847" y="440"/>
                  </a:cubicBezTo>
                  <a:lnTo>
                    <a:pt x="84846" y="6194"/>
                  </a:lnTo>
                </a:path>
              </a:pathLst>
            </a:custGeom>
            <a:noFill/>
            <a:ln w="9525" cap="flat" cmpd="sng">
              <a:solidFill>
                <a:schemeClr val="dk1"/>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29"/>
            <p:cNvSpPr/>
            <p:nvPr/>
          </p:nvSpPr>
          <p:spPr>
            <a:xfrm>
              <a:off x="3756375" y="4610625"/>
              <a:ext cx="91550" cy="6825"/>
            </a:xfrm>
            <a:custGeom>
              <a:avLst/>
              <a:gdLst/>
              <a:ahLst/>
              <a:cxnLst/>
              <a:rect l="l" t="t" r="r" b="b"/>
              <a:pathLst>
                <a:path w="3662" h="273" fill="none" extrusionOk="0">
                  <a:moveTo>
                    <a:pt x="0" y="1"/>
                  </a:moveTo>
                  <a:lnTo>
                    <a:pt x="3662" y="273"/>
                  </a:lnTo>
                </a:path>
              </a:pathLst>
            </a:custGeom>
            <a:noFill/>
            <a:ln w="4700" cap="flat" cmpd="sng">
              <a:solidFill>
                <a:srgbClr val="4A363E"/>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29"/>
            <p:cNvSpPr/>
            <p:nvPr/>
          </p:nvSpPr>
          <p:spPr>
            <a:xfrm>
              <a:off x="3912250" y="4852300"/>
              <a:ext cx="2147825" cy="151200"/>
            </a:xfrm>
            <a:custGeom>
              <a:avLst/>
              <a:gdLst/>
              <a:ahLst/>
              <a:cxnLst/>
              <a:rect l="l" t="t" r="r" b="b"/>
              <a:pathLst>
                <a:path w="85913" h="6048" fill="none" extrusionOk="0">
                  <a:moveTo>
                    <a:pt x="1" y="272"/>
                  </a:moveTo>
                  <a:cubicBezTo>
                    <a:pt x="775" y="314"/>
                    <a:pt x="1465" y="356"/>
                    <a:pt x="1988" y="293"/>
                  </a:cubicBezTo>
                  <a:cubicBezTo>
                    <a:pt x="4562" y="0"/>
                    <a:pt x="7575" y="209"/>
                    <a:pt x="7575" y="209"/>
                  </a:cubicBezTo>
                  <a:lnTo>
                    <a:pt x="85913" y="6047"/>
                  </a:lnTo>
                </a:path>
              </a:pathLst>
            </a:custGeom>
            <a:noFill/>
            <a:ln w="9525" cap="flat" cmpd="sng">
              <a:solidFill>
                <a:schemeClr val="dk1"/>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29"/>
            <p:cNvSpPr/>
            <p:nvPr/>
          </p:nvSpPr>
          <p:spPr>
            <a:xfrm>
              <a:off x="3738575" y="4833450"/>
              <a:ext cx="83200" cy="22525"/>
            </a:xfrm>
            <a:custGeom>
              <a:avLst/>
              <a:gdLst/>
              <a:ahLst/>
              <a:cxnLst/>
              <a:rect l="l" t="t" r="r" b="b"/>
              <a:pathLst>
                <a:path w="3328" h="901" fill="none" extrusionOk="0">
                  <a:moveTo>
                    <a:pt x="1" y="1"/>
                  </a:moveTo>
                  <a:cubicBezTo>
                    <a:pt x="838" y="168"/>
                    <a:pt x="1989" y="691"/>
                    <a:pt x="3328" y="901"/>
                  </a:cubicBezTo>
                </a:path>
              </a:pathLst>
            </a:custGeom>
            <a:noFill/>
            <a:ln w="4700" cap="flat" cmpd="sng">
              <a:solidFill>
                <a:srgbClr val="4A363E"/>
              </a:solidFill>
              <a:prstDash val="solid"/>
              <a:miter lim="20923"/>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29"/>
            <p:cNvSpPr/>
            <p:nvPr/>
          </p:nvSpPr>
          <p:spPr>
            <a:xfrm>
              <a:off x="1454775" y="857625"/>
              <a:ext cx="2602400" cy="3665500"/>
            </a:xfrm>
            <a:custGeom>
              <a:avLst/>
              <a:gdLst/>
              <a:ahLst/>
              <a:cxnLst/>
              <a:rect l="l" t="t" r="r" b="b"/>
              <a:pathLst>
                <a:path w="104096" h="146620" extrusionOk="0">
                  <a:moveTo>
                    <a:pt x="89163" y="1"/>
                  </a:moveTo>
                  <a:cubicBezTo>
                    <a:pt x="89050" y="1"/>
                    <a:pt x="88936" y="5"/>
                    <a:pt x="88821" y="14"/>
                  </a:cubicBezTo>
                  <a:lnTo>
                    <a:pt x="4039" y="6857"/>
                  </a:lnTo>
                  <a:cubicBezTo>
                    <a:pt x="1737" y="7045"/>
                    <a:pt x="0" y="9053"/>
                    <a:pt x="189" y="11355"/>
                  </a:cubicBezTo>
                  <a:lnTo>
                    <a:pt x="10776" y="142755"/>
                  </a:lnTo>
                  <a:cubicBezTo>
                    <a:pt x="10955" y="144961"/>
                    <a:pt x="12776" y="146619"/>
                    <a:pt x="14930" y="146619"/>
                  </a:cubicBezTo>
                  <a:cubicBezTo>
                    <a:pt x="15044" y="146619"/>
                    <a:pt x="15159" y="146615"/>
                    <a:pt x="15275" y="146605"/>
                  </a:cubicBezTo>
                  <a:lnTo>
                    <a:pt x="100078" y="139784"/>
                  </a:lnTo>
                  <a:cubicBezTo>
                    <a:pt x="102380" y="139596"/>
                    <a:pt x="104095" y="137587"/>
                    <a:pt x="103907" y="135286"/>
                  </a:cubicBezTo>
                  <a:lnTo>
                    <a:pt x="93320" y="3864"/>
                  </a:lnTo>
                  <a:cubicBezTo>
                    <a:pt x="93141" y="1677"/>
                    <a:pt x="91318" y="1"/>
                    <a:pt x="89163" y="1"/>
                  </a:cubicBezTo>
                  <a:close/>
                </a:path>
              </a:pathLst>
            </a:custGeom>
            <a:solidFill>
              <a:schemeClr val="dk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29"/>
            <p:cNvSpPr/>
            <p:nvPr/>
          </p:nvSpPr>
          <p:spPr>
            <a:xfrm>
              <a:off x="1651450" y="1018575"/>
              <a:ext cx="315450" cy="3496875"/>
            </a:xfrm>
            <a:custGeom>
              <a:avLst/>
              <a:gdLst/>
              <a:ahLst/>
              <a:cxnLst/>
              <a:rect l="l" t="t" r="r" b="b"/>
              <a:pathLst>
                <a:path w="12618" h="139875" extrusionOk="0">
                  <a:moveTo>
                    <a:pt x="1361" y="0"/>
                  </a:moveTo>
                  <a:lnTo>
                    <a:pt x="1" y="105"/>
                  </a:lnTo>
                  <a:lnTo>
                    <a:pt x="11258" y="139874"/>
                  </a:lnTo>
                  <a:lnTo>
                    <a:pt x="12618" y="139770"/>
                  </a:lnTo>
                  <a:lnTo>
                    <a:pt x="136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29"/>
            <p:cNvSpPr/>
            <p:nvPr/>
          </p:nvSpPr>
          <p:spPr>
            <a:xfrm>
              <a:off x="1650925" y="1020650"/>
              <a:ext cx="292450" cy="3494800"/>
            </a:xfrm>
            <a:custGeom>
              <a:avLst/>
              <a:gdLst/>
              <a:ahLst/>
              <a:cxnLst/>
              <a:rect l="l" t="t" r="r" b="b"/>
              <a:pathLst>
                <a:path w="11698" h="139792" extrusionOk="0">
                  <a:moveTo>
                    <a:pt x="377" y="1"/>
                  </a:moveTo>
                  <a:lnTo>
                    <a:pt x="1" y="43"/>
                  </a:lnTo>
                  <a:lnTo>
                    <a:pt x="11300" y="139791"/>
                  </a:lnTo>
                  <a:lnTo>
                    <a:pt x="11697" y="139770"/>
                  </a:lnTo>
                  <a:lnTo>
                    <a:pt x="3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29"/>
            <p:cNvSpPr/>
            <p:nvPr/>
          </p:nvSpPr>
          <p:spPr>
            <a:xfrm>
              <a:off x="3259950" y="878900"/>
              <a:ext cx="437850" cy="3506825"/>
            </a:xfrm>
            <a:custGeom>
              <a:avLst/>
              <a:gdLst/>
              <a:ahLst/>
              <a:cxnLst/>
              <a:rect l="l" t="t" r="r" b="b"/>
              <a:pathLst>
                <a:path w="17514" h="140273" extrusionOk="0">
                  <a:moveTo>
                    <a:pt x="6257" y="0"/>
                  </a:moveTo>
                  <a:lnTo>
                    <a:pt x="1" y="524"/>
                  </a:lnTo>
                  <a:lnTo>
                    <a:pt x="11258" y="140272"/>
                  </a:lnTo>
                  <a:lnTo>
                    <a:pt x="17514" y="139770"/>
                  </a:lnTo>
                  <a:lnTo>
                    <a:pt x="6257" y="0"/>
                  </a:lnTo>
                  <a:close/>
                </a:path>
              </a:pathLst>
            </a:custGeom>
            <a:solidFill>
              <a:srgbClr val="D1C7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29"/>
            <p:cNvSpPr/>
            <p:nvPr/>
          </p:nvSpPr>
          <p:spPr>
            <a:xfrm>
              <a:off x="3282975" y="863200"/>
              <a:ext cx="439425" cy="3534550"/>
            </a:xfrm>
            <a:custGeom>
              <a:avLst/>
              <a:gdLst/>
              <a:ahLst/>
              <a:cxnLst/>
              <a:rect l="l" t="t" r="r" b="b"/>
              <a:pathLst>
                <a:path w="17577" h="141382" extrusionOk="0">
                  <a:moveTo>
                    <a:pt x="6047" y="1"/>
                  </a:moveTo>
                  <a:lnTo>
                    <a:pt x="168" y="482"/>
                  </a:lnTo>
                  <a:cubicBezTo>
                    <a:pt x="63" y="482"/>
                    <a:pt x="0" y="587"/>
                    <a:pt x="0" y="712"/>
                  </a:cubicBezTo>
                  <a:lnTo>
                    <a:pt x="11320" y="141193"/>
                  </a:lnTo>
                  <a:cubicBezTo>
                    <a:pt x="11362" y="141319"/>
                    <a:pt x="11425" y="141382"/>
                    <a:pt x="11529" y="141382"/>
                  </a:cubicBezTo>
                  <a:lnTo>
                    <a:pt x="17430" y="140921"/>
                  </a:lnTo>
                  <a:cubicBezTo>
                    <a:pt x="17534" y="140921"/>
                    <a:pt x="17576" y="140817"/>
                    <a:pt x="17576" y="140691"/>
                  </a:cubicBezTo>
                  <a:lnTo>
                    <a:pt x="6257" y="210"/>
                  </a:lnTo>
                  <a:cubicBezTo>
                    <a:pt x="6236" y="84"/>
                    <a:pt x="6152" y="1"/>
                    <a:pt x="60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274" name="Google Shape;1274;p29"/>
          <p:cNvCxnSpPr>
            <a:stCxn id="1234" idx="3"/>
          </p:cNvCxnSpPr>
          <p:nvPr/>
        </p:nvCxnSpPr>
        <p:spPr>
          <a:xfrm>
            <a:off x="2902335" y="1890500"/>
            <a:ext cx="1185000" cy="387300"/>
          </a:xfrm>
          <a:prstGeom prst="bentConnector3">
            <a:avLst>
              <a:gd name="adj1" fmla="val 50000"/>
            </a:avLst>
          </a:prstGeom>
          <a:noFill/>
          <a:ln w="19050" cap="flat" cmpd="sng">
            <a:solidFill>
              <a:schemeClr val="accent2"/>
            </a:solidFill>
            <a:prstDash val="solid"/>
            <a:round/>
            <a:headEnd type="none" w="med" len="med"/>
            <a:tailEnd type="diamond" w="med" len="med"/>
          </a:ln>
        </p:spPr>
      </p:cxnSp>
      <p:cxnSp>
        <p:nvCxnSpPr>
          <p:cNvPr id="1275" name="Google Shape;1275;p29"/>
          <p:cNvCxnSpPr>
            <a:stCxn id="1231" idx="3"/>
          </p:cNvCxnSpPr>
          <p:nvPr/>
        </p:nvCxnSpPr>
        <p:spPr>
          <a:xfrm rot="10800000" flipH="1">
            <a:off x="2902268" y="2430148"/>
            <a:ext cx="1337400" cy="917100"/>
          </a:xfrm>
          <a:prstGeom prst="bentConnector3">
            <a:avLst>
              <a:gd name="adj1" fmla="val 50000"/>
            </a:avLst>
          </a:prstGeom>
          <a:noFill/>
          <a:ln w="19050" cap="flat" cmpd="sng">
            <a:solidFill>
              <a:schemeClr val="accent2"/>
            </a:solidFill>
            <a:prstDash val="solid"/>
            <a:round/>
            <a:headEnd type="none" w="med" len="med"/>
            <a:tailEnd type="diamond" w="med" len="med"/>
          </a:ln>
        </p:spPr>
      </p:cxnSp>
      <p:cxnSp>
        <p:nvCxnSpPr>
          <p:cNvPr id="1276" name="Google Shape;1276;p29"/>
          <p:cNvCxnSpPr>
            <a:stCxn id="1240" idx="1"/>
          </p:cNvCxnSpPr>
          <p:nvPr/>
        </p:nvCxnSpPr>
        <p:spPr>
          <a:xfrm flipH="1">
            <a:off x="4491281" y="1890500"/>
            <a:ext cx="1750800" cy="222000"/>
          </a:xfrm>
          <a:prstGeom prst="bentConnector3">
            <a:avLst>
              <a:gd name="adj1" fmla="val 50000"/>
            </a:avLst>
          </a:prstGeom>
          <a:noFill/>
          <a:ln w="19050" cap="flat" cmpd="sng">
            <a:solidFill>
              <a:schemeClr val="accent2"/>
            </a:solidFill>
            <a:prstDash val="solid"/>
            <a:round/>
            <a:headEnd type="none" w="med" len="med"/>
            <a:tailEnd type="diamond" w="med" len="med"/>
          </a:ln>
        </p:spPr>
      </p:cxnSp>
      <p:cxnSp>
        <p:nvCxnSpPr>
          <p:cNvPr id="1277" name="Google Shape;1277;p29"/>
          <p:cNvCxnSpPr>
            <a:stCxn id="1237" idx="1"/>
          </p:cNvCxnSpPr>
          <p:nvPr/>
        </p:nvCxnSpPr>
        <p:spPr>
          <a:xfrm rot="10800000">
            <a:off x="5115824" y="2920648"/>
            <a:ext cx="1126200" cy="426600"/>
          </a:xfrm>
          <a:prstGeom prst="bentConnector3">
            <a:avLst>
              <a:gd name="adj1" fmla="val 50000"/>
            </a:avLst>
          </a:prstGeom>
          <a:noFill/>
          <a:ln w="19050" cap="flat" cmpd="sng">
            <a:solidFill>
              <a:schemeClr val="accent2"/>
            </a:solidFill>
            <a:prstDash val="solid"/>
            <a:round/>
            <a:headEnd type="none" w="med" len="med"/>
            <a:tailEnd type="diamond" w="med" len="med"/>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81"/>
        <p:cNvGrpSpPr/>
        <p:nvPr/>
      </p:nvGrpSpPr>
      <p:grpSpPr>
        <a:xfrm>
          <a:off x="0" y="0"/>
          <a:ext cx="0" cy="0"/>
          <a:chOff x="0" y="0"/>
          <a:chExt cx="0" cy="0"/>
        </a:xfrm>
      </p:grpSpPr>
      <p:sp>
        <p:nvSpPr>
          <p:cNvPr id="1282" name="Google Shape;1282;p30"/>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sp>
        <p:nvSpPr>
          <p:cNvPr id="1283" name="Google Shape;1283;p30"/>
          <p:cNvSpPr txBox="1"/>
          <p:nvPr/>
        </p:nvSpPr>
        <p:spPr>
          <a:xfrm>
            <a:off x="2527025" y="1028975"/>
            <a:ext cx="4089900" cy="483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1"/>
                </a:solidFill>
                <a:latin typeface="Henny Penny"/>
                <a:ea typeface="Henny Penny"/>
                <a:cs typeface="Henny Penny"/>
                <a:sym typeface="Henny Penny"/>
              </a:rPr>
              <a:t> HOW MANY DIARY ARE THERE?</a:t>
            </a:r>
            <a:endParaRPr sz="1800">
              <a:solidFill>
                <a:schemeClr val="dk1"/>
              </a:solidFill>
              <a:latin typeface="Henny Penny"/>
              <a:ea typeface="Henny Penny"/>
              <a:cs typeface="Henny Penny"/>
              <a:sym typeface="Henny Penny"/>
            </a:endParaRPr>
          </a:p>
        </p:txBody>
      </p:sp>
      <p:cxnSp>
        <p:nvCxnSpPr>
          <p:cNvPr id="1284" name="Google Shape;1284;p30"/>
          <p:cNvCxnSpPr>
            <a:stCxn id="1283" idx="2"/>
            <a:endCxn id="1285" idx="0"/>
          </p:cNvCxnSpPr>
          <p:nvPr/>
        </p:nvCxnSpPr>
        <p:spPr>
          <a:xfrm rot="5400000">
            <a:off x="2992775" y="692075"/>
            <a:ext cx="758400" cy="2400000"/>
          </a:xfrm>
          <a:prstGeom prst="bentConnector3">
            <a:avLst>
              <a:gd name="adj1" fmla="val 50007"/>
            </a:avLst>
          </a:prstGeom>
          <a:noFill/>
          <a:ln w="19050" cap="flat" cmpd="sng">
            <a:solidFill>
              <a:schemeClr val="dk1"/>
            </a:solidFill>
            <a:prstDash val="solid"/>
            <a:round/>
            <a:headEnd type="none" w="med" len="med"/>
            <a:tailEnd type="diamond" w="med" len="med"/>
          </a:ln>
        </p:spPr>
      </p:cxnSp>
      <p:cxnSp>
        <p:nvCxnSpPr>
          <p:cNvPr id="1286" name="Google Shape;1286;p30"/>
          <p:cNvCxnSpPr>
            <a:stCxn id="1283" idx="2"/>
            <a:endCxn id="1287" idx="0"/>
          </p:cNvCxnSpPr>
          <p:nvPr/>
        </p:nvCxnSpPr>
        <p:spPr>
          <a:xfrm rot="-5400000" flipH="1">
            <a:off x="5392775" y="692075"/>
            <a:ext cx="758400" cy="2400000"/>
          </a:xfrm>
          <a:prstGeom prst="bentConnector3">
            <a:avLst>
              <a:gd name="adj1" fmla="val 50007"/>
            </a:avLst>
          </a:prstGeom>
          <a:noFill/>
          <a:ln w="19050" cap="flat" cmpd="sng">
            <a:solidFill>
              <a:schemeClr val="dk1"/>
            </a:solidFill>
            <a:prstDash val="solid"/>
            <a:round/>
            <a:headEnd type="none" w="med" len="med"/>
            <a:tailEnd type="diamond" w="med" len="med"/>
          </a:ln>
        </p:spPr>
      </p:cxnSp>
      <p:grpSp>
        <p:nvGrpSpPr>
          <p:cNvPr id="1288" name="Google Shape;1288;p30"/>
          <p:cNvGrpSpPr/>
          <p:nvPr/>
        </p:nvGrpSpPr>
        <p:grpSpPr>
          <a:xfrm>
            <a:off x="1176855" y="2271377"/>
            <a:ext cx="1990500" cy="1556248"/>
            <a:chOff x="1176855" y="2271377"/>
            <a:chExt cx="1990500" cy="1556248"/>
          </a:xfrm>
        </p:grpSpPr>
        <p:sp>
          <p:nvSpPr>
            <p:cNvPr id="1285" name="Google Shape;1285;p30"/>
            <p:cNvSpPr txBox="1"/>
            <p:nvPr/>
          </p:nvSpPr>
          <p:spPr>
            <a:xfrm>
              <a:off x="1176855" y="2271377"/>
              <a:ext cx="1990500" cy="4374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600">
                  <a:solidFill>
                    <a:schemeClr val="dk1"/>
                  </a:solidFill>
                  <a:latin typeface="Henny Penny"/>
                  <a:ea typeface="Henny Penny"/>
                  <a:cs typeface="Henny Penny"/>
                  <a:sym typeface="Henny Penny"/>
                </a:rPr>
                <a:t>DAN’S DIARY</a:t>
              </a:r>
              <a:endParaRPr sz="1600">
                <a:solidFill>
                  <a:schemeClr val="dk1"/>
                </a:solidFill>
                <a:latin typeface="Henny Penny"/>
                <a:ea typeface="Henny Penny"/>
                <a:cs typeface="Henny Penny"/>
                <a:sym typeface="Henny Penny"/>
              </a:endParaRPr>
            </a:p>
          </p:txBody>
        </p:sp>
        <p:sp>
          <p:nvSpPr>
            <p:cNvPr id="1289" name="Google Shape;1289;p30"/>
            <p:cNvSpPr txBox="1"/>
            <p:nvPr/>
          </p:nvSpPr>
          <p:spPr>
            <a:xfrm>
              <a:off x="1176855" y="2644325"/>
              <a:ext cx="1990500" cy="527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Jupiter is the biggest planet of them all</a:t>
              </a:r>
              <a:endParaRPr>
                <a:solidFill>
                  <a:schemeClr val="dk1"/>
                </a:solidFill>
                <a:latin typeface="Nanum Myeongjo"/>
                <a:ea typeface="Nanum Myeongjo"/>
                <a:cs typeface="Nanum Myeongjo"/>
                <a:sym typeface="Nanum Myeongjo"/>
              </a:endParaRPr>
            </a:p>
          </p:txBody>
        </p:sp>
        <p:sp>
          <p:nvSpPr>
            <p:cNvPr id="1290" name="Google Shape;1290;p30"/>
            <p:cNvSpPr txBox="1"/>
            <p:nvPr/>
          </p:nvSpPr>
          <p:spPr>
            <a:xfrm>
              <a:off x="1176855" y="3233625"/>
              <a:ext cx="1990500" cy="594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Henny Penny"/>
                  <a:ea typeface="Henny Penny"/>
                  <a:cs typeface="Henny Penny"/>
                  <a:sym typeface="Henny Penny"/>
                </a:rPr>
                <a:t>50%</a:t>
              </a:r>
              <a:endParaRPr sz="2400">
                <a:solidFill>
                  <a:schemeClr val="dk1"/>
                </a:solidFill>
                <a:latin typeface="Henny Penny"/>
                <a:ea typeface="Henny Penny"/>
                <a:cs typeface="Henny Penny"/>
                <a:sym typeface="Henny Penny"/>
              </a:endParaRPr>
            </a:p>
          </p:txBody>
        </p:sp>
      </p:grpSp>
      <p:grpSp>
        <p:nvGrpSpPr>
          <p:cNvPr id="1291" name="Google Shape;1291;p30"/>
          <p:cNvGrpSpPr/>
          <p:nvPr/>
        </p:nvGrpSpPr>
        <p:grpSpPr>
          <a:xfrm>
            <a:off x="5976596" y="2271377"/>
            <a:ext cx="1990500" cy="1556248"/>
            <a:chOff x="5976596" y="2271377"/>
            <a:chExt cx="1990500" cy="1556248"/>
          </a:xfrm>
        </p:grpSpPr>
        <p:sp>
          <p:nvSpPr>
            <p:cNvPr id="1287" name="Google Shape;1287;p30"/>
            <p:cNvSpPr txBox="1"/>
            <p:nvPr/>
          </p:nvSpPr>
          <p:spPr>
            <a:xfrm>
              <a:off x="5976596" y="2271377"/>
              <a:ext cx="1990500" cy="4374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600">
                  <a:solidFill>
                    <a:schemeClr val="dk1"/>
                  </a:solidFill>
                  <a:latin typeface="Henny Penny"/>
                  <a:ea typeface="Henny Penny"/>
                  <a:cs typeface="Henny Penny"/>
                  <a:sym typeface="Henny Penny"/>
                </a:rPr>
                <a:t>JOHN’S DIARY</a:t>
              </a:r>
              <a:endParaRPr sz="1600">
                <a:solidFill>
                  <a:schemeClr val="dk1"/>
                </a:solidFill>
                <a:latin typeface="Henny Penny"/>
                <a:ea typeface="Henny Penny"/>
                <a:cs typeface="Henny Penny"/>
                <a:sym typeface="Henny Penny"/>
              </a:endParaRPr>
            </a:p>
          </p:txBody>
        </p:sp>
        <p:sp>
          <p:nvSpPr>
            <p:cNvPr id="1292" name="Google Shape;1292;p30"/>
            <p:cNvSpPr txBox="1"/>
            <p:nvPr/>
          </p:nvSpPr>
          <p:spPr>
            <a:xfrm flipH="1">
              <a:off x="5976596" y="2644325"/>
              <a:ext cx="1990500" cy="5373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Venus is the second planet from the Sun</a:t>
              </a:r>
              <a:endParaRPr>
                <a:solidFill>
                  <a:schemeClr val="dk1"/>
                </a:solidFill>
                <a:latin typeface="Nanum Myeongjo"/>
                <a:ea typeface="Nanum Myeongjo"/>
                <a:cs typeface="Nanum Myeongjo"/>
                <a:sym typeface="Nanum Myeongjo"/>
              </a:endParaRPr>
            </a:p>
          </p:txBody>
        </p:sp>
        <p:sp>
          <p:nvSpPr>
            <p:cNvPr id="1293" name="Google Shape;1293;p30"/>
            <p:cNvSpPr txBox="1"/>
            <p:nvPr/>
          </p:nvSpPr>
          <p:spPr>
            <a:xfrm>
              <a:off x="5976596" y="3233625"/>
              <a:ext cx="1990500" cy="594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Henny Penny"/>
                  <a:ea typeface="Henny Penny"/>
                  <a:cs typeface="Henny Penny"/>
                  <a:sym typeface="Henny Penny"/>
                </a:rPr>
                <a:t>20%</a:t>
              </a:r>
              <a:endParaRPr sz="2400">
                <a:solidFill>
                  <a:schemeClr val="dk1"/>
                </a:solidFill>
                <a:latin typeface="Henny Penny"/>
                <a:ea typeface="Henny Penny"/>
                <a:cs typeface="Henny Penny"/>
                <a:sym typeface="Henny Penny"/>
              </a:endParaRPr>
            </a:p>
          </p:txBody>
        </p:sp>
      </p:grpSp>
      <p:grpSp>
        <p:nvGrpSpPr>
          <p:cNvPr id="1294" name="Google Shape;1294;p30"/>
          <p:cNvGrpSpPr/>
          <p:nvPr/>
        </p:nvGrpSpPr>
        <p:grpSpPr>
          <a:xfrm>
            <a:off x="3576725" y="2271395"/>
            <a:ext cx="1990500" cy="1556255"/>
            <a:chOff x="3576725" y="2271395"/>
            <a:chExt cx="1990500" cy="1556255"/>
          </a:xfrm>
        </p:grpSpPr>
        <p:sp>
          <p:nvSpPr>
            <p:cNvPr id="1295" name="Google Shape;1295;p30"/>
            <p:cNvSpPr txBox="1"/>
            <p:nvPr/>
          </p:nvSpPr>
          <p:spPr>
            <a:xfrm>
              <a:off x="3576725" y="2271395"/>
              <a:ext cx="1990500" cy="4374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600">
                  <a:solidFill>
                    <a:schemeClr val="dk1"/>
                  </a:solidFill>
                  <a:latin typeface="Henny Penny"/>
                  <a:ea typeface="Henny Penny"/>
                  <a:cs typeface="Henny Penny"/>
                  <a:sym typeface="Henny Penny"/>
                </a:rPr>
                <a:t>JENNA’S DIARY</a:t>
              </a:r>
              <a:endParaRPr sz="1600">
                <a:solidFill>
                  <a:schemeClr val="dk1"/>
                </a:solidFill>
                <a:latin typeface="Henny Penny"/>
                <a:ea typeface="Henny Penny"/>
                <a:cs typeface="Henny Penny"/>
                <a:sym typeface="Henny Penny"/>
              </a:endParaRPr>
            </a:p>
          </p:txBody>
        </p:sp>
        <p:sp>
          <p:nvSpPr>
            <p:cNvPr id="1296" name="Google Shape;1296;p30"/>
            <p:cNvSpPr txBox="1"/>
            <p:nvPr/>
          </p:nvSpPr>
          <p:spPr>
            <a:xfrm>
              <a:off x="3576725" y="2644350"/>
              <a:ext cx="1990500" cy="527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Neptune is the farthest planet from the Sun</a:t>
              </a:r>
              <a:endParaRPr>
                <a:solidFill>
                  <a:schemeClr val="dk1"/>
                </a:solidFill>
                <a:latin typeface="Nanum Myeongjo"/>
                <a:ea typeface="Nanum Myeongjo"/>
                <a:cs typeface="Nanum Myeongjo"/>
                <a:sym typeface="Nanum Myeongjo"/>
              </a:endParaRPr>
            </a:p>
          </p:txBody>
        </p:sp>
        <p:sp>
          <p:nvSpPr>
            <p:cNvPr id="1297" name="Google Shape;1297;p30"/>
            <p:cNvSpPr txBox="1"/>
            <p:nvPr/>
          </p:nvSpPr>
          <p:spPr>
            <a:xfrm>
              <a:off x="3576725" y="3233650"/>
              <a:ext cx="1990500" cy="594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dk1"/>
                  </a:solidFill>
                  <a:latin typeface="Henny Penny"/>
                  <a:ea typeface="Henny Penny"/>
                  <a:cs typeface="Henny Penny"/>
                  <a:sym typeface="Henny Penny"/>
                </a:rPr>
                <a:t>30%</a:t>
              </a:r>
              <a:endParaRPr sz="2400">
                <a:solidFill>
                  <a:schemeClr val="dk1"/>
                </a:solidFill>
                <a:latin typeface="Henny Penny"/>
                <a:ea typeface="Henny Penny"/>
                <a:cs typeface="Henny Penny"/>
                <a:sym typeface="Henny Penny"/>
              </a:endParaRPr>
            </a:p>
          </p:txBody>
        </p:sp>
      </p:grpSp>
      <p:cxnSp>
        <p:nvCxnSpPr>
          <p:cNvPr id="1298" name="Google Shape;1298;p30"/>
          <p:cNvCxnSpPr>
            <a:stCxn id="1283" idx="2"/>
            <a:endCxn id="1295" idx="0"/>
          </p:cNvCxnSpPr>
          <p:nvPr/>
        </p:nvCxnSpPr>
        <p:spPr>
          <a:xfrm>
            <a:off x="4571975" y="1512875"/>
            <a:ext cx="0" cy="758400"/>
          </a:xfrm>
          <a:prstGeom prst="straightConnector1">
            <a:avLst/>
          </a:prstGeom>
          <a:noFill/>
          <a:ln w="19050" cap="flat" cmpd="sng">
            <a:solidFill>
              <a:schemeClr val="dk1"/>
            </a:solidFill>
            <a:prstDash val="solid"/>
            <a:round/>
            <a:headEnd type="none" w="med" len="med"/>
            <a:tailEnd type="diamond" w="med" len="med"/>
          </a:ln>
        </p:spPr>
      </p:cxnSp>
      <p:sp>
        <p:nvSpPr>
          <p:cNvPr id="1299" name="Google Shape;1299;p30"/>
          <p:cNvSpPr/>
          <p:nvPr/>
        </p:nvSpPr>
        <p:spPr>
          <a:xfrm>
            <a:off x="1250955" y="3889225"/>
            <a:ext cx="1842300" cy="2940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30"/>
          <p:cNvSpPr/>
          <p:nvPr/>
        </p:nvSpPr>
        <p:spPr>
          <a:xfrm>
            <a:off x="3650825" y="3889225"/>
            <a:ext cx="1842300" cy="2940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30"/>
          <p:cNvSpPr/>
          <p:nvPr/>
        </p:nvSpPr>
        <p:spPr>
          <a:xfrm>
            <a:off x="6050696" y="3889250"/>
            <a:ext cx="1842300" cy="2940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30"/>
          <p:cNvSpPr/>
          <p:nvPr/>
        </p:nvSpPr>
        <p:spPr>
          <a:xfrm>
            <a:off x="1250952" y="3889225"/>
            <a:ext cx="921000" cy="294000"/>
          </a:xfrm>
          <a:prstGeom prst="rect">
            <a:avLst/>
          </a:prstGeom>
          <a:solidFill>
            <a:schemeClr val="dk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30"/>
          <p:cNvSpPr/>
          <p:nvPr/>
        </p:nvSpPr>
        <p:spPr>
          <a:xfrm>
            <a:off x="3650826" y="3889250"/>
            <a:ext cx="537300" cy="294000"/>
          </a:xfrm>
          <a:prstGeom prst="rect">
            <a:avLst/>
          </a:prstGeom>
          <a:solidFill>
            <a:schemeClr val="dk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30"/>
          <p:cNvSpPr/>
          <p:nvPr/>
        </p:nvSpPr>
        <p:spPr>
          <a:xfrm>
            <a:off x="6050702" y="3889225"/>
            <a:ext cx="305100" cy="294000"/>
          </a:xfrm>
          <a:prstGeom prst="rect">
            <a:avLst/>
          </a:prstGeom>
          <a:solidFill>
            <a:schemeClr val="dk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08"/>
        <p:cNvGrpSpPr/>
        <p:nvPr/>
      </p:nvGrpSpPr>
      <p:grpSpPr>
        <a:xfrm>
          <a:off x="0" y="0"/>
          <a:ext cx="0" cy="0"/>
          <a:chOff x="0" y="0"/>
          <a:chExt cx="0" cy="0"/>
        </a:xfrm>
      </p:grpSpPr>
      <p:grpSp>
        <p:nvGrpSpPr>
          <p:cNvPr id="1309" name="Google Shape;1309;p31"/>
          <p:cNvGrpSpPr/>
          <p:nvPr/>
        </p:nvGrpSpPr>
        <p:grpSpPr>
          <a:xfrm>
            <a:off x="304800" y="182261"/>
            <a:ext cx="8534400" cy="4883853"/>
            <a:chOff x="304800" y="182261"/>
            <a:chExt cx="8534400" cy="4883853"/>
          </a:xfrm>
        </p:grpSpPr>
        <p:sp>
          <p:nvSpPr>
            <p:cNvPr id="1310" name="Google Shape;1310;p31"/>
            <p:cNvSpPr/>
            <p:nvPr/>
          </p:nvSpPr>
          <p:spPr>
            <a:xfrm>
              <a:off x="304800" y="308550"/>
              <a:ext cx="8534400" cy="4528200"/>
            </a:xfrm>
            <a:prstGeom prst="rect">
              <a:avLst/>
            </a:prstGeom>
            <a:noFill/>
            <a:ln w="19050" cap="flat" cmpd="sng">
              <a:solidFill>
                <a:srgbClr val="FDFE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31"/>
            <p:cNvSpPr/>
            <p:nvPr/>
          </p:nvSpPr>
          <p:spPr>
            <a:xfrm>
              <a:off x="4190375" y="223450"/>
              <a:ext cx="748200" cy="149100"/>
            </a:xfrm>
            <a:prstGeom prst="rect">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12" name="Google Shape;1312;p31"/>
            <p:cNvGrpSpPr/>
            <p:nvPr/>
          </p:nvGrpSpPr>
          <p:grpSpPr>
            <a:xfrm>
              <a:off x="410762" y="405356"/>
              <a:ext cx="409391" cy="422087"/>
              <a:chOff x="3212300" y="1445050"/>
              <a:chExt cx="1379350" cy="1422125"/>
            </a:xfrm>
          </p:grpSpPr>
          <p:sp>
            <p:nvSpPr>
              <p:cNvPr id="1313" name="Google Shape;1313;p31"/>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31"/>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31"/>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31"/>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31"/>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31"/>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9" name="Google Shape;1319;p31"/>
            <p:cNvGrpSpPr/>
            <p:nvPr/>
          </p:nvGrpSpPr>
          <p:grpSpPr>
            <a:xfrm rot="-5400000">
              <a:off x="394393" y="4333145"/>
              <a:ext cx="409391" cy="422087"/>
              <a:chOff x="3212300" y="1445050"/>
              <a:chExt cx="1379350" cy="1422125"/>
            </a:xfrm>
          </p:grpSpPr>
          <p:sp>
            <p:nvSpPr>
              <p:cNvPr id="1320" name="Google Shape;1320;p31"/>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31"/>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31"/>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31"/>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31"/>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31"/>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6" name="Google Shape;1326;p31"/>
            <p:cNvGrpSpPr/>
            <p:nvPr/>
          </p:nvGrpSpPr>
          <p:grpSpPr>
            <a:xfrm flipH="1">
              <a:off x="8308870" y="405356"/>
              <a:ext cx="409391" cy="422087"/>
              <a:chOff x="3212300" y="1445050"/>
              <a:chExt cx="1379350" cy="1422125"/>
            </a:xfrm>
          </p:grpSpPr>
          <p:sp>
            <p:nvSpPr>
              <p:cNvPr id="1327" name="Google Shape;1327;p31"/>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31"/>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31"/>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31"/>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31"/>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31"/>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3" name="Google Shape;1333;p31"/>
            <p:cNvGrpSpPr/>
            <p:nvPr/>
          </p:nvGrpSpPr>
          <p:grpSpPr>
            <a:xfrm rot="5400000" flipH="1">
              <a:off x="8325239" y="4333145"/>
              <a:ext cx="409391" cy="422087"/>
              <a:chOff x="3212300" y="1445050"/>
              <a:chExt cx="1379350" cy="1422125"/>
            </a:xfrm>
          </p:grpSpPr>
          <p:sp>
            <p:nvSpPr>
              <p:cNvPr id="1334" name="Google Shape;1334;p31"/>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31"/>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31"/>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31"/>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31"/>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31"/>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0" name="Google Shape;1340;p31"/>
            <p:cNvGrpSpPr/>
            <p:nvPr/>
          </p:nvGrpSpPr>
          <p:grpSpPr>
            <a:xfrm>
              <a:off x="4291407" y="182261"/>
              <a:ext cx="561186" cy="209494"/>
              <a:chOff x="2480050" y="3908075"/>
              <a:chExt cx="1355850" cy="506025"/>
            </a:xfrm>
          </p:grpSpPr>
          <p:sp>
            <p:nvSpPr>
              <p:cNvPr id="1341" name="Google Shape;1341;p31"/>
              <p:cNvSpPr/>
              <p:nvPr/>
            </p:nvSpPr>
            <p:spPr>
              <a:xfrm>
                <a:off x="2480050" y="3908075"/>
                <a:ext cx="663200" cy="506025"/>
              </a:xfrm>
              <a:custGeom>
                <a:avLst/>
                <a:gdLst/>
                <a:ahLst/>
                <a:cxnLst/>
                <a:rect l="l" t="t" r="r" b="b"/>
                <a:pathLst>
                  <a:path w="26528" h="20241" extrusionOk="0">
                    <a:moveTo>
                      <a:pt x="17517" y="9548"/>
                    </a:moveTo>
                    <a:cubicBezTo>
                      <a:pt x="17519" y="9548"/>
                      <a:pt x="17522" y="9548"/>
                      <a:pt x="17525" y="9550"/>
                    </a:cubicBezTo>
                    <a:lnTo>
                      <a:pt x="17525" y="9550"/>
                    </a:lnTo>
                    <a:cubicBezTo>
                      <a:pt x="17526" y="9549"/>
                      <a:pt x="17526" y="9549"/>
                      <a:pt x="17527" y="9548"/>
                    </a:cubicBezTo>
                    <a:cubicBezTo>
                      <a:pt x="17530" y="9548"/>
                      <a:pt x="17528" y="9549"/>
                      <a:pt x="17525" y="9550"/>
                    </a:cubicBezTo>
                    <a:lnTo>
                      <a:pt x="17525" y="9550"/>
                    </a:lnTo>
                    <a:cubicBezTo>
                      <a:pt x="17525" y="9550"/>
                      <a:pt x="17525" y="9550"/>
                      <a:pt x="17525" y="9550"/>
                    </a:cubicBezTo>
                    <a:lnTo>
                      <a:pt x="17525" y="9550"/>
                    </a:lnTo>
                    <a:cubicBezTo>
                      <a:pt x="17525" y="9550"/>
                      <a:pt x="17524" y="9550"/>
                      <a:pt x="17524" y="9550"/>
                    </a:cubicBezTo>
                    <a:lnTo>
                      <a:pt x="17524" y="9550"/>
                    </a:lnTo>
                    <a:cubicBezTo>
                      <a:pt x="17524" y="9550"/>
                      <a:pt x="17525" y="9550"/>
                      <a:pt x="17525" y="9550"/>
                    </a:cubicBezTo>
                    <a:lnTo>
                      <a:pt x="17525" y="9550"/>
                    </a:lnTo>
                    <a:cubicBezTo>
                      <a:pt x="17579" y="9572"/>
                      <a:pt x="17799" y="9772"/>
                      <a:pt x="17908" y="10013"/>
                    </a:cubicBezTo>
                    <a:cubicBezTo>
                      <a:pt x="18063" y="10334"/>
                      <a:pt x="18170" y="10668"/>
                      <a:pt x="18241" y="11013"/>
                    </a:cubicBezTo>
                    <a:cubicBezTo>
                      <a:pt x="18412" y="11889"/>
                      <a:pt x="18277" y="12816"/>
                      <a:pt x="17875" y="13557"/>
                    </a:cubicBezTo>
                    <a:lnTo>
                      <a:pt x="17875" y="13557"/>
                    </a:lnTo>
                    <a:cubicBezTo>
                      <a:pt x="17182" y="12711"/>
                      <a:pt x="16814" y="11575"/>
                      <a:pt x="17003" y="10596"/>
                    </a:cubicBezTo>
                    <a:cubicBezTo>
                      <a:pt x="17074" y="10287"/>
                      <a:pt x="17182" y="9989"/>
                      <a:pt x="17348" y="9727"/>
                    </a:cubicBezTo>
                    <a:cubicBezTo>
                      <a:pt x="17395" y="9656"/>
                      <a:pt x="17454" y="9598"/>
                      <a:pt x="17524" y="9550"/>
                    </a:cubicBezTo>
                    <a:lnTo>
                      <a:pt x="17524" y="9550"/>
                    </a:lnTo>
                    <a:cubicBezTo>
                      <a:pt x="17518" y="9552"/>
                      <a:pt x="17508" y="9554"/>
                      <a:pt x="17505" y="9554"/>
                    </a:cubicBezTo>
                    <a:cubicBezTo>
                      <a:pt x="17502" y="9554"/>
                      <a:pt x="17503" y="9552"/>
                      <a:pt x="17515" y="9548"/>
                    </a:cubicBezTo>
                    <a:cubicBezTo>
                      <a:pt x="17516" y="9548"/>
                      <a:pt x="17516" y="9548"/>
                      <a:pt x="17517" y="9548"/>
                    </a:cubicBezTo>
                    <a:close/>
                    <a:moveTo>
                      <a:pt x="25066" y="0"/>
                    </a:moveTo>
                    <a:cubicBezTo>
                      <a:pt x="24975" y="0"/>
                      <a:pt x="24883" y="23"/>
                      <a:pt x="24802" y="71"/>
                    </a:cubicBezTo>
                    <a:cubicBezTo>
                      <a:pt x="24611" y="190"/>
                      <a:pt x="24504" y="476"/>
                      <a:pt x="24683" y="642"/>
                    </a:cubicBezTo>
                    <a:cubicBezTo>
                      <a:pt x="24528" y="464"/>
                      <a:pt x="24659" y="202"/>
                      <a:pt x="24825" y="130"/>
                    </a:cubicBezTo>
                    <a:cubicBezTo>
                      <a:pt x="24884" y="108"/>
                      <a:pt x="24946" y="98"/>
                      <a:pt x="25006" y="98"/>
                    </a:cubicBezTo>
                    <a:cubicBezTo>
                      <a:pt x="25142" y="98"/>
                      <a:pt x="25274" y="151"/>
                      <a:pt x="25373" y="250"/>
                    </a:cubicBezTo>
                    <a:cubicBezTo>
                      <a:pt x="25659" y="535"/>
                      <a:pt x="25790" y="940"/>
                      <a:pt x="25742" y="1345"/>
                    </a:cubicBezTo>
                    <a:cubicBezTo>
                      <a:pt x="25659" y="2155"/>
                      <a:pt x="25135" y="2845"/>
                      <a:pt x="24468" y="3309"/>
                    </a:cubicBezTo>
                    <a:cubicBezTo>
                      <a:pt x="23801" y="3798"/>
                      <a:pt x="23016" y="4191"/>
                      <a:pt x="22349" y="4833"/>
                    </a:cubicBezTo>
                    <a:cubicBezTo>
                      <a:pt x="21992" y="5179"/>
                      <a:pt x="21730" y="5595"/>
                      <a:pt x="21587" y="6072"/>
                    </a:cubicBezTo>
                    <a:cubicBezTo>
                      <a:pt x="21432" y="6607"/>
                      <a:pt x="21539" y="7179"/>
                      <a:pt x="21873" y="7631"/>
                    </a:cubicBezTo>
                    <a:cubicBezTo>
                      <a:pt x="22551" y="8489"/>
                      <a:pt x="23587" y="8667"/>
                      <a:pt x="24278" y="8965"/>
                    </a:cubicBezTo>
                    <a:cubicBezTo>
                      <a:pt x="24611" y="9084"/>
                      <a:pt x="24909" y="9286"/>
                      <a:pt x="25147" y="9536"/>
                    </a:cubicBezTo>
                    <a:cubicBezTo>
                      <a:pt x="25337" y="9739"/>
                      <a:pt x="25409" y="10025"/>
                      <a:pt x="25349" y="10298"/>
                    </a:cubicBezTo>
                    <a:cubicBezTo>
                      <a:pt x="25278" y="10656"/>
                      <a:pt x="25135" y="10989"/>
                      <a:pt x="24956" y="11299"/>
                    </a:cubicBezTo>
                    <a:cubicBezTo>
                      <a:pt x="24778" y="11656"/>
                      <a:pt x="24563" y="11989"/>
                      <a:pt x="24325" y="12299"/>
                    </a:cubicBezTo>
                    <a:cubicBezTo>
                      <a:pt x="23849" y="12930"/>
                      <a:pt x="23266" y="13465"/>
                      <a:pt x="22611" y="13906"/>
                    </a:cubicBezTo>
                    <a:cubicBezTo>
                      <a:pt x="21956" y="14323"/>
                      <a:pt x="21218" y="14668"/>
                      <a:pt x="20527" y="14763"/>
                    </a:cubicBezTo>
                    <a:cubicBezTo>
                      <a:pt x="20400" y="14784"/>
                      <a:pt x="20273" y="14794"/>
                      <a:pt x="20146" y="14794"/>
                    </a:cubicBezTo>
                    <a:cubicBezTo>
                      <a:pt x="19829" y="14794"/>
                      <a:pt x="19516" y="14731"/>
                      <a:pt x="19224" y="14611"/>
                    </a:cubicBezTo>
                    <a:lnTo>
                      <a:pt x="19224" y="14611"/>
                    </a:lnTo>
                    <a:cubicBezTo>
                      <a:pt x="19411" y="14312"/>
                      <a:pt x="19565" y="13991"/>
                      <a:pt x="19682" y="13656"/>
                    </a:cubicBezTo>
                    <a:cubicBezTo>
                      <a:pt x="20015" y="12703"/>
                      <a:pt x="20087" y="11668"/>
                      <a:pt x="19884" y="10679"/>
                    </a:cubicBezTo>
                    <a:cubicBezTo>
                      <a:pt x="19777" y="10179"/>
                      <a:pt x="19610" y="9703"/>
                      <a:pt x="19384" y="9251"/>
                    </a:cubicBezTo>
                    <a:cubicBezTo>
                      <a:pt x="19253" y="8989"/>
                      <a:pt x="19087" y="8751"/>
                      <a:pt x="18884" y="8536"/>
                    </a:cubicBezTo>
                    <a:cubicBezTo>
                      <a:pt x="18646" y="8274"/>
                      <a:pt x="18337" y="8072"/>
                      <a:pt x="17991" y="7965"/>
                    </a:cubicBezTo>
                    <a:cubicBezTo>
                      <a:pt x="17834" y="7916"/>
                      <a:pt x="17674" y="7892"/>
                      <a:pt x="17515" y="7892"/>
                    </a:cubicBezTo>
                    <a:cubicBezTo>
                      <a:pt x="17250" y="7892"/>
                      <a:pt x="16986" y="7958"/>
                      <a:pt x="16741" y="8084"/>
                    </a:cubicBezTo>
                    <a:cubicBezTo>
                      <a:pt x="16443" y="8262"/>
                      <a:pt x="16193" y="8501"/>
                      <a:pt x="16003" y="8786"/>
                    </a:cubicBezTo>
                    <a:cubicBezTo>
                      <a:pt x="15705" y="9251"/>
                      <a:pt x="15515" y="9763"/>
                      <a:pt x="15419" y="10298"/>
                    </a:cubicBezTo>
                    <a:cubicBezTo>
                      <a:pt x="15265" y="11310"/>
                      <a:pt x="15431" y="12346"/>
                      <a:pt x="15884" y="13251"/>
                    </a:cubicBezTo>
                    <a:cubicBezTo>
                      <a:pt x="16129" y="13768"/>
                      <a:pt x="16452" y="14243"/>
                      <a:pt x="16837" y="14659"/>
                    </a:cubicBezTo>
                    <a:lnTo>
                      <a:pt x="16837" y="14659"/>
                    </a:lnTo>
                    <a:cubicBezTo>
                      <a:pt x="16316" y="14989"/>
                      <a:pt x="15718" y="15172"/>
                      <a:pt x="15105" y="15172"/>
                    </a:cubicBezTo>
                    <a:cubicBezTo>
                      <a:pt x="15051" y="15172"/>
                      <a:pt x="14997" y="15171"/>
                      <a:pt x="14943" y="15168"/>
                    </a:cubicBezTo>
                    <a:cubicBezTo>
                      <a:pt x="14265" y="15120"/>
                      <a:pt x="13717" y="14870"/>
                      <a:pt x="13145" y="14358"/>
                    </a:cubicBezTo>
                    <a:cubicBezTo>
                      <a:pt x="12574" y="13846"/>
                      <a:pt x="11919" y="13180"/>
                      <a:pt x="11252" y="12608"/>
                    </a:cubicBezTo>
                    <a:cubicBezTo>
                      <a:pt x="10586" y="12025"/>
                      <a:pt x="9871" y="11477"/>
                      <a:pt x="9121" y="11001"/>
                    </a:cubicBezTo>
                    <a:cubicBezTo>
                      <a:pt x="8323" y="10489"/>
                      <a:pt x="7466" y="10096"/>
                      <a:pt x="6573" y="9846"/>
                    </a:cubicBezTo>
                    <a:cubicBezTo>
                      <a:pt x="6091" y="9703"/>
                      <a:pt x="5594" y="9632"/>
                      <a:pt x="5097" y="9632"/>
                    </a:cubicBezTo>
                    <a:cubicBezTo>
                      <a:pt x="4600" y="9632"/>
                      <a:pt x="4103" y="9703"/>
                      <a:pt x="3620" y="9846"/>
                    </a:cubicBezTo>
                    <a:cubicBezTo>
                      <a:pt x="1632" y="10465"/>
                      <a:pt x="275" y="12299"/>
                      <a:pt x="132" y="14287"/>
                    </a:cubicBezTo>
                    <a:cubicBezTo>
                      <a:pt x="1" y="16263"/>
                      <a:pt x="989" y="18157"/>
                      <a:pt x="2537" y="19252"/>
                    </a:cubicBezTo>
                    <a:cubicBezTo>
                      <a:pt x="3311" y="19811"/>
                      <a:pt x="4228" y="20145"/>
                      <a:pt x="5180" y="20228"/>
                    </a:cubicBezTo>
                    <a:cubicBezTo>
                      <a:pt x="5287" y="20236"/>
                      <a:pt x="5395" y="20240"/>
                      <a:pt x="5503" y="20240"/>
                    </a:cubicBezTo>
                    <a:cubicBezTo>
                      <a:pt x="6352" y="20240"/>
                      <a:pt x="7242" y="19989"/>
                      <a:pt x="7907" y="19419"/>
                    </a:cubicBezTo>
                    <a:cubicBezTo>
                      <a:pt x="8669" y="18811"/>
                      <a:pt x="9133" y="17895"/>
                      <a:pt x="9169" y="16918"/>
                    </a:cubicBezTo>
                    <a:cubicBezTo>
                      <a:pt x="9181" y="15906"/>
                      <a:pt x="8597" y="15061"/>
                      <a:pt x="7942" y="14477"/>
                    </a:cubicBezTo>
                    <a:cubicBezTo>
                      <a:pt x="7597" y="14156"/>
                      <a:pt x="7168" y="13942"/>
                      <a:pt x="6716" y="13835"/>
                    </a:cubicBezTo>
                    <a:cubicBezTo>
                      <a:pt x="6643" y="13821"/>
                      <a:pt x="6570" y="13814"/>
                      <a:pt x="6498" y="13814"/>
                    </a:cubicBezTo>
                    <a:cubicBezTo>
                      <a:pt x="6322" y="13814"/>
                      <a:pt x="6150" y="13854"/>
                      <a:pt x="5990" y="13930"/>
                    </a:cubicBezTo>
                    <a:cubicBezTo>
                      <a:pt x="5764" y="14037"/>
                      <a:pt x="5585" y="14216"/>
                      <a:pt x="5478" y="14442"/>
                    </a:cubicBezTo>
                    <a:cubicBezTo>
                      <a:pt x="5311" y="14870"/>
                      <a:pt x="5263" y="15323"/>
                      <a:pt x="5371" y="15775"/>
                    </a:cubicBezTo>
                    <a:cubicBezTo>
                      <a:pt x="5435" y="16161"/>
                      <a:pt x="5779" y="16528"/>
                      <a:pt x="6168" y="16528"/>
                    </a:cubicBezTo>
                    <a:cubicBezTo>
                      <a:pt x="6211" y="16528"/>
                      <a:pt x="6255" y="16523"/>
                      <a:pt x="6299" y="16513"/>
                    </a:cubicBezTo>
                    <a:lnTo>
                      <a:pt x="6299" y="16513"/>
                    </a:lnTo>
                    <a:cubicBezTo>
                      <a:pt x="6276" y="16516"/>
                      <a:pt x="6253" y="16517"/>
                      <a:pt x="6231" y="16517"/>
                    </a:cubicBezTo>
                    <a:cubicBezTo>
                      <a:pt x="5824" y="16517"/>
                      <a:pt x="5523" y="16123"/>
                      <a:pt x="5490" y="15740"/>
                    </a:cubicBezTo>
                    <a:cubicBezTo>
                      <a:pt x="5442" y="15335"/>
                      <a:pt x="5525" y="14930"/>
                      <a:pt x="5704" y="14561"/>
                    </a:cubicBezTo>
                    <a:cubicBezTo>
                      <a:pt x="5854" y="14308"/>
                      <a:pt x="6122" y="14158"/>
                      <a:pt x="6409" y="14158"/>
                    </a:cubicBezTo>
                    <a:cubicBezTo>
                      <a:pt x="6487" y="14158"/>
                      <a:pt x="6566" y="14169"/>
                      <a:pt x="6645" y="14192"/>
                    </a:cubicBezTo>
                    <a:cubicBezTo>
                      <a:pt x="7014" y="14311"/>
                      <a:pt x="7347" y="14525"/>
                      <a:pt x="7609" y="14811"/>
                    </a:cubicBezTo>
                    <a:cubicBezTo>
                      <a:pt x="8169" y="15406"/>
                      <a:pt x="8585" y="16144"/>
                      <a:pt x="8502" y="16883"/>
                    </a:cubicBezTo>
                    <a:cubicBezTo>
                      <a:pt x="8419" y="17633"/>
                      <a:pt x="8014" y="18323"/>
                      <a:pt x="7395" y="18752"/>
                    </a:cubicBezTo>
                    <a:cubicBezTo>
                      <a:pt x="6901" y="19093"/>
                      <a:pt x="6325" y="19276"/>
                      <a:pt x="5732" y="19276"/>
                    </a:cubicBezTo>
                    <a:cubicBezTo>
                      <a:pt x="5580" y="19276"/>
                      <a:pt x="5428" y="19264"/>
                      <a:pt x="5275" y="19240"/>
                    </a:cubicBezTo>
                    <a:cubicBezTo>
                      <a:pt x="4525" y="19133"/>
                      <a:pt x="3811" y="18835"/>
                      <a:pt x="3216" y="18347"/>
                    </a:cubicBezTo>
                    <a:cubicBezTo>
                      <a:pt x="2025" y="17406"/>
                      <a:pt x="1287" y="15847"/>
                      <a:pt x="1465" y="14394"/>
                    </a:cubicBezTo>
                    <a:cubicBezTo>
                      <a:pt x="1620" y="12965"/>
                      <a:pt x="2704" y="11656"/>
                      <a:pt x="4037" y="11275"/>
                    </a:cubicBezTo>
                    <a:cubicBezTo>
                      <a:pt x="4330" y="11189"/>
                      <a:pt x="4632" y="11150"/>
                      <a:pt x="4940" y="11150"/>
                    </a:cubicBezTo>
                    <a:cubicBezTo>
                      <a:pt x="6045" y="11150"/>
                      <a:pt x="7215" y="11657"/>
                      <a:pt x="8240" y="12346"/>
                    </a:cubicBezTo>
                    <a:cubicBezTo>
                      <a:pt x="8919" y="12799"/>
                      <a:pt x="9562" y="13311"/>
                      <a:pt x="10181" y="13846"/>
                    </a:cubicBezTo>
                    <a:cubicBezTo>
                      <a:pt x="10812" y="14394"/>
                      <a:pt x="11348" y="14966"/>
                      <a:pt x="12050" y="15609"/>
                    </a:cubicBezTo>
                    <a:cubicBezTo>
                      <a:pt x="12419" y="15942"/>
                      <a:pt x="12848" y="16228"/>
                      <a:pt x="13300" y="16454"/>
                    </a:cubicBezTo>
                    <a:cubicBezTo>
                      <a:pt x="13788" y="16680"/>
                      <a:pt x="14300" y="16811"/>
                      <a:pt x="14836" y="16847"/>
                    </a:cubicBezTo>
                    <a:cubicBezTo>
                      <a:pt x="14930" y="16852"/>
                      <a:pt x="15024" y="16855"/>
                      <a:pt x="15118" y="16855"/>
                    </a:cubicBezTo>
                    <a:cubicBezTo>
                      <a:pt x="16069" y="16855"/>
                      <a:pt x="16998" y="16582"/>
                      <a:pt x="17789" y="16073"/>
                    </a:cubicBezTo>
                    <a:cubicBezTo>
                      <a:pt x="17941" y="15974"/>
                      <a:pt x="18086" y="15868"/>
                      <a:pt x="18225" y="15753"/>
                    </a:cubicBezTo>
                    <a:lnTo>
                      <a:pt x="18225" y="15753"/>
                    </a:lnTo>
                    <a:cubicBezTo>
                      <a:pt x="18529" y="15916"/>
                      <a:pt x="18856" y="16040"/>
                      <a:pt x="19194" y="16121"/>
                    </a:cubicBezTo>
                    <a:cubicBezTo>
                      <a:pt x="19482" y="16193"/>
                      <a:pt x="19770" y="16229"/>
                      <a:pt x="20058" y="16229"/>
                    </a:cubicBezTo>
                    <a:cubicBezTo>
                      <a:pt x="20294" y="16229"/>
                      <a:pt x="20530" y="16204"/>
                      <a:pt x="20765" y="16156"/>
                    </a:cubicBezTo>
                    <a:cubicBezTo>
                      <a:pt x="21777" y="15966"/>
                      <a:pt x="22599" y="15513"/>
                      <a:pt x="23361" y="14978"/>
                    </a:cubicBezTo>
                    <a:cubicBezTo>
                      <a:pt x="24123" y="14442"/>
                      <a:pt x="24778" y="13775"/>
                      <a:pt x="25314" y="13025"/>
                    </a:cubicBezTo>
                    <a:cubicBezTo>
                      <a:pt x="25576" y="12644"/>
                      <a:pt x="25814" y="12239"/>
                      <a:pt x="26016" y="11834"/>
                    </a:cubicBezTo>
                    <a:cubicBezTo>
                      <a:pt x="26242" y="11394"/>
                      <a:pt x="26397" y="10918"/>
                      <a:pt x="26457" y="10417"/>
                    </a:cubicBezTo>
                    <a:cubicBezTo>
                      <a:pt x="26528" y="9834"/>
                      <a:pt x="26338" y="9251"/>
                      <a:pt x="25921" y="8822"/>
                    </a:cubicBezTo>
                    <a:cubicBezTo>
                      <a:pt x="25552" y="8465"/>
                      <a:pt x="25111" y="8203"/>
                      <a:pt x="24635" y="8048"/>
                    </a:cubicBezTo>
                    <a:cubicBezTo>
                      <a:pt x="24194" y="7893"/>
                      <a:pt x="23778" y="7810"/>
                      <a:pt x="23420" y="7655"/>
                    </a:cubicBezTo>
                    <a:cubicBezTo>
                      <a:pt x="23087" y="7548"/>
                      <a:pt x="22778" y="7358"/>
                      <a:pt x="22528" y="7096"/>
                    </a:cubicBezTo>
                    <a:cubicBezTo>
                      <a:pt x="22313" y="6869"/>
                      <a:pt x="22242" y="6548"/>
                      <a:pt x="22313" y="6238"/>
                    </a:cubicBezTo>
                    <a:cubicBezTo>
                      <a:pt x="22397" y="5881"/>
                      <a:pt x="22575" y="5548"/>
                      <a:pt x="22825" y="5286"/>
                    </a:cubicBezTo>
                    <a:cubicBezTo>
                      <a:pt x="23349" y="4691"/>
                      <a:pt x="24075" y="4238"/>
                      <a:pt x="24766" y="3667"/>
                    </a:cubicBezTo>
                    <a:cubicBezTo>
                      <a:pt x="25445" y="3107"/>
                      <a:pt x="25992" y="2274"/>
                      <a:pt x="26004" y="1345"/>
                    </a:cubicBezTo>
                    <a:cubicBezTo>
                      <a:pt x="26016" y="881"/>
                      <a:pt x="25802" y="440"/>
                      <a:pt x="25445" y="142"/>
                    </a:cubicBezTo>
                    <a:cubicBezTo>
                      <a:pt x="25338" y="50"/>
                      <a:pt x="25202" y="0"/>
                      <a:pt x="2506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31"/>
              <p:cNvSpPr/>
              <p:nvPr/>
            </p:nvSpPr>
            <p:spPr>
              <a:xfrm>
                <a:off x="3172100" y="3908500"/>
                <a:ext cx="663800" cy="505300"/>
              </a:xfrm>
              <a:custGeom>
                <a:avLst/>
                <a:gdLst/>
                <a:ahLst/>
                <a:cxnLst/>
                <a:rect l="l" t="t" r="r" b="b"/>
                <a:pathLst>
                  <a:path w="26552" h="20212" extrusionOk="0">
                    <a:moveTo>
                      <a:pt x="9007" y="9523"/>
                    </a:moveTo>
                    <a:cubicBezTo>
                      <a:pt x="9076" y="9570"/>
                      <a:pt x="9134" y="9628"/>
                      <a:pt x="9169" y="9698"/>
                    </a:cubicBezTo>
                    <a:cubicBezTo>
                      <a:pt x="9347" y="9960"/>
                      <a:pt x="9454" y="10258"/>
                      <a:pt x="9514" y="10555"/>
                    </a:cubicBezTo>
                    <a:cubicBezTo>
                      <a:pt x="9712" y="11545"/>
                      <a:pt x="9346" y="12677"/>
                      <a:pt x="8652" y="13526"/>
                    </a:cubicBezTo>
                    <a:lnTo>
                      <a:pt x="8652" y="13526"/>
                    </a:lnTo>
                    <a:cubicBezTo>
                      <a:pt x="8246" y="12782"/>
                      <a:pt x="8109" y="11853"/>
                      <a:pt x="8288" y="10984"/>
                    </a:cubicBezTo>
                    <a:cubicBezTo>
                      <a:pt x="8359" y="10639"/>
                      <a:pt x="8466" y="10305"/>
                      <a:pt x="8621" y="9984"/>
                    </a:cubicBezTo>
                    <a:cubicBezTo>
                      <a:pt x="8731" y="9742"/>
                      <a:pt x="8963" y="9550"/>
                      <a:pt x="9007" y="9523"/>
                    </a:cubicBezTo>
                    <a:close/>
                    <a:moveTo>
                      <a:pt x="1461" y="0"/>
                    </a:moveTo>
                    <a:cubicBezTo>
                      <a:pt x="1325" y="0"/>
                      <a:pt x="1190" y="46"/>
                      <a:pt x="1084" y="137"/>
                    </a:cubicBezTo>
                    <a:cubicBezTo>
                      <a:pt x="727" y="435"/>
                      <a:pt x="513" y="875"/>
                      <a:pt x="525" y="1340"/>
                    </a:cubicBezTo>
                    <a:cubicBezTo>
                      <a:pt x="537" y="2269"/>
                      <a:pt x="1096" y="3090"/>
                      <a:pt x="1763" y="3662"/>
                    </a:cubicBezTo>
                    <a:cubicBezTo>
                      <a:pt x="2430" y="4245"/>
                      <a:pt x="3180" y="4685"/>
                      <a:pt x="3704" y="5281"/>
                    </a:cubicBezTo>
                    <a:cubicBezTo>
                      <a:pt x="3954" y="5543"/>
                      <a:pt x="4132" y="5876"/>
                      <a:pt x="4216" y="6233"/>
                    </a:cubicBezTo>
                    <a:cubicBezTo>
                      <a:pt x="4287" y="6543"/>
                      <a:pt x="4216" y="6864"/>
                      <a:pt x="4001" y="7102"/>
                    </a:cubicBezTo>
                    <a:cubicBezTo>
                      <a:pt x="3751" y="7352"/>
                      <a:pt x="3454" y="7543"/>
                      <a:pt x="3108" y="7650"/>
                    </a:cubicBezTo>
                    <a:cubicBezTo>
                      <a:pt x="2751" y="7793"/>
                      <a:pt x="2346" y="7888"/>
                      <a:pt x="1906" y="8043"/>
                    </a:cubicBezTo>
                    <a:cubicBezTo>
                      <a:pt x="1418" y="8198"/>
                      <a:pt x="977" y="8472"/>
                      <a:pt x="608" y="8817"/>
                    </a:cubicBezTo>
                    <a:cubicBezTo>
                      <a:pt x="203" y="9246"/>
                      <a:pt x="1" y="9829"/>
                      <a:pt x="72" y="10424"/>
                    </a:cubicBezTo>
                    <a:cubicBezTo>
                      <a:pt x="144" y="10912"/>
                      <a:pt x="287" y="11389"/>
                      <a:pt x="525" y="11829"/>
                    </a:cubicBezTo>
                    <a:cubicBezTo>
                      <a:pt x="715" y="12246"/>
                      <a:pt x="953" y="12639"/>
                      <a:pt x="1215" y="13020"/>
                    </a:cubicBezTo>
                    <a:cubicBezTo>
                      <a:pt x="1751" y="13770"/>
                      <a:pt x="2418" y="14437"/>
                      <a:pt x="3168" y="14984"/>
                    </a:cubicBezTo>
                    <a:cubicBezTo>
                      <a:pt x="3930" y="15508"/>
                      <a:pt x="4763" y="15961"/>
                      <a:pt x="5764" y="16163"/>
                    </a:cubicBezTo>
                    <a:cubicBezTo>
                      <a:pt x="5996" y="16205"/>
                      <a:pt x="6232" y="16227"/>
                      <a:pt x="6466" y="16227"/>
                    </a:cubicBezTo>
                    <a:cubicBezTo>
                      <a:pt x="6759" y="16227"/>
                      <a:pt x="7051" y="16194"/>
                      <a:pt x="7335" y="16127"/>
                    </a:cubicBezTo>
                    <a:cubicBezTo>
                      <a:pt x="7676" y="16038"/>
                      <a:pt x="8006" y="15910"/>
                      <a:pt x="8318" y="15743"/>
                    </a:cubicBezTo>
                    <a:lnTo>
                      <a:pt x="8318" y="15743"/>
                    </a:lnTo>
                    <a:cubicBezTo>
                      <a:pt x="8452" y="15855"/>
                      <a:pt x="8593" y="15959"/>
                      <a:pt x="8740" y="16056"/>
                    </a:cubicBezTo>
                    <a:cubicBezTo>
                      <a:pt x="9539" y="16574"/>
                      <a:pt x="10466" y="16838"/>
                      <a:pt x="11414" y="16838"/>
                    </a:cubicBezTo>
                    <a:cubicBezTo>
                      <a:pt x="11510" y="16838"/>
                      <a:pt x="11608" y="16835"/>
                      <a:pt x="11705" y="16830"/>
                    </a:cubicBezTo>
                    <a:cubicBezTo>
                      <a:pt x="12229" y="16794"/>
                      <a:pt x="12753" y="16663"/>
                      <a:pt x="13229" y="16437"/>
                    </a:cubicBezTo>
                    <a:cubicBezTo>
                      <a:pt x="13693" y="16211"/>
                      <a:pt x="14110" y="15925"/>
                      <a:pt x="14491" y="15580"/>
                    </a:cubicBezTo>
                    <a:cubicBezTo>
                      <a:pt x="15181" y="14949"/>
                      <a:pt x="15717" y="14377"/>
                      <a:pt x="16360" y="13829"/>
                    </a:cubicBezTo>
                    <a:cubicBezTo>
                      <a:pt x="16967" y="13282"/>
                      <a:pt x="17622" y="12782"/>
                      <a:pt x="18289" y="12329"/>
                    </a:cubicBezTo>
                    <a:cubicBezTo>
                      <a:pt x="19325" y="11632"/>
                      <a:pt x="20525" y="11137"/>
                      <a:pt x="21635" y="11137"/>
                    </a:cubicBezTo>
                    <a:cubicBezTo>
                      <a:pt x="21929" y="11137"/>
                      <a:pt x="22216" y="11171"/>
                      <a:pt x="22492" y="11246"/>
                    </a:cubicBezTo>
                    <a:cubicBezTo>
                      <a:pt x="23813" y="11615"/>
                      <a:pt x="24909" y="12948"/>
                      <a:pt x="25064" y="14377"/>
                    </a:cubicBezTo>
                    <a:cubicBezTo>
                      <a:pt x="25242" y="15830"/>
                      <a:pt x="24516" y="17389"/>
                      <a:pt x="23325" y="18330"/>
                    </a:cubicBezTo>
                    <a:cubicBezTo>
                      <a:pt x="22730" y="18806"/>
                      <a:pt x="22016" y="19116"/>
                      <a:pt x="21254" y="19223"/>
                    </a:cubicBezTo>
                    <a:cubicBezTo>
                      <a:pt x="21103" y="19247"/>
                      <a:pt x="20952" y="19259"/>
                      <a:pt x="20802" y="19259"/>
                    </a:cubicBezTo>
                    <a:cubicBezTo>
                      <a:pt x="20212" y="19259"/>
                      <a:pt x="19630" y="19076"/>
                      <a:pt x="19146" y="18735"/>
                    </a:cubicBezTo>
                    <a:cubicBezTo>
                      <a:pt x="18515" y="18294"/>
                      <a:pt x="18110" y="17616"/>
                      <a:pt x="18027" y="16866"/>
                    </a:cubicBezTo>
                    <a:cubicBezTo>
                      <a:pt x="17956" y="16127"/>
                      <a:pt x="18360" y="15389"/>
                      <a:pt x="18920" y="14794"/>
                    </a:cubicBezTo>
                    <a:cubicBezTo>
                      <a:pt x="19182" y="14508"/>
                      <a:pt x="19515" y="14294"/>
                      <a:pt x="19896" y="14175"/>
                    </a:cubicBezTo>
                    <a:cubicBezTo>
                      <a:pt x="19977" y="14148"/>
                      <a:pt x="20060" y="14135"/>
                      <a:pt x="20141" y="14135"/>
                    </a:cubicBezTo>
                    <a:cubicBezTo>
                      <a:pt x="20420" y="14135"/>
                      <a:pt x="20687" y="14286"/>
                      <a:pt x="20825" y="14544"/>
                    </a:cubicBezTo>
                    <a:cubicBezTo>
                      <a:pt x="21015" y="14901"/>
                      <a:pt x="21087" y="15318"/>
                      <a:pt x="21039" y="15723"/>
                    </a:cubicBezTo>
                    <a:cubicBezTo>
                      <a:pt x="21016" y="16100"/>
                      <a:pt x="20708" y="16499"/>
                      <a:pt x="20284" y="16499"/>
                    </a:cubicBezTo>
                    <a:cubicBezTo>
                      <a:pt x="20266" y="16499"/>
                      <a:pt x="20248" y="16498"/>
                      <a:pt x="20230" y="16496"/>
                    </a:cubicBezTo>
                    <a:lnTo>
                      <a:pt x="20230" y="16496"/>
                    </a:lnTo>
                    <a:cubicBezTo>
                      <a:pt x="20274" y="16506"/>
                      <a:pt x="20317" y="16510"/>
                      <a:pt x="20361" y="16510"/>
                    </a:cubicBezTo>
                    <a:cubicBezTo>
                      <a:pt x="20750" y="16510"/>
                      <a:pt x="21095" y="16143"/>
                      <a:pt x="21170" y="15746"/>
                    </a:cubicBezTo>
                    <a:cubicBezTo>
                      <a:pt x="21265" y="15306"/>
                      <a:pt x="21230" y="14841"/>
                      <a:pt x="21051" y="14425"/>
                    </a:cubicBezTo>
                    <a:cubicBezTo>
                      <a:pt x="20956" y="14199"/>
                      <a:pt x="20777" y="14008"/>
                      <a:pt x="20551" y="13901"/>
                    </a:cubicBezTo>
                    <a:cubicBezTo>
                      <a:pt x="20392" y="13834"/>
                      <a:pt x="20216" y="13797"/>
                      <a:pt x="20043" y="13797"/>
                    </a:cubicBezTo>
                    <a:cubicBezTo>
                      <a:pt x="19969" y="13797"/>
                      <a:pt x="19896" y="13803"/>
                      <a:pt x="19825" y="13818"/>
                    </a:cubicBezTo>
                    <a:cubicBezTo>
                      <a:pt x="19360" y="13913"/>
                      <a:pt x="18932" y="14139"/>
                      <a:pt x="18598" y="14460"/>
                    </a:cubicBezTo>
                    <a:cubicBezTo>
                      <a:pt x="17932" y="15032"/>
                      <a:pt x="17348" y="15889"/>
                      <a:pt x="17372" y="16889"/>
                    </a:cubicBezTo>
                    <a:cubicBezTo>
                      <a:pt x="17408" y="17866"/>
                      <a:pt x="17860" y="18782"/>
                      <a:pt x="18622" y="19402"/>
                    </a:cubicBezTo>
                    <a:cubicBezTo>
                      <a:pt x="19298" y="19961"/>
                      <a:pt x="20179" y="20212"/>
                      <a:pt x="21025" y="20212"/>
                    </a:cubicBezTo>
                    <a:cubicBezTo>
                      <a:pt x="21134" y="20212"/>
                      <a:pt x="21242" y="20207"/>
                      <a:pt x="21349" y="20199"/>
                    </a:cubicBezTo>
                    <a:cubicBezTo>
                      <a:pt x="22301" y="20128"/>
                      <a:pt x="23218" y="19783"/>
                      <a:pt x="23992" y="19223"/>
                    </a:cubicBezTo>
                    <a:cubicBezTo>
                      <a:pt x="25528" y="18116"/>
                      <a:pt x="26552" y="16235"/>
                      <a:pt x="26397" y="14246"/>
                    </a:cubicBezTo>
                    <a:cubicBezTo>
                      <a:pt x="26242" y="12270"/>
                      <a:pt x="24897" y="10424"/>
                      <a:pt x="22909" y="9805"/>
                    </a:cubicBezTo>
                    <a:cubicBezTo>
                      <a:pt x="22426" y="9668"/>
                      <a:pt x="21929" y="9600"/>
                      <a:pt x="21432" y="9600"/>
                    </a:cubicBezTo>
                    <a:cubicBezTo>
                      <a:pt x="20935" y="9600"/>
                      <a:pt x="20438" y="9668"/>
                      <a:pt x="19956" y="9805"/>
                    </a:cubicBezTo>
                    <a:cubicBezTo>
                      <a:pt x="19063" y="10067"/>
                      <a:pt x="18194" y="10448"/>
                      <a:pt x="17408" y="10960"/>
                    </a:cubicBezTo>
                    <a:cubicBezTo>
                      <a:pt x="16658" y="11448"/>
                      <a:pt x="15943" y="11984"/>
                      <a:pt x="15277" y="12579"/>
                    </a:cubicBezTo>
                    <a:cubicBezTo>
                      <a:pt x="14610" y="13139"/>
                      <a:pt x="13967" y="13806"/>
                      <a:pt x="13384" y="14318"/>
                    </a:cubicBezTo>
                    <a:cubicBezTo>
                      <a:pt x="12800" y="14841"/>
                      <a:pt x="12264" y="15092"/>
                      <a:pt x="11586" y="15139"/>
                    </a:cubicBezTo>
                    <a:cubicBezTo>
                      <a:pt x="11546" y="15141"/>
                      <a:pt x="11506" y="15141"/>
                      <a:pt x="11466" y="15141"/>
                    </a:cubicBezTo>
                    <a:cubicBezTo>
                      <a:pt x="10845" y="15141"/>
                      <a:pt x="10239" y="14972"/>
                      <a:pt x="9711" y="14642"/>
                    </a:cubicBezTo>
                    <a:lnTo>
                      <a:pt x="9711" y="14642"/>
                    </a:lnTo>
                    <a:cubicBezTo>
                      <a:pt x="10088" y="14230"/>
                      <a:pt x="10403" y="13763"/>
                      <a:pt x="10645" y="13258"/>
                    </a:cubicBezTo>
                    <a:cubicBezTo>
                      <a:pt x="11109" y="12329"/>
                      <a:pt x="11264" y="11293"/>
                      <a:pt x="11121" y="10281"/>
                    </a:cubicBezTo>
                    <a:cubicBezTo>
                      <a:pt x="11026" y="9746"/>
                      <a:pt x="10836" y="9234"/>
                      <a:pt x="10538" y="8781"/>
                    </a:cubicBezTo>
                    <a:cubicBezTo>
                      <a:pt x="10347" y="8484"/>
                      <a:pt x="10097" y="8245"/>
                      <a:pt x="9788" y="8067"/>
                    </a:cubicBezTo>
                    <a:cubicBezTo>
                      <a:pt x="9550" y="7941"/>
                      <a:pt x="9285" y="7875"/>
                      <a:pt x="9017" y="7875"/>
                    </a:cubicBezTo>
                    <a:cubicBezTo>
                      <a:pt x="8856" y="7875"/>
                      <a:pt x="8694" y="7899"/>
                      <a:pt x="8538" y="7948"/>
                    </a:cubicBezTo>
                    <a:cubicBezTo>
                      <a:pt x="8192" y="8055"/>
                      <a:pt x="7883" y="8257"/>
                      <a:pt x="7645" y="8531"/>
                    </a:cubicBezTo>
                    <a:cubicBezTo>
                      <a:pt x="7454" y="8746"/>
                      <a:pt x="7288" y="8984"/>
                      <a:pt x="7157" y="9246"/>
                    </a:cubicBezTo>
                    <a:cubicBezTo>
                      <a:pt x="6918" y="9686"/>
                      <a:pt x="6752" y="10174"/>
                      <a:pt x="6657" y="10662"/>
                    </a:cubicBezTo>
                    <a:cubicBezTo>
                      <a:pt x="6454" y="11663"/>
                      <a:pt x="6526" y="12686"/>
                      <a:pt x="6859" y="13639"/>
                    </a:cubicBezTo>
                    <a:cubicBezTo>
                      <a:pt x="6974" y="13969"/>
                      <a:pt x="7126" y="14285"/>
                      <a:pt x="7308" y="14580"/>
                    </a:cubicBezTo>
                    <a:lnTo>
                      <a:pt x="7308" y="14580"/>
                    </a:lnTo>
                    <a:cubicBezTo>
                      <a:pt x="7014" y="14702"/>
                      <a:pt x="6699" y="14765"/>
                      <a:pt x="6377" y="14765"/>
                    </a:cubicBezTo>
                    <a:cubicBezTo>
                      <a:pt x="6248" y="14765"/>
                      <a:pt x="6119" y="14755"/>
                      <a:pt x="5990" y="14734"/>
                    </a:cubicBezTo>
                    <a:cubicBezTo>
                      <a:pt x="5311" y="14639"/>
                      <a:pt x="4573" y="14294"/>
                      <a:pt x="3918" y="13877"/>
                    </a:cubicBezTo>
                    <a:cubicBezTo>
                      <a:pt x="3263" y="13437"/>
                      <a:pt x="2692" y="12901"/>
                      <a:pt x="2204" y="12282"/>
                    </a:cubicBezTo>
                    <a:cubicBezTo>
                      <a:pt x="1965" y="11960"/>
                      <a:pt x="1751" y="11639"/>
                      <a:pt x="1573" y="11282"/>
                    </a:cubicBezTo>
                    <a:cubicBezTo>
                      <a:pt x="1394" y="10972"/>
                      <a:pt x="1263" y="10627"/>
                      <a:pt x="1180" y="10270"/>
                    </a:cubicBezTo>
                    <a:cubicBezTo>
                      <a:pt x="1120" y="10008"/>
                      <a:pt x="1203" y="9722"/>
                      <a:pt x="1382" y="9508"/>
                    </a:cubicBezTo>
                    <a:cubicBezTo>
                      <a:pt x="1632" y="9257"/>
                      <a:pt x="1930" y="9067"/>
                      <a:pt x="2263" y="8948"/>
                    </a:cubicBezTo>
                    <a:cubicBezTo>
                      <a:pt x="2954" y="8650"/>
                      <a:pt x="3978" y="8460"/>
                      <a:pt x="4668" y="7603"/>
                    </a:cubicBezTo>
                    <a:cubicBezTo>
                      <a:pt x="5002" y="7162"/>
                      <a:pt x="5109" y="6579"/>
                      <a:pt x="4954" y="6043"/>
                    </a:cubicBezTo>
                    <a:cubicBezTo>
                      <a:pt x="4799" y="5567"/>
                      <a:pt x="4537" y="5150"/>
                      <a:pt x="4180" y="4805"/>
                    </a:cubicBezTo>
                    <a:cubicBezTo>
                      <a:pt x="3513" y="4162"/>
                      <a:pt x="2727" y="3769"/>
                      <a:pt x="2061" y="3281"/>
                    </a:cubicBezTo>
                    <a:cubicBezTo>
                      <a:pt x="1406" y="2828"/>
                      <a:pt x="870" y="2126"/>
                      <a:pt x="787" y="1316"/>
                    </a:cubicBezTo>
                    <a:cubicBezTo>
                      <a:pt x="739" y="911"/>
                      <a:pt x="882" y="518"/>
                      <a:pt x="1168" y="221"/>
                    </a:cubicBezTo>
                    <a:cubicBezTo>
                      <a:pt x="1258" y="122"/>
                      <a:pt x="1388" y="69"/>
                      <a:pt x="1523" y="69"/>
                    </a:cubicBezTo>
                    <a:cubicBezTo>
                      <a:pt x="1583" y="69"/>
                      <a:pt x="1645" y="79"/>
                      <a:pt x="1704" y="102"/>
                    </a:cubicBezTo>
                    <a:cubicBezTo>
                      <a:pt x="1870" y="185"/>
                      <a:pt x="2001" y="447"/>
                      <a:pt x="1858" y="625"/>
                    </a:cubicBezTo>
                    <a:cubicBezTo>
                      <a:pt x="2025" y="459"/>
                      <a:pt x="1930" y="173"/>
                      <a:pt x="1739" y="66"/>
                    </a:cubicBezTo>
                    <a:cubicBezTo>
                      <a:pt x="1652" y="22"/>
                      <a:pt x="1556" y="0"/>
                      <a:pt x="146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43" name="Google Shape;1343;p31"/>
            <p:cNvSpPr/>
            <p:nvPr/>
          </p:nvSpPr>
          <p:spPr>
            <a:xfrm>
              <a:off x="4262025" y="4446314"/>
              <a:ext cx="619800" cy="619800"/>
            </a:xfrm>
            <a:prstGeom prst="ellipse">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44" name="Google Shape;1344;p31"/>
            <p:cNvGrpSpPr/>
            <p:nvPr/>
          </p:nvGrpSpPr>
          <p:grpSpPr>
            <a:xfrm>
              <a:off x="4310647" y="4500220"/>
              <a:ext cx="523062" cy="512000"/>
              <a:chOff x="4001020" y="635593"/>
              <a:chExt cx="1142057" cy="1117904"/>
            </a:xfrm>
          </p:grpSpPr>
          <p:sp>
            <p:nvSpPr>
              <p:cNvPr id="1345" name="Google Shape;1345;p31"/>
              <p:cNvSpPr/>
              <p:nvPr/>
            </p:nvSpPr>
            <p:spPr>
              <a:xfrm>
                <a:off x="4400000" y="947052"/>
                <a:ext cx="343358" cy="495048"/>
              </a:xfrm>
              <a:custGeom>
                <a:avLst/>
                <a:gdLst/>
                <a:ahLst/>
                <a:cxnLst/>
                <a:rect l="l" t="t" r="r" b="b"/>
                <a:pathLst>
                  <a:path w="27921" h="40256" extrusionOk="0">
                    <a:moveTo>
                      <a:pt x="22932" y="24703"/>
                    </a:moveTo>
                    <a:lnTo>
                      <a:pt x="22932" y="24703"/>
                    </a:lnTo>
                    <a:cubicBezTo>
                      <a:pt x="22885" y="25025"/>
                      <a:pt x="22813" y="25561"/>
                      <a:pt x="22718" y="26227"/>
                    </a:cubicBezTo>
                    <a:lnTo>
                      <a:pt x="22730" y="26227"/>
                    </a:lnTo>
                    <a:cubicBezTo>
                      <a:pt x="22646" y="26227"/>
                      <a:pt x="22551" y="26251"/>
                      <a:pt x="22468" y="26299"/>
                    </a:cubicBezTo>
                    <a:cubicBezTo>
                      <a:pt x="22468" y="26299"/>
                      <a:pt x="22456" y="26299"/>
                      <a:pt x="22444" y="26311"/>
                    </a:cubicBezTo>
                    <a:cubicBezTo>
                      <a:pt x="22337" y="26370"/>
                      <a:pt x="22230" y="26442"/>
                      <a:pt x="22123" y="26525"/>
                    </a:cubicBezTo>
                    <a:cubicBezTo>
                      <a:pt x="21956" y="26680"/>
                      <a:pt x="21753" y="26787"/>
                      <a:pt x="21539" y="26870"/>
                    </a:cubicBezTo>
                    <a:cubicBezTo>
                      <a:pt x="21337" y="26918"/>
                      <a:pt x="21146" y="26989"/>
                      <a:pt x="20980" y="27085"/>
                    </a:cubicBezTo>
                    <a:cubicBezTo>
                      <a:pt x="20968" y="26727"/>
                      <a:pt x="21039" y="26370"/>
                      <a:pt x="21182" y="26049"/>
                    </a:cubicBezTo>
                    <a:cubicBezTo>
                      <a:pt x="21491" y="25442"/>
                      <a:pt x="22015" y="25037"/>
                      <a:pt x="22932" y="24703"/>
                    </a:cubicBezTo>
                    <a:close/>
                    <a:moveTo>
                      <a:pt x="14803" y="358"/>
                    </a:moveTo>
                    <a:cubicBezTo>
                      <a:pt x="22798" y="358"/>
                      <a:pt x="25871" y="5923"/>
                      <a:pt x="26825" y="8356"/>
                    </a:cubicBezTo>
                    <a:cubicBezTo>
                      <a:pt x="27433" y="9916"/>
                      <a:pt x="27564" y="16286"/>
                      <a:pt x="27433" y="18405"/>
                    </a:cubicBezTo>
                    <a:lnTo>
                      <a:pt x="27445" y="18393"/>
                    </a:lnTo>
                    <a:lnTo>
                      <a:pt x="27445" y="18393"/>
                    </a:lnTo>
                    <a:cubicBezTo>
                      <a:pt x="27349" y="19869"/>
                      <a:pt x="26849" y="21239"/>
                      <a:pt x="26516" y="22144"/>
                    </a:cubicBezTo>
                    <a:cubicBezTo>
                      <a:pt x="26421" y="22394"/>
                      <a:pt x="26349" y="22596"/>
                      <a:pt x="26302" y="22763"/>
                    </a:cubicBezTo>
                    <a:cubicBezTo>
                      <a:pt x="26230" y="22882"/>
                      <a:pt x="25516" y="23668"/>
                      <a:pt x="24135" y="24001"/>
                    </a:cubicBezTo>
                    <a:cubicBezTo>
                      <a:pt x="23718" y="24096"/>
                      <a:pt x="23396" y="24179"/>
                      <a:pt x="23087" y="24275"/>
                    </a:cubicBezTo>
                    <a:cubicBezTo>
                      <a:pt x="22301" y="24525"/>
                      <a:pt x="21349" y="24930"/>
                      <a:pt x="20872" y="25882"/>
                    </a:cubicBezTo>
                    <a:cubicBezTo>
                      <a:pt x="20634" y="26358"/>
                      <a:pt x="20622" y="26846"/>
                      <a:pt x="20622" y="27287"/>
                    </a:cubicBezTo>
                    <a:lnTo>
                      <a:pt x="20622" y="27442"/>
                    </a:lnTo>
                    <a:cubicBezTo>
                      <a:pt x="20610" y="28037"/>
                      <a:pt x="20527" y="28335"/>
                      <a:pt x="20098" y="28478"/>
                    </a:cubicBezTo>
                    <a:cubicBezTo>
                      <a:pt x="20075" y="28490"/>
                      <a:pt x="20027" y="28501"/>
                      <a:pt x="19991" y="28501"/>
                    </a:cubicBezTo>
                    <a:cubicBezTo>
                      <a:pt x="19979" y="28501"/>
                      <a:pt x="19967" y="28490"/>
                      <a:pt x="19956" y="28490"/>
                    </a:cubicBezTo>
                    <a:cubicBezTo>
                      <a:pt x="19945" y="28487"/>
                      <a:pt x="19935" y="28486"/>
                      <a:pt x="19925" y="28486"/>
                    </a:cubicBezTo>
                    <a:cubicBezTo>
                      <a:pt x="19879" y="28486"/>
                      <a:pt x="19840" y="28508"/>
                      <a:pt x="19801" y="28537"/>
                    </a:cubicBezTo>
                    <a:cubicBezTo>
                      <a:pt x="19539" y="28573"/>
                      <a:pt x="19265" y="28573"/>
                      <a:pt x="19003" y="28573"/>
                    </a:cubicBezTo>
                    <a:cubicBezTo>
                      <a:pt x="18908" y="28573"/>
                      <a:pt x="18813" y="28573"/>
                      <a:pt x="18705" y="28561"/>
                    </a:cubicBezTo>
                    <a:cubicBezTo>
                      <a:pt x="18360" y="28537"/>
                      <a:pt x="17955" y="28501"/>
                      <a:pt x="17443" y="28442"/>
                    </a:cubicBezTo>
                    <a:lnTo>
                      <a:pt x="17431" y="28442"/>
                    </a:lnTo>
                    <a:cubicBezTo>
                      <a:pt x="17003" y="28394"/>
                      <a:pt x="16598" y="28347"/>
                      <a:pt x="16288" y="28299"/>
                    </a:cubicBezTo>
                    <a:lnTo>
                      <a:pt x="16157" y="28275"/>
                    </a:lnTo>
                    <a:lnTo>
                      <a:pt x="15538" y="28204"/>
                    </a:lnTo>
                    <a:cubicBezTo>
                      <a:pt x="15145" y="28144"/>
                      <a:pt x="14895" y="28120"/>
                      <a:pt x="14741" y="28109"/>
                    </a:cubicBezTo>
                    <a:lnTo>
                      <a:pt x="14645" y="28109"/>
                    </a:lnTo>
                    <a:cubicBezTo>
                      <a:pt x="14455" y="28109"/>
                      <a:pt x="14252" y="28120"/>
                      <a:pt x="14050" y="28144"/>
                    </a:cubicBezTo>
                    <a:cubicBezTo>
                      <a:pt x="14038" y="28132"/>
                      <a:pt x="14026" y="28132"/>
                      <a:pt x="14014" y="28132"/>
                    </a:cubicBezTo>
                    <a:cubicBezTo>
                      <a:pt x="13999" y="28129"/>
                      <a:pt x="13985" y="28128"/>
                      <a:pt x="13972" y="28128"/>
                    </a:cubicBezTo>
                    <a:cubicBezTo>
                      <a:pt x="13931" y="28128"/>
                      <a:pt x="13895" y="28141"/>
                      <a:pt x="13860" y="28168"/>
                    </a:cubicBezTo>
                    <a:cubicBezTo>
                      <a:pt x="13586" y="28204"/>
                      <a:pt x="13300" y="28263"/>
                      <a:pt x="13014" y="28311"/>
                    </a:cubicBezTo>
                    <a:lnTo>
                      <a:pt x="12526" y="28394"/>
                    </a:lnTo>
                    <a:cubicBezTo>
                      <a:pt x="12347" y="28418"/>
                      <a:pt x="12169" y="28454"/>
                      <a:pt x="11978" y="28478"/>
                    </a:cubicBezTo>
                    <a:cubicBezTo>
                      <a:pt x="11847" y="28490"/>
                      <a:pt x="11716" y="28501"/>
                      <a:pt x="11585" y="28501"/>
                    </a:cubicBezTo>
                    <a:cubicBezTo>
                      <a:pt x="11546" y="28505"/>
                      <a:pt x="11509" y="28507"/>
                      <a:pt x="11473" y="28507"/>
                    </a:cubicBezTo>
                    <a:cubicBezTo>
                      <a:pt x="11402" y="28507"/>
                      <a:pt x="11335" y="28501"/>
                      <a:pt x="11264" y="28501"/>
                    </a:cubicBezTo>
                    <a:lnTo>
                      <a:pt x="10442" y="28501"/>
                    </a:lnTo>
                    <a:lnTo>
                      <a:pt x="10014" y="28513"/>
                    </a:lnTo>
                    <a:lnTo>
                      <a:pt x="9621" y="28525"/>
                    </a:lnTo>
                    <a:cubicBezTo>
                      <a:pt x="9609" y="28513"/>
                      <a:pt x="9585" y="28501"/>
                      <a:pt x="9573" y="28501"/>
                    </a:cubicBezTo>
                    <a:cubicBezTo>
                      <a:pt x="9561" y="28498"/>
                      <a:pt x="9548" y="28497"/>
                      <a:pt x="9535" y="28497"/>
                    </a:cubicBezTo>
                    <a:cubicBezTo>
                      <a:pt x="9501" y="28497"/>
                      <a:pt x="9468" y="28508"/>
                      <a:pt x="9442" y="28525"/>
                    </a:cubicBezTo>
                    <a:lnTo>
                      <a:pt x="9228" y="28525"/>
                    </a:lnTo>
                    <a:cubicBezTo>
                      <a:pt x="8907" y="28525"/>
                      <a:pt x="8597" y="28513"/>
                      <a:pt x="8276" y="28478"/>
                    </a:cubicBezTo>
                    <a:cubicBezTo>
                      <a:pt x="8252" y="28466"/>
                      <a:pt x="8228" y="28466"/>
                      <a:pt x="8204" y="28466"/>
                    </a:cubicBezTo>
                    <a:cubicBezTo>
                      <a:pt x="8198" y="28460"/>
                      <a:pt x="8192" y="28457"/>
                      <a:pt x="8186" y="28457"/>
                    </a:cubicBezTo>
                    <a:cubicBezTo>
                      <a:pt x="8180" y="28457"/>
                      <a:pt x="8174" y="28460"/>
                      <a:pt x="8168" y="28466"/>
                    </a:cubicBezTo>
                    <a:cubicBezTo>
                      <a:pt x="8026" y="28454"/>
                      <a:pt x="7883" y="28406"/>
                      <a:pt x="7764" y="28323"/>
                    </a:cubicBezTo>
                    <a:cubicBezTo>
                      <a:pt x="7645" y="28240"/>
                      <a:pt x="7633" y="28025"/>
                      <a:pt x="7621" y="27680"/>
                    </a:cubicBezTo>
                    <a:cubicBezTo>
                      <a:pt x="7621" y="27573"/>
                      <a:pt x="7621" y="27454"/>
                      <a:pt x="7609" y="27323"/>
                    </a:cubicBezTo>
                    <a:cubicBezTo>
                      <a:pt x="7609" y="27311"/>
                      <a:pt x="7609" y="27287"/>
                      <a:pt x="7609" y="27275"/>
                    </a:cubicBezTo>
                    <a:cubicBezTo>
                      <a:pt x="7573" y="26561"/>
                      <a:pt x="7287" y="25882"/>
                      <a:pt x="6823" y="25346"/>
                    </a:cubicBezTo>
                    <a:cubicBezTo>
                      <a:pt x="6502" y="24977"/>
                      <a:pt x="6097" y="24668"/>
                      <a:pt x="5656" y="24441"/>
                    </a:cubicBezTo>
                    <a:cubicBezTo>
                      <a:pt x="5632" y="24394"/>
                      <a:pt x="5573" y="24358"/>
                      <a:pt x="5513" y="24358"/>
                    </a:cubicBezTo>
                    <a:lnTo>
                      <a:pt x="5478" y="24358"/>
                    </a:lnTo>
                    <a:cubicBezTo>
                      <a:pt x="5097" y="24179"/>
                      <a:pt x="4680" y="24084"/>
                      <a:pt x="4263" y="24060"/>
                    </a:cubicBezTo>
                    <a:cubicBezTo>
                      <a:pt x="3263" y="23977"/>
                      <a:pt x="1846" y="22679"/>
                      <a:pt x="1620" y="22465"/>
                    </a:cubicBezTo>
                    <a:cubicBezTo>
                      <a:pt x="1489" y="22036"/>
                      <a:pt x="1394" y="21691"/>
                      <a:pt x="1322" y="21382"/>
                    </a:cubicBezTo>
                    <a:cubicBezTo>
                      <a:pt x="1048" y="20155"/>
                      <a:pt x="370" y="16000"/>
                      <a:pt x="560" y="11535"/>
                    </a:cubicBezTo>
                    <a:cubicBezTo>
                      <a:pt x="739" y="7082"/>
                      <a:pt x="5108" y="665"/>
                      <a:pt x="14252" y="367"/>
                    </a:cubicBezTo>
                    <a:cubicBezTo>
                      <a:pt x="14438" y="361"/>
                      <a:pt x="14622" y="358"/>
                      <a:pt x="14803" y="358"/>
                    </a:cubicBezTo>
                    <a:close/>
                    <a:moveTo>
                      <a:pt x="19706" y="28906"/>
                    </a:moveTo>
                    <a:lnTo>
                      <a:pt x="19706" y="28906"/>
                    </a:lnTo>
                    <a:cubicBezTo>
                      <a:pt x="19646" y="29168"/>
                      <a:pt x="19586" y="29502"/>
                      <a:pt x="19539" y="29656"/>
                    </a:cubicBezTo>
                    <a:lnTo>
                      <a:pt x="19563" y="29644"/>
                    </a:lnTo>
                    <a:lnTo>
                      <a:pt x="19563" y="29644"/>
                    </a:lnTo>
                    <a:cubicBezTo>
                      <a:pt x="19563" y="29656"/>
                      <a:pt x="19551" y="29668"/>
                      <a:pt x="19551" y="29680"/>
                    </a:cubicBezTo>
                    <a:cubicBezTo>
                      <a:pt x="19539" y="29692"/>
                      <a:pt x="19551" y="29692"/>
                      <a:pt x="19539" y="29704"/>
                    </a:cubicBezTo>
                    <a:cubicBezTo>
                      <a:pt x="19408" y="29966"/>
                      <a:pt x="19229" y="30180"/>
                      <a:pt x="18991" y="30347"/>
                    </a:cubicBezTo>
                    <a:cubicBezTo>
                      <a:pt x="18955" y="30371"/>
                      <a:pt x="18908" y="30395"/>
                      <a:pt x="18872" y="30406"/>
                    </a:cubicBezTo>
                    <a:cubicBezTo>
                      <a:pt x="18801" y="30430"/>
                      <a:pt x="18729" y="30454"/>
                      <a:pt x="18646" y="30454"/>
                    </a:cubicBezTo>
                    <a:cubicBezTo>
                      <a:pt x="18694" y="30383"/>
                      <a:pt x="18729" y="30287"/>
                      <a:pt x="18765" y="30204"/>
                    </a:cubicBezTo>
                    <a:cubicBezTo>
                      <a:pt x="18836" y="29918"/>
                      <a:pt x="18872" y="29633"/>
                      <a:pt x="18884" y="29335"/>
                    </a:cubicBezTo>
                    <a:cubicBezTo>
                      <a:pt x="18979" y="29204"/>
                      <a:pt x="19051" y="29073"/>
                      <a:pt x="19110" y="28930"/>
                    </a:cubicBezTo>
                    <a:lnTo>
                      <a:pt x="19217" y="28930"/>
                    </a:lnTo>
                    <a:cubicBezTo>
                      <a:pt x="19396" y="28930"/>
                      <a:pt x="19563" y="28918"/>
                      <a:pt x="19706" y="28906"/>
                    </a:cubicBezTo>
                    <a:close/>
                    <a:moveTo>
                      <a:pt x="8442" y="28859"/>
                    </a:moveTo>
                    <a:lnTo>
                      <a:pt x="8442" y="28859"/>
                    </a:lnTo>
                    <a:cubicBezTo>
                      <a:pt x="8609" y="28894"/>
                      <a:pt x="8823" y="28894"/>
                      <a:pt x="9073" y="28894"/>
                    </a:cubicBezTo>
                    <a:lnTo>
                      <a:pt x="9085" y="28894"/>
                    </a:lnTo>
                    <a:cubicBezTo>
                      <a:pt x="9133" y="29121"/>
                      <a:pt x="9216" y="29347"/>
                      <a:pt x="9323" y="29549"/>
                    </a:cubicBezTo>
                    <a:cubicBezTo>
                      <a:pt x="9335" y="29680"/>
                      <a:pt x="9371" y="29811"/>
                      <a:pt x="9407" y="29930"/>
                    </a:cubicBezTo>
                    <a:cubicBezTo>
                      <a:pt x="9466" y="30121"/>
                      <a:pt x="9538" y="30287"/>
                      <a:pt x="9633" y="30454"/>
                    </a:cubicBezTo>
                    <a:cubicBezTo>
                      <a:pt x="9626" y="30456"/>
                      <a:pt x="9618" y="30458"/>
                      <a:pt x="9607" y="30458"/>
                    </a:cubicBezTo>
                    <a:cubicBezTo>
                      <a:pt x="9559" y="30458"/>
                      <a:pt x="9469" y="30430"/>
                      <a:pt x="9323" y="30323"/>
                    </a:cubicBezTo>
                    <a:cubicBezTo>
                      <a:pt x="9276" y="30287"/>
                      <a:pt x="9216" y="30240"/>
                      <a:pt x="9145" y="30180"/>
                    </a:cubicBezTo>
                    <a:cubicBezTo>
                      <a:pt x="8966" y="29990"/>
                      <a:pt x="8811" y="29775"/>
                      <a:pt x="8704" y="29537"/>
                    </a:cubicBezTo>
                    <a:cubicBezTo>
                      <a:pt x="8597" y="29311"/>
                      <a:pt x="8514" y="29097"/>
                      <a:pt x="8442" y="28859"/>
                    </a:cubicBezTo>
                    <a:close/>
                    <a:moveTo>
                      <a:pt x="16408" y="28668"/>
                    </a:moveTo>
                    <a:lnTo>
                      <a:pt x="17229" y="28763"/>
                    </a:lnTo>
                    <a:cubicBezTo>
                      <a:pt x="17193" y="29061"/>
                      <a:pt x="17134" y="29644"/>
                      <a:pt x="17039" y="30121"/>
                    </a:cubicBezTo>
                    <a:lnTo>
                      <a:pt x="17050" y="30109"/>
                    </a:lnTo>
                    <a:lnTo>
                      <a:pt x="17050" y="30121"/>
                    </a:lnTo>
                    <a:cubicBezTo>
                      <a:pt x="16967" y="30573"/>
                      <a:pt x="16919" y="30573"/>
                      <a:pt x="16622" y="30585"/>
                    </a:cubicBezTo>
                    <a:lnTo>
                      <a:pt x="16550" y="30585"/>
                    </a:lnTo>
                    <a:cubicBezTo>
                      <a:pt x="16419" y="30585"/>
                      <a:pt x="16288" y="30514"/>
                      <a:pt x="16217" y="30395"/>
                    </a:cubicBezTo>
                    <a:cubicBezTo>
                      <a:pt x="16265" y="30145"/>
                      <a:pt x="16277" y="29883"/>
                      <a:pt x="16229" y="29633"/>
                    </a:cubicBezTo>
                    <a:cubicBezTo>
                      <a:pt x="16229" y="29621"/>
                      <a:pt x="16229" y="29597"/>
                      <a:pt x="16217" y="29585"/>
                    </a:cubicBezTo>
                    <a:cubicBezTo>
                      <a:pt x="16288" y="29347"/>
                      <a:pt x="16360" y="28906"/>
                      <a:pt x="16408" y="28668"/>
                    </a:cubicBezTo>
                    <a:close/>
                    <a:moveTo>
                      <a:pt x="11240" y="28859"/>
                    </a:moveTo>
                    <a:cubicBezTo>
                      <a:pt x="11282" y="28867"/>
                      <a:pt x="11324" y="28875"/>
                      <a:pt x="11371" y="28875"/>
                    </a:cubicBezTo>
                    <a:cubicBezTo>
                      <a:pt x="11390" y="28875"/>
                      <a:pt x="11410" y="28874"/>
                      <a:pt x="11431" y="28871"/>
                    </a:cubicBezTo>
                    <a:lnTo>
                      <a:pt x="11443" y="28871"/>
                    </a:lnTo>
                    <a:cubicBezTo>
                      <a:pt x="11466" y="29061"/>
                      <a:pt x="11514" y="29263"/>
                      <a:pt x="11574" y="29454"/>
                    </a:cubicBezTo>
                    <a:cubicBezTo>
                      <a:pt x="11597" y="29513"/>
                      <a:pt x="11645" y="29609"/>
                      <a:pt x="11693" y="29728"/>
                    </a:cubicBezTo>
                    <a:cubicBezTo>
                      <a:pt x="11800" y="29906"/>
                      <a:pt x="11871" y="30097"/>
                      <a:pt x="11943" y="30287"/>
                    </a:cubicBezTo>
                    <a:cubicBezTo>
                      <a:pt x="11955" y="30323"/>
                      <a:pt x="11966" y="30359"/>
                      <a:pt x="11966" y="30395"/>
                    </a:cubicBezTo>
                    <a:cubicBezTo>
                      <a:pt x="11955" y="30466"/>
                      <a:pt x="11919" y="30526"/>
                      <a:pt x="11871" y="30561"/>
                    </a:cubicBezTo>
                    <a:cubicBezTo>
                      <a:pt x="11800" y="30621"/>
                      <a:pt x="11705" y="30656"/>
                      <a:pt x="11609" y="30656"/>
                    </a:cubicBezTo>
                    <a:cubicBezTo>
                      <a:pt x="11478" y="30633"/>
                      <a:pt x="11097" y="30121"/>
                      <a:pt x="11050" y="29847"/>
                    </a:cubicBezTo>
                    <a:cubicBezTo>
                      <a:pt x="11038" y="29525"/>
                      <a:pt x="11050" y="29192"/>
                      <a:pt x="11074" y="28859"/>
                    </a:cubicBezTo>
                    <a:close/>
                    <a:moveTo>
                      <a:pt x="14776" y="28466"/>
                    </a:moveTo>
                    <a:cubicBezTo>
                      <a:pt x="14907" y="28490"/>
                      <a:pt x="15110" y="28513"/>
                      <a:pt x="15384" y="28549"/>
                    </a:cubicBezTo>
                    <a:lnTo>
                      <a:pt x="15395" y="28537"/>
                    </a:lnTo>
                    <a:cubicBezTo>
                      <a:pt x="15586" y="28871"/>
                      <a:pt x="15741" y="29228"/>
                      <a:pt x="15848" y="29585"/>
                    </a:cubicBezTo>
                    <a:cubicBezTo>
                      <a:pt x="15848" y="29633"/>
                      <a:pt x="15848" y="29680"/>
                      <a:pt x="15872" y="29716"/>
                    </a:cubicBezTo>
                    <a:cubicBezTo>
                      <a:pt x="15919" y="29930"/>
                      <a:pt x="15907" y="30156"/>
                      <a:pt x="15848" y="30383"/>
                    </a:cubicBezTo>
                    <a:cubicBezTo>
                      <a:pt x="15824" y="30490"/>
                      <a:pt x="15776" y="30597"/>
                      <a:pt x="15705" y="30680"/>
                    </a:cubicBezTo>
                    <a:cubicBezTo>
                      <a:pt x="15646" y="30718"/>
                      <a:pt x="15449" y="30750"/>
                      <a:pt x="15232" y="30750"/>
                    </a:cubicBezTo>
                    <a:cubicBezTo>
                      <a:pt x="14963" y="30750"/>
                      <a:pt x="14662" y="30701"/>
                      <a:pt x="14550" y="30549"/>
                    </a:cubicBezTo>
                    <a:cubicBezTo>
                      <a:pt x="14455" y="30430"/>
                      <a:pt x="14407" y="30073"/>
                      <a:pt x="14645" y="29061"/>
                    </a:cubicBezTo>
                    <a:lnTo>
                      <a:pt x="14669" y="29002"/>
                    </a:lnTo>
                    <a:cubicBezTo>
                      <a:pt x="14705" y="28835"/>
                      <a:pt x="14753" y="28621"/>
                      <a:pt x="14776" y="28466"/>
                    </a:cubicBezTo>
                    <a:close/>
                    <a:moveTo>
                      <a:pt x="13788" y="28537"/>
                    </a:moveTo>
                    <a:cubicBezTo>
                      <a:pt x="13836" y="28942"/>
                      <a:pt x="13907" y="29335"/>
                      <a:pt x="14014" y="29728"/>
                    </a:cubicBezTo>
                    <a:cubicBezTo>
                      <a:pt x="14062" y="29918"/>
                      <a:pt x="14038" y="30478"/>
                      <a:pt x="13943" y="30633"/>
                    </a:cubicBezTo>
                    <a:cubicBezTo>
                      <a:pt x="13888" y="30702"/>
                      <a:pt x="13629" y="30755"/>
                      <a:pt x="13333" y="30755"/>
                    </a:cubicBezTo>
                    <a:cubicBezTo>
                      <a:pt x="13118" y="30755"/>
                      <a:pt x="12883" y="30727"/>
                      <a:pt x="12693" y="30656"/>
                    </a:cubicBezTo>
                    <a:cubicBezTo>
                      <a:pt x="12609" y="30621"/>
                      <a:pt x="12538" y="30561"/>
                      <a:pt x="12502" y="30478"/>
                    </a:cubicBezTo>
                    <a:cubicBezTo>
                      <a:pt x="12431" y="30204"/>
                      <a:pt x="12431" y="29918"/>
                      <a:pt x="12526" y="29656"/>
                    </a:cubicBezTo>
                    <a:cubicBezTo>
                      <a:pt x="12609" y="29490"/>
                      <a:pt x="12681" y="28990"/>
                      <a:pt x="12705" y="28740"/>
                    </a:cubicBezTo>
                    <a:lnTo>
                      <a:pt x="13062" y="28668"/>
                    </a:lnTo>
                    <a:cubicBezTo>
                      <a:pt x="13312" y="28621"/>
                      <a:pt x="13550" y="28585"/>
                      <a:pt x="13776" y="28549"/>
                    </a:cubicBezTo>
                    <a:lnTo>
                      <a:pt x="13788" y="28537"/>
                    </a:lnTo>
                    <a:close/>
                    <a:moveTo>
                      <a:pt x="10252" y="28882"/>
                    </a:moveTo>
                    <a:cubicBezTo>
                      <a:pt x="10323" y="29192"/>
                      <a:pt x="10419" y="29490"/>
                      <a:pt x="10538" y="29775"/>
                    </a:cubicBezTo>
                    <a:cubicBezTo>
                      <a:pt x="10597" y="29930"/>
                      <a:pt x="10645" y="30085"/>
                      <a:pt x="10693" y="30252"/>
                    </a:cubicBezTo>
                    <a:cubicBezTo>
                      <a:pt x="10728" y="30454"/>
                      <a:pt x="10704" y="30716"/>
                      <a:pt x="10573" y="30835"/>
                    </a:cubicBezTo>
                    <a:cubicBezTo>
                      <a:pt x="10550" y="30847"/>
                      <a:pt x="10526" y="30871"/>
                      <a:pt x="10490" y="30883"/>
                    </a:cubicBezTo>
                    <a:lnTo>
                      <a:pt x="10466" y="30883"/>
                    </a:lnTo>
                    <a:cubicBezTo>
                      <a:pt x="10442" y="30835"/>
                      <a:pt x="10419" y="30811"/>
                      <a:pt x="10371" y="30787"/>
                    </a:cubicBezTo>
                    <a:cubicBezTo>
                      <a:pt x="10347" y="30776"/>
                      <a:pt x="10323" y="30776"/>
                      <a:pt x="10300" y="30776"/>
                    </a:cubicBezTo>
                    <a:cubicBezTo>
                      <a:pt x="10181" y="30656"/>
                      <a:pt x="10073" y="30526"/>
                      <a:pt x="9990" y="30383"/>
                    </a:cubicBezTo>
                    <a:cubicBezTo>
                      <a:pt x="9883" y="30216"/>
                      <a:pt x="9800" y="30037"/>
                      <a:pt x="9740" y="29859"/>
                    </a:cubicBezTo>
                    <a:cubicBezTo>
                      <a:pt x="9704" y="29740"/>
                      <a:pt x="9680" y="29621"/>
                      <a:pt x="9680" y="29502"/>
                    </a:cubicBezTo>
                    <a:cubicBezTo>
                      <a:pt x="9657" y="29299"/>
                      <a:pt x="9669" y="29097"/>
                      <a:pt x="9680" y="28906"/>
                    </a:cubicBezTo>
                    <a:lnTo>
                      <a:pt x="10026" y="28882"/>
                    </a:lnTo>
                    <a:close/>
                    <a:moveTo>
                      <a:pt x="17574" y="28811"/>
                    </a:moveTo>
                    <a:cubicBezTo>
                      <a:pt x="17932" y="28871"/>
                      <a:pt x="18241" y="28894"/>
                      <a:pt x="18515" y="28918"/>
                    </a:cubicBezTo>
                    <a:lnTo>
                      <a:pt x="18527" y="28906"/>
                    </a:lnTo>
                    <a:lnTo>
                      <a:pt x="18527" y="29252"/>
                    </a:lnTo>
                    <a:cubicBezTo>
                      <a:pt x="18527" y="29525"/>
                      <a:pt x="18491" y="29811"/>
                      <a:pt x="18432" y="30085"/>
                    </a:cubicBezTo>
                    <a:cubicBezTo>
                      <a:pt x="18372" y="30216"/>
                      <a:pt x="18313" y="30359"/>
                      <a:pt x="18229" y="30478"/>
                    </a:cubicBezTo>
                    <a:cubicBezTo>
                      <a:pt x="18193" y="30549"/>
                      <a:pt x="18146" y="30621"/>
                      <a:pt x="18110" y="30668"/>
                    </a:cubicBezTo>
                    <a:cubicBezTo>
                      <a:pt x="18074" y="30728"/>
                      <a:pt x="18051" y="30764"/>
                      <a:pt x="18015" y="30799"/>
                    </a:cubicBezTo>
                    <a:lnTo>
                      <a:pt x="18015" y="30811"/>
                    </a:lnTo>
                    <a:cubicBezTo>
                      <a:pt x="17967" y="30871"/>
                      <a:pt x="17908" y="30930"/>
                      <a:pt x="17836" y="30978"/>
                    </a:cubicBezTo>
                    <a:cubicBezTo>
                      <a:pt x="17812" y="30954"/>
                      <a:pt x="17789" y="30930"/>
                      <a:pt x="17765" y="30907"/>
                    </a:cubicBezTo>
                    <a:cubicBezTo>
                      <a:pt x="17622" y="30656"/>
                      <a:pt x="17503" y="30395"/>
                      <a:pt x="17420" y="30121"/>
                    </a:cubicBezTo>
                    <a:cubicBezTo>
                      <a:pt x="17491" y="29692"/>
                      <a:pt x="17562" y="29132"/>
                      <a:pt x="17574" y="28811"/>
                    </a:cubicBezTo>
                    <a:close/>
                    <a:moveTo>
                      <a:pt x="8061" y="30395"/>
                    </a:moveTo>
                    <a:cubicBezTo>
                      <a:pt x="8180" y="30549"/>
                      <a:pt x="8335" y="30668"/>
                      <a:pt x="8514" y="30752"/>
                    </a:cubicBezTo>
                    <a:cubicBezTo>
                      <a:pt x="8418" y="30859"/>
                      <a:pt x="8359" y="30978"/>
                      <a:pt x="8299" y="31109"/>
                    </a:cubicBezTo>
                    <a:cubicBezTo>
                      <a:pt x="8276" y="31168"/>
                      <a:pt x="8252" y="31240"/>
                      <a:pt x="8240" y="31311"/>
                    </a:cubicBezTo>
                    <a:cubicBezTo>
                      <a:pt x="8168" y="31228"/>
                      <a:pt x="8109" y="31133"/>
                      <a:pt x="8085" y="31014"/>
                    </a:cubicBezTo>
                    <a:lnTo>
                      <a:pt x="8097" y="31014"/>
                    </a:lnTo>
                    <a:cubicBezTo>
                      <a:pt x="8061" y="30811"/>
                      <a:pt x="8049" y="30609"/>
                      <a:pt x="8061" y="30395"/>
                    </a:cubicBezTo>
                    <a:close/>
                    <a:moveTo>
                      <a:pt x="20408" y="30585"/>
                    </a:moveTo>
                    <a:lnTo>
                      <a:pt x="20408" y="30585"/>
                    </a:lnTo>
                    <a:cubicBezTo>
                      <a:pt x="20444" y="30799"/>
                      <a:pt x="20432" y="31026"/>
                      <a:pt x="20360" y="31240"/>
                    </a:cubicBezTo>
                    <a:lnTo>
                      <a:pt x="20372" y="31240"/>
                    </a:lnTo>
                    <a:cubicBezTo>
                      <a:pt x="20325" y="31359"/>
                      <a:pt x="20241" y="31466"/>
                      <a:pt x="20122" y="31538"/>
                    </a:cubicBezTo>
                    <a:cubicBezTo>
                      <a:pt x="20146" y="31299"/>
                      <a:pt x="20110" y="31061"/>
                      <a:pt x="20015" y="30835"/>
                    </a:cubicBezTo>
                    <a:cubicBezTo>
                      <a:pt x="20146" y="30799"/>
                      <a:pt x="20265" y="30716"/>
                      <a:pt x="20360" y="30621"/>
                    </a:cubicBezTo>
                    <a:cubicBezTo>
                      <a:pt x="20372" y="30609"/>
                      <a:pt x="20396" y="30597"/>
                      <a:pt x="20408" y="30585"/>
                    </a:cubicBezTo>
                    <a:close/>
                    <a:moveTo>
                      <a:pt x="8859" y="30883"/>
                    </a:moveTo>
                    <a:cubicBezTo>
                      <a:pt x="8871" y="30907"/>
                      <a:pt x="8883" y="30918"/>
                      <a:pt x="8883" y="30942"/>
                    </a:cubicBezTo>
                    <a:cubicBezTo>
                      <a:pt x="8978" y="31073"/>
                      <a:pt x="9109" y="31168"/>
                      <a:pt x="9252" y="31204"/>
                    </a:cubicBezTo>
                    <a:cubicBezTo>
                      <a:pt x="9133" y="31430"/>
                      <a:pt x="9061" y="31669"/>
                      <a:pt x="9049" y="31919"/>
                    </a:cubicBezTo>
                    <a:cubicBezTo>
                      <a:pt x="9026" y="32050"/>
                      <a:pt x="9026" y="32192"/>
                      <a:pt x="9038" y="32335"/>
                    </a:cubicBezTo>
                    <a:cubicBezTo>
                      <a:pt x="9026" y="32311"/>
                      <a:pt x="9002" y="32288"/>
                      <a:pt x="8978" y="32264"/>
                    </a:cubicBezTo>
                    <a:cubicBezTo>
                      <a:pt x="8966" y="32240"/>
                      <a:pt x="8907" y="32169"/>
                      <a:pt x="8871" y="32133"/>
                    </a:cubicBezTo>
                    <a:cubicBezTo>
                      <a:pt x="8788" y="32026"/>
                      <a:pt x="8704" y="31907"/>
                      <a:pt x="8633" y="31788"/>
                    </a:cubicBezTo>
                    <a:cubicBezTo>
                      <a:pt x="8657" y="31716"/>
                      <a:pt x="8633" y="31645"/>
                      <a:pt x="8573" y="31609"/>
                    </a:cubicBezTo>
                    <a:cubicBezTo>
                      <a:pt x="8561" y="31478"/>
                      <a:pt x="8585" y="31347"/>
                      <a:pt x="8633" y="31240"/>
                    </a:cubicBezTo>
                    <a:cubicBezTo>
                      <a:pt x="8680" y="31097"/>
                      <a:pt x="8764" y="30978"/>
                      <a:pt x="8859" y="30883"/>
                    </a:cubicBezTo>
                    <a:close/>
                    <a:moveTo>
                      <a:pt x="19682" y="30954"/>
                    </a:moveTo>
                    <a:cubicBezTo>
                      <a:pt x="19801" y="31228"/>
                      <a:pt x="19813" y="31538"/>
                      <a:pt x="19729" y="31823"/>
                    </a:cubicBezTo>
                    <a:cubicBezTo>
                      <a:pt x="19694" y="31954"/>
                      <a:pt x="19646" y="32073"/>
                      <a:pt x="19586" y="32192"/>
                    </a:cubicBezTo>
                    <a:cubicBezTo>
                      <a:pt x="19551" y="32252"/>
                      <a:pt x="19491" y="32311"/>
                      <a:pt x="19432" y="32347"/>
                    </a:cubicBezTo>
                    <a:cubicBezTo>
                      <a:pt x="19491" y="32085"/>
                      <a:pt x="19503" y="31811"/>
                      <a:pt x="19456" y="31549"/>
                    </a:cubicBezTo>
                    <a:lnTo>
                      <a:pt x="19467" y="31549"/>
                    </a:lnTo>
                    <a:cubicBezTo>
                      <a:pt x="19456" y="31454"/>
                      <a:pt x="19420" y="31347"/>
                      <a:pt x="19384" y="31252"/>
                    </a:cubicBezTo>
                    <a:cubicBezTo>
                      <a:pt x="19503" y="31168"/>
                      <a:pt x="19598" y="31061"/>
                      <a:pt x="19682" y="30954"/>
                    </a:cubicBezTo>
                    <a:close/>
                    <a:moveTo>
                      <a:pt x="19075" y="31418"/>
                    </a:moveTo>
                    <a:cubicBezTo>
                      <a:pt x="19086" y="31478"/>
                      <a:pt x="19110" y="31538"/>
                      <a:pt x="19110" y="31609"/>
                    </a:cubicBezTo>
                    <a:cubicBezTo>
                      <a:pt x="19170" y="31883"/>
                      <a:pt x="19134" y="32169"/>
                      <a:pt x="19027" y="32419"/>
                    </a:cubicBezTo>
                    <a:cubicBezTo>
                      <a:pt x="18994" y="32629"/>
                      <a:pt x="18816" y="32778"/>
                      <a:pt x="18608" y="32778"/>
                    </a:cubicBezTo>
                    <a:cubicBezTo>
                      <a:pt x="18593" y="32778"/>
                      <a:pt x="18578" y="32777"/>
                      <a:pt x="18563" y="32776"/>
                    </a:cubicBezTo>
                    <a:cubicBezTo>
                      <a:pt x="18598" y="32407"/>
                      <a:pt x="18586" y="32038"/>
                      <a:pt x="18515" y="31669"/>
                    </a:cubicBezTo>
                    <a:lnTo>
                      <a:pt x="18539" y="31669"/>
                    </a:lnTo>
                    <a:cubicBezTo>
                      <a:pt x="18741" y="31645"/>
                      <a:pt x="18932" y="31561"/>
                      <a:pt x="19075" y="31418"/>
                    </a:cubicBezTo>
                    <a:close/>
                    <a:moveTo>
                      <a:pt x="9514" y="31490"/>
                    </a:moveTo>
                    <a:cubicBezTo>
                      <a:pt x="9633" y="31585"/>
                      <a:pt x="9788" y="31633"/>
                      <a:pt x="9954" y="31633"/>
                    </a:cubicBezTo>
                    <a:cubicBezTo>
                      <a:pt x="9919" y="31871"/>
                      <a:pt x="9919" y="32109"/>
                      <a:pt x="9931" y="32347"/>
                    </a:cubicBezTo>
                    <a:cubicBezTo>
                      <a:pt x="9931" y="32478"/>
                      <a:pt x="9942" y="32621"/>
                      <a:pt x="9966" y="32752"/>
                    </a:cubicBezTo>
                    <a:cubicBezTo>
                      <a:pt x="9913" y="32775"/>
                      <a:pt x="9861" y="32783"/>
                      <a:pt x="9811" y="32783"/>
                    </a:cubicBezTo>
                    <a:cubicBezTo>
                      <a:pt x="9782" y="32783"/>
                      <a:pt x="9754" y="32780"/>
                      <a:pt x="9728" y="32776"/>
                    </a:cubicBezTo>
                    <a:cubicBezTo>
                      <a:pt x="9573" y="32764"/>
                      <a:pt x="9454" y="32645"/>
                      <a:pt x="9430" y="32502"/>
                    </a:cubicBezTo>
                    <a:cubicBezTo>
                      <a:pt x="9383" y="32323"/>
                      <a:pt x="9371" y="32145"/>
                      <a:pt x="9383" y="31966"/>
                    </a:cubicBezTo>
                    <a:lnTo>
                      <a:pt x="9395" y="31954"/>
                    </a:lnTo>
                    <a:cubicBezTo>
                      <a:pt x="9407" y="31799"/>
                      <a:pt x="9454" y="31645"/>
                      <a:pt x="9514" y="31490"/>
                    </a:cubicBezTo>
                    <a:close/>
                    <a:moveTo>
                      <a:pt x="17041" y="31427"/>
                    </a:moveTo>
                    <a:cubicBezTo>
                      <a:pt x="17056" y="31427"/>
                      <a:pt x="17071" y="31428"/>
                      <a:pt x="17086" y="31430"/>
                    </a:cubicBezTo>
                    <a:cubicBezTo>
                      <a:pt x="17098" y="31430"/>
                      <a:pt x="17122" y="31430"/>
                      <a:pt x="17134" y="31442"/>
                    </a:cubicBezTo>
                    <a:cubicBezTo>
                      <a:pt x="17181" y="31478"/>
                      <a:pt x="17193" y="31538"/>
                      <a:pt x="17193" y="31597"/>
                    </a:cubicBezTo>
                    <a:cubicBezTo>
                      <a:pt x="17193" y="31752"/>
                      <a:pt x="17181" y="31907"/>
                      <a:pt x="17146" y="32061"/>
                    </a:cubicBezTo>
                    <a:cubicBezTo>
                      <a:pt x="17134" y="32133"/>
                      <a:pt x="17122" y="32192"/>
                      <a:pt x="17110" y="32240"/>
                    </a:cubicBezTo>
                    <a:cubicBezTo>
                      <a:pt x="17098" y="32431"/>
                      <a:pt x="17062" y="32621"/>
                      <a:pt x="17015" y="32800"/>
                    </a:cubicBezTo>
                    <a:cubicBezTo>
                      <a:pt x="16991" y="32895"/>
                      <a:pt x="16955" y="32990"/>
                      <a:pt x="16908" y="33073"/>
                    </a:cubicBezTo>
                    <a:cubicBezTo>
                      <a:pt x="16765" y="32990"/>
                      <a:pt x="16622" y="32883"/>
                      <a:pt x="16503" y="32764"/>
                    </a:cubicBezTo>
                    <a:cubicBezTo>
                      <a:pt x="16503" y="32633"/>
                      <a:pt x="16515" y="32514"/>
                      <a:pt x="16527" y="32383"/>
                    </a:cubicBezTo>
                    <a:lnTo>
                      <a:pt x="16538" y="32383"/>
                    </a:lnTo>
                    <a:lnTo>
                      <a:pt x="16538" y="32300"/>
                    </a:lnTo>
                    <a:cubicBezTo>
                      <a:pt x="16550" y="32121"/>
                      <a:pt x="16562" y="31954"/>
                      <a:pt x="16550" y="31776"/>
                    </a:cubicBezTo>
                    <a:cubicBezTo>
                      <a:pt x="16617" y="31675"/>
                      <a:pt x="16811" y="31427"/>
                      <a:pt x="17041" y="31427"/>
                    </a:cubicBezTo>
                    <a:close/>
                    <a:moveTo>
                      <a:pt x="12587" y="31263"/>
                    </a:moveTo>
                    <a:cubicBezTo>
                      <a:pt x="12607" y="31263"/>
                      <a:pt x="12627" y="31267"/>
                      <a:pt x="12645" y="31276"/>
                    </a:cubicBezTo>
                    <a:cubicBezTo>
                      <a:pt x="12800" y="31311"/>
                      <a:pt x="12967" y="31538"/>
                      <a:pt x="12990" y="31883"/>
                    </a:cubicBezTo>
                    <a:cubicBezTo>
                      <a:pt x="13002" y="31942"/>
                      <a:pt x="13002" y="32014"/>
                      <a:pt x="12990" y="32085"/>
                    </a:cubicBezTo>
                    <a:cubicBezTo>
                      <a:pt x="12979" y="32288"/>
                      <a:pt x="12931" y="32490"/>
                      <a:pt x="12871" y="32692"/>
                    </a:cubicBezTo>
                    <a:cubicBezTo>
                      <a:pt x="12764" y="33014"/>
                      <a:pt x="12657" y="33097"/>
                      <a:pt x="12633" y="33109"/>
                    </a:cubicBezTo>
                    <a:cubicBezTo>
                      <a:pt x="12621" y="33115"/>
                      <a:pt x="12609" y="33118"/>
                      <a:pt x="12598" y="33118"/>
                    </a:cubicBezTo>
                    <a:cubicBezTo>
                      <a:pt x="12586" y="33118"/>
                      <a:pt x="12574" y="33115"/>
                      <a:pt x="12562" y="33109"/>
                    </a:cubicBezTo>
                    <a:cubicBezTo>
                      <a:pt x="12443" y="33073"/>
                      <a:pt x="12371" y="32954"/>
                      <a:pt x="12324" y="32776"/>
                    </a:cubicBezTo>
                    <a:cubicBezTo>
                      <a:pt x="12276" y="32490"/>
                      <a:pt x="12264" y="32192"/>
                      <a:pt x="12288" y="31907"/>
                    </a:cubicBezTo>
                    <a:lnTo>
                      <a:pt x="12300" y="31907"/>
                    </a:lnTo>
                    <a:cubicBezTo>
                      <a:pt x="12312" y="31871"/>
                      <a:pt x="12312" y="31835"/>
                      <a:pt x="12312" y="31799"/>
                    </a:cubicBezTo>
                    <a:lnTo>
                      <a:pt x="12312" y="31764"/>
                    </a:lnTo>
                    <a:cubicBezTo>
                      <a:pt x="12336" y="31526"/>
                      <a:pt x="12407" y="31359"/>
                      <a:pt x="12502" y="31288"/>
                    </a:cubicBezTo>
                    <a:cubicBezTo>
                      <a:pt x="12524" y="31273"/>
                      <a:pt x="12556" y="31263"/>
                      <a:pt x="12587" y="31263"/>
                    </a:cubicBezTo>
                    <a:close/>
                    <a:moveTo>
                      <a:pt x="14756" y="31427"/>
                    </a:moveTo>
                    <a:cubicBezTo>
                      <a:pt x="14771" y="31427"/>
                      <a:pt x="14786" y="31428"/>
                      <a:pt x="14800" y="31430"/>
                    </a:cubicBezTo>
                    <a:lnTo>
                      <a:pt x="14836" y="31430"/>
                    </a:lnTo>
                    <a:cubicBezTo>
                      <a:pt x="14850" y="31428"/>
                      <a:pt x="14864" y="31427"/>
                      <a:pt x="14878" y="31427"/>
                    </a:cubicBezTo>
                    <a:cubicBezTo>
                      <a:pt x="14950" y="31427"/>
                      <a:pt x="15024" y="31452"/>
                      <a:pt x="15074" y="31502"/>
                    </a:cubicBezTo>
                    <a:cubicBezTo>
                      <a:pt x="15157" y="31597"/>
                      <a:pt x="15145" y="31776"/>
                      <a:pt x="15122" y="31930"/>
                    </a:cubicBezTo>
                    <a:cubicBezTo>
                      <a:pt x="15122" y="31990"/>
                      <a:pt x="15122" y="32038"/>
                      <a:pt x="15122" y="32085"/>
                    </a:cubicBezTo>
                    <a:cubicBezTo>
                      <a:pt x="15110" y="32300"/>
                      <a:pt x="15086" y="32514"/>
                      <a:pt x="15038" y="32728"/>
                    </a:cubicBezTo>
                    <a:cubicBezTo>
                      <a:pt x="15026" y="32823"/>
                      <a:pt x="15014" y="32907"/>
                      <a:pt x="15003" y="32931"/>
                    </a:cubicBezTo>
                    <a:cubicBezTo>
                      <a:pt x="15003" y="32963"/>
                      <a:pt x="14922" y="33137"/>
                      <a:pt x="14789" y="33137"/>
                    </a:cubicBezTo>
                    <a:cubicBezTo>
                      <a:pt x="14777" y="33137"/>
                      <a:pt x="14765" y="33136"/>
                      <a:pt x="14753" y="33133"/>
                    </a:cubicBezTo>
                    <a:cubicBezTo>
                      <a:pt x="14705" y="33121"/>
                      <a:pt x="14598" y="33085"/>
                      <a:pt x="14562" y="32728"/>
                    </a:cubicBezTo>
                    <a:lnTo>
                      <a:pt x="14574" y="32728"/>
                    </a:lnTo>
                    <a:cubicBezTo>
                      <a:pt x="14550" y="32609"/>
                      <a:pt x="14550" y="32466"/>
                      <a:pt x="14550" y="32335"/>
                    </a:cubicBezTo>
                    <a:cubicBezTo>
                      <a:pt x="14550" y="32228"/>
                      <a:pt x="14538" y="32133"/>
                      <a:pt x="14526" y="32050"/>
                    </a:cubicBezTo>
                    <a:lnTo>
                      <a:pt x="14526" y="31954"/>
                    </a:lnTo>
                    <a:cubicBezTo>
                      <a:pt x="14503" y="31764"/>
                      <a:pt x="14479" y="31561"/>
                      <a:pt x="14550" y="31490"/>
                    </a:cubicBezTo>
                    <a:cubicBezTo>
                      <a:pt x="14609" y="31450"/>
                      <a:pt x="14685" y="31427"/>
                      <a:pt x="14756" y="31427"/>
                    </a:cubicBezTo>
                    <a:close/>
                    <a:moveTo>
                      <a:pt x="10383" y="31240"/>
                    </a:moveTo>
                    <a:cubicBezTo>
                      <a:pt x="10573" y="31478"/>
                      <a:pt x="10835" y="31657"/>
                      <a:pt x="11133" y="31740"/>
                    </a:cubicBezTo>
                    <a:cubicBezTo>
                      <a:pt x="11074" y="32121"/>
                      <a:pt x="11050" y="32502"/>
                      <a:pt x="11085" y="32883"/>
                    </a:cubicBezTo>
                    <a:cubicBezTo>
                      <a:pt x="10954" y="33014"/>
                      <a:pt x="10788" y="33121"/>
                      <a:pt x="10621" y="33181"/>
                    </a:cubicBezTo>
                    <a:cubicBezTo>
                      <a:pt x="10562" y="33181"/>
                      <a:pt x="10431" y="33169"/>
                      <a:pt x="10359" y="32859"/>
                    </a:cubicBezTo>
                    <a:cubicBezTo>
                      <a:pt x="10359" y="32812"/>
                      <a:pt x="10347" y="32752"/>
                      <a:pt x="10312" y="32716"/>
                    </a:cubicBezTo>
                    <a:lnTo>
                      <a:pt x="10323" y="32716"/>
                    </a:lnTo>
                    <a:cubicBezTo>
                      <a:pt x="10300" y="32585"/>
                      <a:pt x="10288" y="32454"/>
                      <a:pt x="10276" y="32323"/>
                    </a:cubicBezTo>
                    <a:cubicBezTo>
                      <a:pt x="10264" y="32061"/>
                      <a:pt x="10288" y="31788"/>
                      <a:pt x="10323" y="31526"/>
                    </a:cubicBezTo>
                    <a:cubicBezTo>
                      <a:pt x="10359" y="31478"/>
                      <a:pt x="10371" y="31430"/>
                      <a:pt x="10347" y="31383"/>
                    </a:cubicBezTo>
                    <a:cubicBezTo>
                      <a:pt x="10359" y="31323"/>
                      <a:pt x="10371" y="31276"/>
                      <a:pt x="10383" y="31240"/>
                    </a:cubicBezTo>
                    <a:close/>
                    <a:moveTo>
                      <a:pt x="13815" y="31315"/>
                    </a:moveTo>
                    <a:cubicBezTo>
                      <a:pt x="13830" y="31315"/>
                      <a:pt x="13845" y="31318"/>
                      <a:pt x="13860" y="31323"/>
                    </a:cubicBezTo>
                    <a:cubicBezTo>
                      <a:pt x="13895" y="31335"/>
                      <a:pt x="13943" y="31418"/>
                      <a:pt x="13955" y="31561"/>
                    </a:cubicBezTo>
                    <a:cubicBezTo>
                      <a:pt x="13991" y="31871"/>
                      <a:pt x="13991" y="32192"/>
                      <a:pt x="13955" y="32514"/>
                    </a:cubicBezTo>
                    <a:lnTo>
                      <a:pt x="13955" y="32573"/>
                    </a:lnTo>
                    <a:cubicBezTo>
                      <a:pt x="13955" y="32621"/>
                      <a:pt x="13943" y="32669"/>
                      <a:pt x="13931" y="32728"/>
                    </a:cubicBezTo>
                    <a:cubicBezTo>
                      <a:pt x="13895" y="33085"/>
                      <a:pt x="13824" y="33169"/>
                      <a:pt x="13800" y="33193"/>
                    </a:cubicBezTo>
                    <a:lnTo>
                      <a:pt x="13764" y="33193"/>
                    </a:lnTo>
                    <a:cubicBezTo>
                      <a:pt x="13681" y="33181"/>
                      <a:pt x="13574" y="33050"/>
                      <a:pt x="13479" y="32704"/>
                    </a:cubicBezTo>
                    <a:lnTo>
                      <a:pt x="13490" y="32704"/>
                    </a:lnTo>
                    <a:cubicBezTo>
                      <a:pt x="13419" y="32431"/>
                      <a:pt x="13371" y="32145"/>
                      <a:pt x="13348" y="31859"/>
                    </a:cubicBezTo>
                    <a:cubicBezTo>
                      <a:pt x="13360" y="31847"/>
                      <a:pt x="13360" y="31835"/>
                      <a:pt x="13348" y="31835"/>
                    </a:cubicBezTo>
                    <a:lnTo>
                      <a:pt x="13348" y="31811"/>
                    </a:lnTo>
                    <a:cubicBezTo>
                      <a:pt x="13336" y="31561"/>
                      <a:pt x="13479" y="31442"/>
                      <a:pt x="13752" y="31335"/>
                    </a:cubicBezTo>
                    <a:cubicBezTo>
                      <a:pt x="13773" y="31321"/>
                      <a:pt x="13794" y="31315"/>
                      <a:pt x="13815" y="31315"/>
                    </a:cubicBezTo>
                    <a:close/>
                    <a:moveTo>
                      <a:pt x="16086" y="31216"/>
                    </a:moveTo>
                    <a:cubicBezTo>
                      <a:pt x="16086" y="31216"/>
                      <a:pt x="16169" y="31276"/>
                      <a:pt x="16205" y="31692"/>
                    </a:cubicBezTo>
                    <a:cubicBezTo>
                      <a:pt x="16193" y="31728"/>
                      <a:pt x="16193" y="31764"/>
                      <a:pt x="16205" y="31799"/>
                    </a:cubicBezTo>
                    <a:cubicBezTo>
                      <a:pt x="16205" y="31942"/>
                      <a:pt x="16205" y="32097"/>
                      <a:pt x="16181" y="32264"/>
                    </a:cubicBezTo>
                    <a:lnTo>
                      <a:pt x="16181" y="32359"/>
                    </a:lnTo>
                    <a:cubicBezTo>
                      <a:pt x="16169" y="32502"/>
                      <a:pt x="16169" y="32657"/>
                      <a:pt x="16146" y="32788"/>
                    </a:cubicBezTo>
                    <a:cubicBezTo>
                      <a:pt x="16098" y="33145"/>
                      <a:pt x="16038" y="33193"/>
                      <a:pt x="16027" y="33193"/>
                    </a:cubicBezTo>
                    <a:lnTo>
                      <a:pt x="16015" y="33193"/>
                    </a:lnTo>
                    <a:cubicBezTo>
                      <a:pt x="15824" y="33157"/>
                      <a:pt x="15693" y="33002"/>
                      <a:pt x="15610" y="32716"/>
                    </a:cubicBezTo>
                    <a:lnTo>
                      <a:pt x="15622" y="32716"/>
                    </a:lnTo>
                    <a:lnTo>
                      <a:pt x="15622" y="32704"/>
                    </a:lnTo>
                    <a:cubicBezTo>
                      <a:pt x="15538" y="32311"/>
                      <a:pt x="15515" y="31907"/>
                      <a:pt x="15562" y="31514"/>
                    </a:cubicBezTo>
                    <a:cubicBezTo>
                      <a:pt x="15586" y="31418"/>
                      <a:pt x="15836" y="31228"/>
                      <a:pt x="16086" y="31216"/>
                    </a:cubicBezTo>
                    <a:close/>
                    <a:moveTo>
                      <a:pt x="18098" y="31228"/>
                    </a:moveTo>
                    <a:cubicBezTo>
                      <a:pt x="18122" y="31323"/>
                      <a:pt x="18146" y="31418"/>
                      <a:pt x="18158" y="31514"/>
                    </a:cubicBezTo>
                    <a:cubicBezTo>
                      <a:pt x="18229" y="31907"/>
                      <a:pt x="18253" y="32300"/>
                      <a:pt x="18217" y="32704"/>
                    </a:cubicBezTo>
                    <a:lnTo>
                      <a:pt x="18193" y="32788"/>
                    </a:lnTo>
                    <a:cubicBezTo>
                      <a:pt x="18182" y="32823"/>
                      <a:pt x="18170" y="32859"/>
                      <a:pt x="18158" y="32895"/>
                    </a:cubicBezTo>
                    <a:cubicBezTo>
                      <a:pt x="18086" y="33157"/>
                      <a:pt x="18027" y="33193"/>
                      <a:pt x="18015" y="33193"/>
                    </a:cubicBezTo>
                    <a:cubicBezTo>
                      <a:pt x="17932" y="33193"/>
                      <a:pt x="17646" y="33002"/>
                      <a:pt x="17384" y="32788"/>
                    </a:cubicBezTo>
                    <a:cubicBezTo>
                      <a:pt x="17420" y="32609"/>
                      <a:pt x="17443" y="32442"/>
                      <a:pt x="17455" y="32264"/>
                    </a:cubicBezTo>
                    <a:lnTo>
                      <a:pt x="17467" y="32264"/>
                    </a:lnTo>
                    <a:cubicBezTo>
                      <a:pt x="17467" y="32240"/>
                      <a:pt x="17479" y="32192"/>
                      <a:pt x="17491" y="32133"/>
                    </a:cubicBezTo>
                    <a:cubicBezTo>
                      <a:pt x="17527" y="31978"/>
                      <a:pt x="17539" y="31835"/>
                      <a:pt x="17551" y="31680"/>
                    </a:cubicBezTo>
                    <a:cubicBezTo>
                      <a:pt x="17693" y="31573"/>
                      <a:pt x="17824" y="31454"/>
                      <a:pt x="17943" y="31311"/>
                    </a:cubicBezTo>
                    <a:cubicBezTo>
                      <a:pt x="18003" y="31299"/>
                      <a:pt x="18051" y="31264"/>
                      <a:pt x="18098" y="31228"/>
                    </a:cubicBezTo>
                    <a:close/>
                    <a:moveTo>
                      <a:pt x="11662" y="31364"/>
                    </a:moveTo>
                    <a:cubicBezTo>
                      <a:pt x="11670" y="31364"/>
                      <a:pt x="11676" y="31366"/>
                      <a:pt x="11681" y="31371"/>
                    </a:cubicBezTo>
                    <a:cubicBezTo>
                      <a:pt x="11764" y="31395"/>
                      <a:pt x="11883" y="31597"/>
                      <a:pt x="11943" y="31835"/>
                    </a:cubicBezTo>
                    <a:cubicBezTo>
                      <a:pt x="11907" y="32145"/>
                      <a:pt x="11919" y="32466"/>
                      <a:pt x="11966" y="32776"/>
                    </a:cubicBezTo>
                    <a:lnTo>
                      <a:pt x="11966" y="32788"/>
                    </a:lnTo>
                    <a:cubicBezTo>
                      <a:pt x="11871" y="32954"/>
                      <a:pt x="11740" y="33097"/>
                      <a:pt x="11585" y="33193"/>
                    </a:cubicBezTo>
                    <a:cubicBezTo>
                      <a:pt x="11562" y="33193"/>
                      <a:pt x="11538" y="33204"/>
                      <a:pt x="11514" y="33204"/>
                    </a:cubicBezTo>
                    <a:cubicBezTo>
                      <a:pt x="11478" y="33121"/>
                      <a:pt x="11455" y="33026"/>
                      <a:pt x="11443" y="32942"/>
                    </a:cubicBezTo>
                    <a:cubicBezTo>
                      <a:pt x="11395" y="32502"/>
                      <a:pt x="11419" y="32073"/>
                      <a:pt x="11502" y="31657"/>
                    </a:cubicBezTo>
                    <a:cubicBezTo>
                      <a:pt x="11526" y="31573"/>
                      <a:pt x="11538" y="31502"/>
                      <a:pt x="11574" y="31430"/>
                    </a:cubicBezTo>
                    <a:cubicBezTo>
                      <a:pt x="11585" y="31418"/>
                      <a:pt x="11585" y="31407"/>
                      <a:pt x="11597" y="31395"/>
                    </a:cubicBezTo>
                    <a:cubicBezTo>
                      <a:pt x="11628" y="31372"/>
                      <a:pt x="11648" y="31364"/>
                      <a:pt x="11662" y="31364"/>
                    </a:cubicBezTo>
                    <a:close/>
                    <a:moveTo>
                      <a:pt x="1834" y="23120"/>
                    </a:moveTo>
                    <a:lnTo>
                      <a:pt x="1834" y="23120"/>
                    </a:lnTo>
                    <a:cubicBezTo>
                      <a:pt x="2418" y="23608"/>
                      <a:pt x="3418" y="24334"/>
                      <a:pt x="4239" y="24406"/>
                    </a:cubicBezTo>
                    <a:cubicBezTo>
                      <a:pt x="4620" y="24430"/>
                      <a:pt x="4989" y="24525"/>
                      <a:pt x="5347" y="24680"/>
                    </a:cubicBezTo>
                    <a:cubicBezTo>
                      <a:pt x="5359" y="24918"/>
                      <a:pt x="5406" y="25489"/>
                      <a:pt x="5478" y="26132"/>
                    </a:cubicBezTo>
                    <a:cubicBezTo>
                      <a:pt x="5537" y="26680"/>
                      <a:pt x="5632" y="27227"/>
                      <a:pt x="5763" y="27763"/>
                    </a:cubicBezTo>
                    <a:cubicBezTo>
                      <a:pt x="5882" y="28275"/>
                      <a:pt x="5978" y="28799"/>
                      <a:pt x="6037" y="29323"/>
                    </a:cubicBezTo>
                    <a:cubicBezTo>
                      <a:pt x="6132" y="30025"/>
                      <a:pt x="6216" y="30633"/>
                      <a:pt x="6394" y="30918"/>
                    </a:cubicBezTo>
                    <a:cubicBezTo>
                      <a:pt x="6432" y="30974"/>
                      <a:pt x="6485" y="30997"/>
                      <a:pt x="6536" y="30997"/>
                    </a:cubicBezTo>
                    <a:cubicBezTo>
                      <a:pt x="6662" y="30997"/>
                      <a:pt x="6785" y="30860"/>
                      <a:pt x="6692" y="30716"/>
                    </a:cubicBezTo>
                    <a:cubicBezTo>
                      <a:pt x="6549" y="30502"/>
                      <a:pt x="6466" y="29906"/>
                      <a:pt x="6382" y="29275"/>
                    </a:cubicBezTo>
                    <a:cubicBezTo>
                      <a:pt x="6323" y="28728"/>
                      <a:pt x="6228" y="28204"/>
                      <a:pt x="6097" y="27668"/>
                    </a:cubicBezTo>
                    <a:cubicBezTo>
                      <a:pt x="6013" y="27323"/>
                      <a:pt x="5954" y="26977"/>
                      <a:pt x="5906" y="26620"/>
                    </a:cubicBezTo>
                    <a:lnTo>
                      <a:pt x="5906" y="26620"/>
                    </a:lnTo>
                    <a:cubicBezTo>
                      <a:pt x="6132" y="27120"/>
                      <a:pt x="7121" y="29252"/>
                      <a:pt x="7835" y="29894"/>
                    </a:cubicBezTo>
                    <a:cubicBezTo>
                      <a:pt x="7633" y="30299"/>
                      <a:pt x="7716" y="30871"/>
                      <a:pt x="7752" y="31061"/>
                    </a:cubicBezTo>
                    <a:cubicBezTo>
                      <a:pt x="7799" y="31430"/>
                      <a:pt x="8097" y="31692"/>
                      <a:pt x="8276" y="31811"/>
                    </a:cubicBezTo>
                    <a:cubicBezTo>
                      <a:pt x="8347" y="32014"/>
                      <a:pt x="8466" y="32192"/>
                      <a:pt x="8609" y="32347"/>
                    </a:cubicBezTo>
                    <a:cubicBezTo>
                      <a:pt x="8633" y="32383"/>
                      <a:pt x="8668" y="32431"/>
                      <a:pt x="8704" y="32466"/>
                    </a:cubicBezTo>
                    <a:cubicBezTo>
                      <a:pt x="8847" y="32669"/>
                      <a:pt x="8990" y="32764"/>
                      <a:pt x="9133" y="32764"/>
                    </a:cubicBezTo>
                    <a:lnTo>
                      <a:pt x="9157" y="32764"/>
                    </a:lnTo>
                    <a:cubicBezTo>
                      <a:pt x="9264" y="32966"/>
                      <a:pt x="9454" y="33097"/>
                      <a:pt x="9680" y="33121"/>
                    </a:cubicBezTo>
                    <a:cubicBezTo>
                      <a:pt x="9716" y="33133"/>
                      <a:pt x="9764" y="33133"/>
                      <a:pt x="9811" y="33133"/>
                    </a:cubicBezTo>
                    <a:cubicBezTo>
                      <a:pt x="9895" y="33133"/>
                      <a:pt x="9978" y="33121"/>
                      <a:pt x="10061" y="33097"/>
                    </a:cubicBezTo>
                    <a:cubicBezTo>
                      <a:pt x="10169" y="33383"/>
                      <a:pt x="10347" y="33526"/>
                      <a:pt x="10597" y="33538"/>
                    </a:cubicBezTo>
                    <a:lnTo>
                      <a:pt x="10609" y="33538"/>
                    </a:lnTo>
                    <a:cubicBezTo>
                      <a:pt x="10823" y="33514"/>
                      <a:pt x="11014" y="33419"/>
                      <a:pt x="11169" y="33276"/>
                    </a:cubicBezTo>
                    <a:cubicBezTo>
                      <a:pt x="11204" y="33443"/>
                      <a:pt x="11359" y="33562"/>
                      <a:pt x="11526" y="33562"/>
                    </a:cubicBezTo>
                    <a:cubicBezTo>
                      <a:pt x="11645" y="33550"/>
                      <a:pt x="11764" y="33514"/>
                      <a:pt x="11859" y="33443"/>
                    </a:cubicBezTo>
                    <a:cubicBezTo>
                      <a:pt x="11955" y="33371"/>
                      <a:pt x="12050" y="33288"/>
                      <a:pt x="12121" y="33193"/>
                    </a:cubicBezTo>
                    <a:cubicBezTo>
                      <a:pt x="12205" y="33312"/>
                      <a:pt x="12312" y="33395"/>
                      <a:pt x="12455" y="33443"/>
                    </a:cubicBezTo>
                    <a:cubicBezTo>
                      <a:pt x="12502" y="33466"/>
                      <a:pt x="12550" y="33466"/>
                      <a:pt x="12598" y="33478"/>
                    </a:cubicBezTo>
                    <a:cubicBezTo>
                      <a:pt x="12669" y="33466"/>
                      <a:pt x="12740" y="33454"/>
                      <a:pt x="12800" y="33431"/>
                    </a:cubicBezTo>
                    <a:cubicBezTo>
                      <a:pt x="12979" y="33312"/>
                      <a:pt x="13109" y="33133"/>
                      <a:pt x="13169" y="32931"/>
                    </a:cubicBezTo>
                    <a:lnTo>
                      <a:pt x="13193" y="32931"/>
                    </a:lnTo>
                    <a:cubicBezTo>
                      <a:pt x="13312" y="33300"/>
                      <a:pt x="13490" y="33502"/>
                      <a:pt x="13705" y="33538"/>
                    </a:cubicBezTo>
                    <a:cubicBezTo>
                      <a:pt x="13729" y="33550"/>
                      <a:pt x="13752" y="33550"/>
                      <a:pt x="13776" y="33550"/>
                    </a:cubicBezTo>
                    <a:cubicBezTo>
                      <a:pt x="13860" y="33550"/>
                      <a:pt x="13931" y="33526"/>
                      <a:pt x="14002" y="33478"/>
                    </a:cubicBezTo>
                    <a:cubicBezTo>
                      <a:pt x="14145" y="33335"/>
                      <a:pt x="14241" y="33157"/>
                      <a:pt x="14252" y="32966"/>
                    </a:cubicBezTo>
                    <a:cubicBezTo>
                      <a:pt x="14288" y="33193"/>
                      <a:pt x="14443" y="33383"/>
                      <a:pt x="14657" y="33466"/>
                    </a:cubicBezTo>
                    <a:cubicBezTo>
                      <a:pt x="14705" y="33478"/>
                      <a:pt x="14753" y="33490"/>
                      <a:pt x="14800" y="33490"/>
                    </a:cubicBezTo>
                    <a:cubicBezTo>
                      <a:pt x="15098" y="33490"/>
                      <a:pt x="15288" y="33204"/>
                      <a:pt x="15348" y="33038"/>
                    </a:cubicBezTo>
                    <a:cubicBezTo>
                      <a:pt x="15348" y="33026"/>
                      <a:pt x="15348" y="33014"/>
                      <a:pt x="15348" y="33014"/>
                    </a:cubicBezTo>
                    <a:cubicBezTo>
                      <a:pt x="15431" y="33276"/>
                      <a:pt x="15657" y="33478"/>
                      <a:pt x="15943" y="33538"/>
                    </a:cubicBezTo>
                    <a:cubicBezTo>
                      <a:pt x="15967" y="33550"/>
                      <a:pt x="15991" y="33550"/>
                      <a:pt x="16015" y="33550"/>
                    </a:cubicBezTo>
                    <a:cubicBezTo>
                      <a:pt x="16086" y="33550"/>
                      <a:pt x="16169" y="33526"/>
                      <a:pt x="16229" y="33478"/>
                    </a:cubicBezTo>
                    <a:cubicBezTo>
                      <a:pt x="16324" y="33395"/>
                      <a:pt x="16384" y="33288"/>
                      <a:pt x="16419" y="33169"/>
                    </a:cubicBezTo>
                    <a:cubicBezTo>
                      <a:pt x="16562" y="33312"/>
                      <a:pt x="16741" y="33395"/>
                      <a:pt x="16931" y="33431"/>
                    </a:cubicBezTo>
                    <a:lnTo>
                      <a:pt x="16967" y="33431"/>
                    </a:lnTo>
                    <a:cubicBezTo>
                      <a:pt x="17098" y="33419"/>
                      <a:pt x="17193" y="33300"/>
                      <a:pt x="17265" y="33157"/>
                    </a:cubicBezTo>
                    <a:cubicBezTo>
                      <a:pt x="17491" y="33335"/>
                      <a:pt x="17801" y="33550"/>
                      <a:pt x="18003" y="33550"/>
                    </a:cubicBezTo>
                    <a:lnTo>
                      <a:pt x="18015" y="33550"/>
                    </a:lnTo>
                    <a:cubicBezTo>
                      <a:pt x="18265" y="33538"/>
                      <a:pt x="18384" y="33312"/>
                      <a:pt x="18455" y="33133"/>
                    </a:cubicBezTo>
                    <a:lnTo>
                      <a:pt x="18527" y="33133"/>
                    </a:lnTo>
                    <a:cubicBezTo>
                      <a:pt x="18548" y="33135"/>
                      <a:pt x="18569" y="33136"/>
                      <a:pt x="18591" y="33136"/>
                    </a:cubicBezTo>
                    <a:cubicBezTo>
                      <a:pt x="18692" y="33136"/>
                      <a:pt x="18796" y="33115"/>
                      <a:pt x="18884" y="33085"/>
                    </a:cubicBezTo>
                    <a:cubicBezTo>
                      <a:pt x="19051" y="33002"/>
                      <a:pt x="19194" y="32871"/>
                      <a:pt x="19277" y="32716"/>
                    </a:cubicBezTo>
                    <a:lnTo>
                      <a:pt x="19467" y="32716"/>
                    </a:lnTo>
                    <a:cubicBezTo>
                      <a:pt x="19646" y="32657"/>
                      <a:pt x="19801" y="32538"/>
                      <a:pt x="19884" y="32371"/>
                    </a:cubicBezTo>
                    <a:cubicBezTo>
                      <a:pt x="19956" y="32252"/>
                      <a:pt x="20003" y="32133"/>
                      <a:pt x="20051" y="32002"/>
                    </a:cubicBezTo>
                    <a:cubicBezTo>
                      <a:pt x="20218" y="31919"/>
                      <a:pt x="20610" y="31692"/>
                      <a:pt x="20706" y="31335"/>
                    </a:cubicBezTo>
                    <a:cubicBezTo>
                      <a:pt x="20801" y="31049"/>
                      <a:pt x="20813" y="30752"/>
                      <a:pt x="20741" y="30466"/>
                    </a:cubicBezTo>
                    <a:cubicBezTo>
                      <a:pt x="20753" y="30430"/>
                      <a:pt x="20765" y="30406"/>
                      <a:pt x="20777" y="30371"/>
                    </a:cubicBezTo>
                    <a:cubicBezTo>
                      <a:pt x="20777" y="30359"/>
                      <a:pt x="20789" y="30335"/>
                      <a:pt x="20789" y="30311"/>
                    </a:cubicBezTo>
                    <a:lnTo>
                      <a:pt x="20789" y="30299"/>
                    </a:lnTo>
                    <a:cubicBezTo>
                      <a:pt x="20837" y="30168"/>
                      <a:pt x="20837" y="30014"/>
                      <a:pt x="20777" y="29883"/>
                    </a:cubicBezTo>
                    <a:cubicBezTo>
                      <a:pt x="21575" y="28906"/>
                      <a:pt x="22468" y="27037"/>
                      <a:pt x="22670" y="26620"/>
                    </a:cubicBezTo>
                    <a:lnTo>
                      <a:pt x="22670" y="26620"/>
                    </a:lnTo>
                    <a:cubicBezTo>
                      <a:pt x="22408" y="28275"/>
                      <a:pt x="21992" y="30359"/>
                      <a:pt x="21420" y="31323"/>
                    </a:cubicBezTo>
                    <a:cubicBezTo>
                      <a:pt x="21372" y="31407"/>
                      <a:pt x="21396" y="31514"/>
                      <a:pt x="21480" y="31561"/>
                    </a:cubicBezTo>
                    <a:cubicBezTo>
                      <a:pt x="21503" y="31573"/>
                      <a:pt x="21539" y="31585"/>
                      <a:pt x="21575" y="31585"/>
                    </a:cubicBezTo>
                    <a:cubicBezTo>
                      <a:pt x="21634" y="31585"/>
                      <a:pt x="21682" y="31549"/>
                      <a:pt x="21718" y="31502"/>
                    </a:cubicBezTo>
                    <a:cubicBezTo>
                      <a:pt x="22349" y="30466"/>
                      <a:pt x="22789" y="28204"/>
                      <a:pt x="23039" y="26501"/>
                    </a:cubicBezTo>
                    <a:cubicBezTo>
                      <a:pt x="23182" y="25608"/>
                      <a:pt x="23266" y="24870"/>
                      <a:pt x="23289" y="24596"/>
                    </a:cubicBezTo>
                    <a:cubicBezTo>
                      <a:pt x="23551" y="24525"/>
                      <a:pt x="23849" y="24453"/>
                      <a:pt x="24206" y="24358"/>
                    </a:cubicBezTo>
                    <a:cubicBezTo>
                      <a:pt x="24932" y="24191"/>
                      <a:pt x="25623" y="23858"/>
                      <a:pt x="26194" y="23382"/>
                    </a:cubicBezTo>
                    <a:lnTo>
                      <a:pt x="26194" y="23382"/>
                    </a:lnTo>
                    <a:cubicBezTo>
                      <a:pt x="26111" y="24037"/>
                      <a:pt x="25980" y="24703"/>
                      <a:pt x="25790" y="25346"/>
                    </a:cubicBezTo>
                    <a:cubicBezTo>
                      <a:pt x="25565" y="26103"/>
                      <a:pt x="25188" y="27012"/>
                      <a:pt x="24612" y="27398"/>
                    </a:cubicBezTo>
                    <a:lnTo>
                      <a:pt x="24612" y="27398"/>
                    </a:lnTo>
                    <a:cubicBezTo>
                      <a:pt x="24719" y="26485"/>
                      <a:pt x="24861" y="25857"/>
                      <a:pt x="25028" y="25501"/>
                    </a:cubicBezTo>
                    <a:cubicBezTo>
                      <a:pt x="25063" y="25406"/>
                      <a:pt x="25028" y="25299"/>
                      <a:pt x="24944" y="25263"/>
                    </a:cubicBezTo>
                    <a:cubicBezTo>
                      <a:pt x="24919" y="25254"/>
                      <a:pt x="24894" y="25249"/>
                      <a:pt x="24869" y="25249"/>
                    </a:cubicBezTo>
                    <a:cubicBezTo>
                      <a:pt x="24798" y="25249"/>
                      <a:pt x="24733" y="25285"/>
                      <a:pt x="24706" y="25346"/>
                    </a:cubicBezTo>
                    <a:cubicBezTo>
                      <a:pt x="24504" y="25775"/>
                      <a:pt x="24349" y="26513"/>
                      <a:pt x="24230" y="27608"/>
                    </a:cubicBezTo>
                    <a:cubicBezTo>
                      <a:pt x="24182" y="27656"/>
                      <a:pt x="24170" y="27728"/>
                      <a:pt x="24194" y="27787"/>
                    </a:cubicBezTo>
                    <a:cubicBezTo>
                      <a:pt x="24194" y="27787"/>
                      <a:pt x="24206" y="27799"/>
                      <a:pt x="24206" y="27799"/>
                    </a:cubicBezTo>
                    <a:cubicBezTo>
                      <a:pt x="24099" y="28775"/>
                      <a:pt x="24039" y="29859"/>
                      <a:pt x="23992" y="30740"/>
                    </a:cubicBezTo>
                    <a:cubicBezTo>
                      <a:pt x="23968" y="31168"/>
                      <a:pt x="23944" y="31573"/>
                      <a:pt x="23908" y="31907"/>
                    </a:cubicBezTo>
                    <a:cubicBezTo>
                      <a:pt x="23813" y="33169"/>
                      <a:pt x="23599" y="33514"/>
                      <a:pt x="23158" y="34205"/>
                    </a:cubicBezTo>
                    <a:cubicBezTo>
                      <a:pt x="23015" y="34431"/>
                      <a:pt x="22861" y="34681"/>
                      <a:pt x="22682" y="35002"/>
                    </a:cubicBezTo>
                    <a:cubicBezTo>
                      <a:pt x="21932" y="36312"/>
                      <a:pt x="18432" y="39229"/>
                      <a:pt x="17455" y="39503"/>
                    </a:cubicBezTo>
                    <a:cubicBezTo>
                      <a:pt x="16803" y="39685"/>
                      <a:pt x="15484" y="39901"/>
                      <a:pt x="14041" y="39901"/>
                    </a:cubicBezTo>
                    <a:cubicBezTo>
                      <a:pt x="13036" y="39901"/>
                      <a:pt x="11969" y="39796"/>
                      <a:pt x="11026" y="39503"/>
                    </a:cubicBezTo>
                    <a:cubicBezTo>
                      <a:pt x="8716" y="38788"/>
                      <a:pt x="5335" y="34085"/>
                      <a:pt x="4894" y="33312"/>
                    </a:cubicBezTo>
                    <a:cubicBezTo>
                      <a:pt x="4632" y="32871"/>
                      <a:pt x="4537" y="30859"/>
                      <a:pt x="4477" y="29525"/>
                    </a:cubicBezTo>
                    <a:cubicBezTo>
                      <a:pt x="4442" y="28978"/>
                      <a:pt x="4418" y="28501"/>
                      <a:pt x="4394" y="28251"/>
                    </a:cubicBezTo>
                    <a:cubicBezTo>
                      <a:pt x="4370" y="28037"/>
                      <a:pt x="4335" y="27775"/>
                      <a:pt x="4275" y="27478"/>
                    </a:cubicBezTo>
                    <a:cubicBezTo>
                      <a:pt x="4287" y="27418"/>
                      <a:pt x="4275" y="27358"/>
                      <a:pt x="4239" y="27311"/>
                    </a:cubicBezTo>
                    <a:cubicBezTo>
                      <a:pt x="4085" y="26573"/>
                      <a:pt x="3870" y="25823"/>
                      <a:pt x="3870" y="25823"/>
                    </a:cubicBezTo>
                    <a:cubicBezTo>
                      <a:pt x="3846" y="25732"/>
                      <a:pt x="3777" y="25693"/>
                      <a:pt x="3707" y="25693"/>
                    </a:cubicBezTo>
                    <a:cubicBezTo>
                      <a:pt x="3601" y="25693"/>
                      <a:pt x="3494" y="25782"/>
                      <a:pt x="3537" y="25918"/>
                    </a:cubicBezTo>
                    <a:cubicBezTo>
                      <a:pt x="3537" y="25918"/>
                      <a:pt x="3644" y="26335"/>
                      <a:pt x="3763" y="26835"/>
                    </a:cubicBezTo>
                    <a:cubicBezTo>
                      <a:pt x="3061" y="26084"/>
                      <a:pt x="2346" y="25192"/>
                      <a:pt x="2239" y="24632"/>
                    </a:cubicBezTo>
                    <a:cubicBezTo>
                      <a:pt x="2132" y="24120"/>
                      <a:pt x="2001" y="23608"/>
                      <a:pt x="1834" y="23120"/>
                    </a:cubicBezTo>
                    <a:close/>
                    <a:moveTo>
                      <a:pt x="14790" y="1"/>
                    </a:moveTo>
                    <a:cubicBezTo>
                      <a:pt x="14602" y="1"/>
                      <a:pt x="14411" y="4"/>
                      <a:pt x="14217" y="10"/>
                    </a:cubicBezTo>
                    <a:cubicBezTo>
                      <a:pt x="4858" y="308"/>
                      <a:pt x="382" y="6927"/>
                      <a:pt x="191" y="11523"/>
                    </a:cubicBezTo>
                    <a:cubicBezTo>
                      <a:pt x="1" y="16024"/>
                      <a:pt x="691" y="20215"/>
                      <a:pt x="965" y="21453"/>
                    </a:cubicBezTo>
                    <a:cubicBezTo>
                      <a:pt x="1048" y="21786"/>
                      <a:pt x="1144" y="22155"/>
                      <a:pt x="1287" y="22608"/>
                    </a:cubicBezTo>
                    <a:lnTo>
                      <a:pt x="1418" y="23013"/>
                    </a:lnTo>
                    <a:cubicBezTo>
                      <a:pt x="1608" y="23560"/>
                      <a:pt x="1763" y="24120"/>
                      <a:pt x="1882" y="24703"/>
                    </a:cubicBezTo>
                    <a:cubicBezTo>
                      <a:pt x="2060" y="25620"/>
                      <a:pt x="3430" y="27025"/>
                      <a:pt x="3906" y="27489"/>
                    </a:cubicBezTo>
                    <a:cubicBezTo>
                      <a:pt x="3965" y="27799"/>
                      <a:pt x="4013" y="28073"/>
                      <a:pt x="4037" y="28287"/>
                    </a:cubicBezTo>
                    <a:cubicBezTo>
                      <a:pt x="4061" y="28537"/>
                      <a:pt x="4085" y="29002"/>
                      <a:pt x="4108" y="29537"/>
                    </a:cubicBezTo>
                    <a:cubicBezTo>
                      <a:pt x="4204" y="31418"/>
                      <a:pt x="4299" y="33014"/>
                      <a:pt x="4573" y="33490"/>
                    </a:cubicBezTo>
                    <a:cubicBezTo>
                      <a:pt x="4870" y="34014"/>
                      <a:pt x="8383" y="39062"/>
                      <a:pt x="10907" y="39848"/>
                    </a:cubicBezTo>
                    <a:cubicBezTo>
                      <a:pt x="11846" y="40113"/>
                      <a:pt x="12827" y="40255"/>
                      <a:pt x="13800" y="40255"/>
                    </a:cubicBezTo>
                    <a:cubicBezTo>
                      <a:pt x="13876" y="40255"/>
                      <a:pt x="13951" y="40255"/>
                      <a:pt x="14026" y="40253"/>
                    </a:cubicBezTo>
                    <a:cubicBezTo>
                      <a:pt x="14072" y="40253"/>
                      <a:pt x="14117" y="40254"/>
                      <a:pt x="14163" y="40254"/>
                    </a:cubicBezTo>
                    <a:cubicBezTo>
                      <a:pt x="15296" y="40254"/>
                      <a:pt x="16428" y="40111"/>
                      <a:pt x="17539" y="39848"/>
                    </a:cubicBezTo>
                    <a:cubicBezTo>
                      <a:pt x="18622" y="39550"/>
                      <a:pt x="22158" y="36610"/>
                      <a:pt x="22980" y="35181"/>
                    </a:cubicBezTo>
                    <a:cubicBezTo>
                      <a:pt x="23158" y="34859"/>
                      <a:pt x="23313" y="34621"/>
                      <a:pt x="23444" y="34407"/>
                    </a:cubicBezTo>
                    <a:cubicBezTo>
                      <a:pt x="23908" y="33693"/>
                      <a:pt x="24158" y="33288"/>
                      <a:pt x="24266" y="31942"/>
                    </a:cubicBezTo>
                    <a:cubicBezTo>
                      <a:pt x="24289" y="31609"/>
                      <a:pt x="24313" y="31192"/>
                      <a:pt x="24337" y="30764"/>
                    </a:cubicBezTo>
                    <a:cubicBezTo>
                      <a:pt x="24385" y="29883"/>
                      <a:pt x="24456" y="28799"/>
                      <a:pt x="24551" y="27835"/>
                    </a:cubicBezTo>
                    <a:cubicBezTo>
                      <a:pt x="26123" y="27180"/>
                      <a:pt x="26575" y="23525"/>
                      <a:pt x="26575" y="23120"/>
                    </a:cubicBezTo>
                    <a:cubicBezTo>
                      <a:pt x="26575" y="23048"/>
                      <a:pt x="26599" y="22965"/>
                      <a:pt x="26623" y="22894"/>
                    </a:cubicBezTo>
                    <a:cubicBezTo>
                      <a:pt x="26671" y="22751"/>
                      <a:pt x="26742" y="22536"/>
                      <a:pt x="26825" y="22298"/>
                    </a:cubicBezTo>
                    <a:cubicBezTo>
                      <a:pt x="27171" y="21370"/>
                      <a:pt x="27671" y="19977"/>
                      <a:pt x="27778" y="18453"/>
                    </a:cubicBezTo>
                    <a:cubicBezTo>
                      <a:pt x="27921" y="16226"/>
                      <a:pt x="27790" y="9868"/>
                      <a:pt x="27135" y="8213"/>
                    </a:cubicBezTo>
                    <a:cubicBezTo>
                      <a:pt x="26157" y="5723"/>
                      <a:pt x="22995" y="1"/>
                      <a:pt x="1479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31"/>
              <p:cNvSpPr/>
              <p:nvPr/>
            </p:nvSpPr>
            <p:spPr>
              <a:xfrm>
                <a:off x="4534412" y="1135892"/>
                <a:ext cx="80253" cy="104996"/>
              </a:xfrm>
              <a:custGeom>
                <a:avLst/>
                <a:gdLst/>
                <a:ahLst/>
                <a:cxnLst/>
                <a:rect l="l" t="t" r="r" b="b"/>
                <a:pathLst>
                  <a:path w="6526" h="8538" extrusionOk="0">
                    <a:moveTo>
                      <a:pt x="3322" y="1"/>
                    </a:moveTo>
                    <a:cubicBezTo>
                      <a:pt x="2370" y="1"/>
                      <a:pt x="1834" y="1025"/>
                      <a:pt x="1477" y="1715"/>
                    </a:cubicBezTo>
                    <a:lnTo>
                      <a:pt x="1441" y="1787"/>
                    </a:lnTo>
                    <a:cubicBezTo>
                      <a:pt x="1132" y="2382"/>
                      <a:pt x="1" y="5656"/>
                      <a:pt x="239" y="6823"/>
                    </a:cubicBezTo>
                    <a:cubicBezTo>
                      <a:pt x="453" y="7871"/>
                      <a:pt x="965" y="8383"/>
                      <a:pt x="1858" y="8442"/>
                    </a:cubicBezTo>
                    <a:cubicBezTo>
                      <a:pt x="1896" y="8445"/>
                      <a:pt x="1933" y="8446"/>
                      <a:pt x="1970" y="8446"/>
                    </a:cubicBezTo>
                    <a:cubicBezTo>
                      <a:pt x="2263" y="8446"/>
                      <a:pt x="2546" y="8364"/>
                      <a:pt x="2811" y="8216"/>
                    </a:cubicBezTo>
                    <a:cubicBezTo>
                      <a:pt x="2925" y="8143"/>
                      <a:pt x="3049" y="8107"/>
                      <a:pt x="3182" y="8107"/>
                    </a:cubicBezTo>
                    <a:cubicBezTo>
                      <a:pt x="3201" y="8107"/>
                      <a:pt x="3220" y="8108"/>
                      <a:pt x="3239" y="8109"/>
                    </a:cubicBezTo>
                    <a:cubicBezTo>
                      <a:pt x="3394" y="8145"/>
                      <a:pt x="3549" y="8192"/>
                      <a:pt x="3703" y="8252"/>
                    </a:cubicBezTo>
                    <a:cubicBezTo>
                      <a:pt x="4049" y="8407"/>
                      <a:pt x="4418" y="8502"/>
                      <a:pt x="4799" y="8538"/>
                    </a:cubicBezTo>
                    <a:cubicBezTo>
                      <a:pt x="4966" y="8538"/>
                      <a:pt x="5120" y="8502"/>
                      <a:pt x="5275" y="8431"/>
                    </a:cubicBezTo>
                    <a:cubicBezTo>
                      <a:pt x="5906" y="8133"/>
                      <a:pt x="6525" y="7264"/>
                      <a:pt x="6382" y="6061"/>
                    </a:cubicBezTo>
                    <a:cubicBezTo>
                      <a:pt x="6192" y="4906"/>
                      <a:pt x="5882" y="3775"/>
                      <a:pt x="5478" y="2680"/>
                    </a:cubicBezTo>
                    <a:cubicBezTo>
                      <a:pt x="4811" y="918"/>
                      <a:pt x="4096" y="1"/>
                      <a:pt x="334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31"/>
              <p:cNvSpPr/>
              <p:nvPr/>
            </p:nvSpPr>
            <p:spPr>
              <a:xfrm>
                <a:off x="4440853" y="1091363"/>
                <a:ext cx="103963" cy="99782"/>
              </a:xfrm>
              <a:custGeom>
                <a:avLst/>
                <a:gdLst/>
                <a:ahLst/>
                <a:cxnLst/>
                <a:rect l="l" t="t" r="r" b="b"/>
                <a:pathLst>
                  <a:path w="8454" h="8114" extrusionOk="0">
                    <a:moveTo>
                      <a:pt x="5415" y="0"/>
                    </a:moveTo>
                    <a:cubicBezTo>
                      <a:pt x="4540" y="0"/>
                      <a:pt x="1173" y="739"/>
                      <a:pt x="584" y="1848"/>
                    </a:cubicBezTo>
                    <a:cubicBezTo>
                      <a:pt x="203" y="2550"/>
                      <a:pt x="1" y="3336"/>
                      <a:pt x="1" y="4134"/>
                    </a:cubicBezTo>
                    <a:cubicBezTo>
                      <a:pt x="1" y="4741"/>
                      <a:pt x="346" y="7801"/>
                      <a:pt x="1275" y="8051"/>
                    </a:cubicBezTo>
                    <a:cubicBezTo>
                      <a:pt x="1432" y="8091"/>
                      <a:pt x="1598" y="8114"/>
                      <a:pt x="1766" y="8114"/>
                    </a:cubicBezTo>
                    <a:cubicBezTo>
                      <a:pt x="1800" y="8114"/>
                      <a:pt x="1835" y="8113"/>
                      <a:pt x="1870" y="8111"/>
                    </a:cubicBezTo>
                    <a:cubicBezTo>
                      <a:pt x="2537" y="8087"/>
                      <a:pt x="3191" y="8039"/>
                      <a:pt x="3846" y="7944"/>
                    </a:cubicBezTo>
                    <a:cubicBezTo>
                      <a:pt x="4334" y="7884"/>
                      <a:pt x="4787" y="7825"/>
                      <a:pt x="5025" y="7825"/>
                    </a:cubicBezTo>
                    <a:cubicBezTo>
                      <a:pt x="5442" y="7825"/>
                      <a:pt x="6120" y="7611"/>
                      <a:pt x="6716" y="7277"/>
                    </a:cubicBezTo>
                    <a:cubicBezTo>
                      <a:pt x="7156" y="7039"/>
                      <a:pt x="7918" y="6539"/>
                      <a:pt x="8168" y="5837"/>
                    </a:cubicBezTo>
                    <a:cubicBezTo>
                      <a:pt x="8454" y="5003"/>
                      <a:pt x="8311" y="3765"/>
                      <a:pt x="7728" y="2158"/>
                    </a:cubicBezTo>
                    <a:cubicBezTo>
                      <a:pt x="7382" y="1205"/>
                      <a:pt x="6335" y="62"/>
                      <a:pt x="5489" y="2"/>
                    </a:cubicBezTo>
                    <a:cubicBezTo>
                      <a:pt x="5467" y="1"/>
                      <a:pt x="5442" y="0"/>
                      <a:pt x="541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31"/>
              <p:cNvSpPr/>
              <p:nvPr/>
            </p:nvSpPr>
            <p:spPr>
              <a:xfrm>
                <a:off x="4604397" y="1093073"/>
                <a:ext cx="107628" cy="98183"/>
              </a:xfrm>
              <a:custGeom>
                <a:avLst/>
                <a:gdLst/>
                <a:ahLst/>
                <a:cxnLst/>
                <a:rect l="l" t="t" r="r" b="b"/>
                <a:pathLst>
                  <a:path w="8752" h="7984" extrusionOk="0">
                    <a:moveTo>
                      <a:pt x="3543" y="0"/>
                    </a:moveTo>
                    <a:cubicBezTo>
                      <a:pt x="3175" y="0"/>
                      <a:pt x="2792" y="36"/>
                      <a:pt x="2394" y="114"/>
                    </a:cubicBezTo>
                    <a:cubicBezTo>
                      <a:pt x="1180" y="352"/>
                      <a:pt x="1" y="2792"/>
                      <a:pt x="144" y="4209"/>
                    </a:cubicBezTo>
                    <a:cubicBezTo>
                      <a:pt x="298" y="5602"/>
                      <a:pt x="1346" y="7233"/>
                      <a:pt x="3406" y="7757"/>
                    </a:cubicBezTo>
                    <a:cubicBezTo>
                      <a:pt x="3966" y="7900"/>
                      <a:pt x="4549" y="7984"/>
                      <a:pt x="5132" y="7984"/>
                    </a:cubicBezTo>
                    <a:cubicBezTo>
                      <a:pt x="6228" y="7984"/>
                      <a:pt x="7085" y="7662"/>
                      <a:pt x="7478" y="7043"/>
                    </a:cubicBezTo>
                    <a:cubicBezTo>
                      <a:pt x="7978" y="6257"/>
                      <a:pt x="8752" y="4305"/>
                      <a:pt x="8514" y="3209"/>
                    </a:cubicBezTo>
                    <a:cubicBezTo>
                      <a:pt x="8282" y="2113"/>
                      <a:pt x="6380" y="0"/>
                      <a:pt x="354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31"/>
              <p:cNvSpPr/>
              <p:nvPr/>
            </p:nvSpPr>
            <p:spPr>
              <a:xfrm>
                <a:off x="4703527" y="1074196"/>
                <a:ext cx="27534" cy="127599"/>
              </a:xfrm>
              <a:custGeom>
                <a:avLst/>
                <a:gdLst/>
                <a:ahLst/>
                <a:cxnLst/>
                <a:rect l="l" t="t" r="r" b="b"/>
                <a:pathLst>
                  <a:path w="2239" h="10376" extrusionOk="0">
                    <a:moveTo>
                      <a:pt x="470" y="0"/>
                    </a:moveTo>
                    <a:cubicBezTo>
                      <a:pt x="390" y="0"/>
                      <a:pt x="318" y="55"/>
                      <a:pt x="298" y="136"/>
                    </a:cubicBezTo>
                    <a:cubicBezTo>
                      <a:pt x="286" y="184"/>
                      <a:pt x="0" y="1494"/>
                      <a:pt x="322" y="2113"/>
                    </a:cubicBezTo>
                    <a:cubicBezTo>
                      <a:pt x="691" y="2863"/>
                      <a:pt x="1358" y="4423"/>
                      <a:pt x="1465" y="5542"/>
                    </a:cubicBezTo>
                    <a:cubicBezTo>
                      <a:pt x="1477" y="6042"/>
                      <a:pt x="1453" y="6530"/>
                      <a:pt x="1381" y="7018"/>
                    </a:cubicBezTo>
                    <a:cubicBezTo>
                      <a:pt x="1227" y="8316"/>
                      <a:pt x="1072" y="9780"/>
                      <a:pt x="1905" y="10352"/>
                    </a:cubicBezTo>
                    <a:cubicBezTo>
                      <a:pt x="1929" y="10364"/>
                      <a:pt x="1965" y="10376"/>
                      <a:pt x="2001" y="10376"/>
                    </a:cubicBezTo>
                    <a:cubicBezTo>
                      <a:pt x="2179" y="10376"/>
                      <a:pt x="2239" y="10161"/>
                      <a:pt x="2096" y="10054"/>
                    </a:cubicBezTo>
                    <a:cubicBezTo>
                      <a:pt x="1441" y="9614"/>
                      <a:pt x="1596" y="8256"/>
                      <a:pt x="1727" y="7066"/>
                    </a:cubicBezTo>
                    <a:cubicBezTo>
                      <a:pt x="1810" y="6554"/>
                      <a:pt x="1834" y="6030"/>
                      <a:pt x="1810" y="5506"/>
                    </a:cubicBezTo>
                    <a:cubicBezTo>
                      <a:pt x="1667" y="4077"/>
                      <a:pt x="739" y="2172"/>
                      <a:pt x="631" y="1958"/>
                    </a:cubicBezTo>
                    <a:cubicBezTo>
                      <a:pt x="417" y="1529"/>
                      <a:pt x="572" y="553"/>
                      <a:pt x="643" y="208"/>
                    </a:cubicBezTo>
                    <a:cubicBezTo>
                      <a:pt x="667" y="113"/>
                      <a:pt x="608" y="17"/>
                      <a:pt x="512" y="5"/>
                    </a:cubicBezTo>
                    <a:cubicBezTo>
                      <a:pt x="498" y="2"/>
                      <a:pt x="484" y="0"/>
                      <a:pt x="47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31"/>
              <p:cNvSpPr/>
              <p:nvPr/>
            </p:nvSpPr>
            <p:spPr>
              <a:xfrm>
                <a:off x="4417278" y="1078045"/>
                <a:ext cx="19774" cy="116875"/>
              </a:xfrm>
              <a:custGeom>
                <a:avLst/>
                <a:gdLst/>
                <a:ahLst/>
                <a:cxnLst/>
                <a:rect l="l" t="t" r="r" b="b"/>
                <a:pathLst>
                  <a:path w="1608" h="9504" extrusionOk="0">
                    <a:moveTo>
                      <a:pt x="1164" y="1"/>
                    </a:moveTo>
                    <a:cubicBezTo>
                      <a:pt x="1158" y="1"/>
                      <a:pt x="1151" y="1"/>
                      <a:pt x="1144" y="2"/>
                    </a:cubicBezTo>
                    <a:cubicBezTo>
                      <a:pt x="1048" y="14"/>
                      <a:pt x="977" y="97"/>
                      <a:pt x="1001" y="204"/>
                    </a:cubicBezTo>
                    <a:cubicBezTo>
                      <a:pt x="1001" y="216"/>
                      <a:pt x="1251" y="2205"/>
                      <a:pt x="1001" y="3026"/>
                    </a:cubicBezTo>
                    <a:cubicBezTo>
                      <a:pt x="929" y="3229"/>
                      <a:pt x="846" y="3479"/>
                      <a:pt x="751" y="3729"/>
                    </a:cubicBezTo>
                    <a:cubicBezTo>
                      <a:pt x="417" y="4598"/>
                      <a:pt x="1" y="5681"/>
                      <a:pt x="144" y="6693"/>
                    </a:cubicBezTo>
                    <a:cubicBezTo>
                      <a:pt x="191" y="7074"/>
                      <a:pt x="274" y="7455"/>
                      <a:pt x="370" y="7824"/>
                    </a:cubicBezTo>
                    <a:cubicBezTo>
                      <a:pt x="513" y="8360"/>
                      <a:pt x="608" y="8753"/>
                      <a:pt x="465" y="9289"/>
                    </a:cubicBezTo>
                    <a:cubicBezTo>
                      <a:pt x="429" y="9384"/>
                      <a:pt x="489" y="9479"/>
                      <a:pt x="584" y="9503"/>
                    </a:cubicBezTo>
                    <a:lnTo>
                      <a:pt x="632" y="9503"/>
                    </a:lnTo>
                    <a:cubicBezTo>
                      <a:pt x="715" y="9503"/>
                      <a:pt x="786" y="9444"/>
                      <a:pt x="798" y="9372"/>
                    </a:cubicBezTo>
                    <a:cubicBezTo>
                      <a:pt x="965" y="8753"/>
                      <a:pt x="858" y="8301"/>
                      <a:pt x="715" y="7729"/>
                    </a:cubicBezTo>
                    <a:cubicBezTo>
                      <a:pt x="620" y="7372"/>
                      <a:pt x="548" y="7003"/>
                      <a:pt x="489" y="6634"/>
                    </a:cubicBezTo>
                    <a:cubicBezTo>
                      <a:pt x="370" y="5717"/>
                      <a:pt x="763" y="4681"/>
                      <a:pt x="1072" y="3848"/>
                    </a:cubicBezTo>
                    <a:cubicBezTo>
                      <a:pt x="1179" y="3586"/>
                      <a:pt x="1275" y="3336"/>
                      <a:pt x="1334" y="3121"/>
                    </a:cubicBezTo>
                    <a:cubicBezTo>
                      <a:pt x="1608" y="2228"/>
                      <a:pt x="1358" y="228"/>
                      <a:pt x="1334" y="145"/>
                    </a:cubicBezTo>
                    <a:cubicBezTo>
                      <a:pt x="1323" y="68"/>
                      <a:pt x="1251" y="1"/>
                      <a:pt x="1164"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31"/>
              <p:cNvSpPr/>
              <p:nvPr/>
            </p:nvSpPr>
            <p:spPr>
              <a:xfrm>
                <a:off x="4704548" y="826807"/>
                <a:ext cx="54183" cy="87570"/>
              </a:xfrm>
              <a:custGeom>
                <a:avLst/>
                <a:gdLst/>
                <a:ahLst/>
                <a:cxnLst/>
                <a:rect l="l" t="t" r="r" b="b"/>
                <a:pathLst>
                  <a:path w="4406" h="7121" extrusionOk="0">
                    <a:moveTo>
                      <a:pt x="4406" y="1"/>
                    </a:moveTo>
                    <a:lnTo>
                      <a:pt x="4406" y="1"/>
                    </a:lnTo>
                    <a:cubicBezTo>
                      <a:pt x="3025" y="1894"/>
                      <a:pt x="1620" y="3775"/>
                      <a:pt x="370" y="5764"/>
                    </a:cubicBezTo>
                    <a:cubicBezTo>
                      <a:pt x="239" y="5966"/>
                      <a:pt x="120" y="6168"/>
                      <a:pt x="1" y="6383"/>
                    </a:cubicBezTo>
                    <a:cubicBezTo>
                      <a:pt x="501" y="6609"/>
                      <a:pt x="1001" y="6859"/>
                      <a:pt x="1489" y="7121"/>
                    </a:cubicBezTo>
                    <a:cubicBezTo>
                      <a:pt x="1894" y="6252"/>
                      <a:pt x="2275" y="5359"/>
                      <a:pt x="2644" y="4466"/>
                    </a:cubicBezTo>
                    <a:cubicBezTo>
                      <a:pt x="3263" y="2989"/>
                      <a:pt x="3835" y="1489"/>
                      <a:pt x="440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31"/>
              <p:cNvSpPr/>
              <p:nvPr/>
            </p:nvSpPr>
            <p:spPr>
              <a:xfrm>
                <a:off x="4653895" y="668538"/>
                <a:ext cx="87128" cy="225930"/>
              </a:xfrm>
              <a:custGeom>
                <a:avLst/>
                <a:gdLst/>
                <a:ahLst/>
                <a:cxnLst/>
                <a:rect l="l" t="t" r="r" b="b"/>
                <a:pathLst>
                  <a:path w="7085" h="18372" extrusionOk="0">
                    <a:moveTo>
                      <a:pt x="7084" y="0"/>
                    </a:moveTo>
                    <a:lnTo>
                      <a:pt x="7084" y="0"/>
                    </a:lnTo>
                    <a:cubicBezTo>
                      <a:pt x="6656" y="810"/>
                      <a:pt x="6227" y="1620"/>
                      <a:pt x="5834" y="2441"/>
                    </a:cubicBezTo>
                    <a:cubicBezTo>
                      <a:pt x="5417" y="3310"/>
                      <a:pt x="5036" y="4191"/>
                      <a:pt x="4679" y="5084"/>
                    </a:cubicBezTo>
                    <a:cubicBezTo>
                      <a:pt x="3965" y="6823"/>
                      <a:pt x="3322" y="8597"/>
                      <a:pt x="2679" y="10359"/>
                    </a:cubicBezTo>
                    <a:cubicBezTo>
                      <a:pt x="2036" y="12097"/>
                      <a:pt x="1346" y="13812"/>
                      <a:pt x="738" y="15562"/>
                    </a:cubicBezTo>
                    <a:cubicBezTo>
                      <a:pt x="488" y="16300"/>
                      <a:pt x="238" y="17038"/>
                      <a:pt x="0" y="17776"/>
                    </a:cubicBezTo>
                    <a:cubicBezTo>
                      <a:pt x="655" y="17943"/>
                      <a:pt x="1298" y="18145"/>
                      <a:pt x="1929" y="18372"/>
                    </a:cubicBezTo>
                    <a:cubicBezTo>
                      <a:pt x="2274" y="17622"/>
                      <a:pt x="2620" y="16883"/>
                      <a:pt x="2953" y="16133"/>
                    </a:cubicBezTo>
                    <a:cubicBezTo>
                      <a:pt x="3751" y="14371"/>
                      <a:pt x="4417" y="12549"/>
                      <a:pt x="4965" y="10692"/>
                    </a:cubicBezTo>
                    <a:cubicBezTo>
                      <a:pt x="5453" y="8882"/>
                      <a:pt x="5858" y="7049"/>
                      <a:pt x="6168" y="5203"/>
                    </a:cubicBezTo>
                    <a:cubicBezTo>
                      <a:pt x="6310" y="4334"/>
                      <a:pt x="6465" y="3465"/>
                      <a:pt x="6608" y="2596"/>
                    </a:cubicBezTo>
                    <a:cubicBezTo>
                      <a:pt x="6763" y="1727"/>
                      <a:pt x="6906" y="869"/>
                      <a:pt x="708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31"/>
              <p:cNvSpPr/>
              <p:nvPr/>
            </p:nvSpPr>
            <p:spPr>
              <a:xfrm>
                <a:off x="4597080" y="799433"/>
                <a:ext cx="27682" cy="80684"/>
              </a:xfrm>
              <a:custGeom>
                <a:avLst/>
                <a:gdLst/>
                <a:ahLst/>
                <a:cxnLst/>
                <a:rect l="l" t="t" r="r" b="b"/>
                <a:pathLst>
                  <a:path w="2251" h="6561" extrusionOk="0">
                    <a:moveTo>
                      <a:pt x="2251" y="0"/>
                    </a:moveTo>
                    <a:lnTo>
                      <a:pt x="2251" y="0"/>
                    </a:lnTo>
                    <a:cubicBezTo>
                      <a:pt x="1453" y="2108"/>
                      <a:pt x="632" y="4191"/>
                      <a:pt x="1" y="6346"/>
                    </a:cubicBezTo>
                    <a:cubicBezTo>
                      <a:pt x="632" y="6394"/>
                      <a:pt x="1263" y="6466"/>
                      <a:pt x="1894" y="6561"/>
                    </a:cubicBezTo>
                    <a:cubicBezTo>
                      <a:pt x="1953" y="5882"/>
                      <a:pt x="2001" y="5203"/>
                      <a:pt x="2036" y="4525"/>
                    </a:cubicBezTo>
                    <a:cubicBezTo>
                      <a:pt x="2132" y="3025"/>
                      <a:pt x="2179" y="1513"/>
                      <a:pt x="225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31"/>
              <p:cNvSpPr/>
              <p:nvPr/>
            </p:nvSpPr>
            <p:spPr>
              <a:xfrm>
                <a:off x="4175399" y="1216134"/>
                <a:ext cx="2792" cy="455"/>
              </a:xfrm>
              <a:custGeom>
                <a:avLst/>
                <a:gdLst/>
                <a:ahLst/>
                <a:cxnLst/>
                <a:rect l="l" t="t" r="r" b="b"/>
                <a:pathLst>
                  <a:path w="227" h="37" extrusionOk="0">
                    <a:moveTo>
                      <a:pt x="1" y="1"/>
                    </a:moveTo>
                    <a:lnTo>
                      <a:pt x="227" y="36"/>
                    </a:lnTo>
                    <a:lnTo>
                      <a:pt x="84" y="12"/>
                    </a:ln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31"/>
              <p:cNvSpPr/>
              <p:nvPr/>
            </p:nvSpPr>
            <p:spPr>
              <a:xfrm>
                <a:off x="4346420" y="857994"/>
                <a:ext cx="60036" cy="81139"/>
              </a:xfrm>
              <a:custGeom>
                <a:avLst/>
                <a:gdLst/>
                <a:ahLst/>
                <a:cxnLst/>
                <a:rect l="l" t="t" r="r" b="b"/>
                <a:pathLst>
                  <a:path w="4882" h="6598" extrusionOk="0">
                    <a:moveTo>
                      <a:pt x="0" y="1"/>
                    </a:moveTo>
                    <a:lnTo>
                      <a:pt x="0" y="1"/>
                    </a:lnTo>
                    <a:cubicBezTo>
                      <a:pt x="857" y="2037"/>
                      <a:pt x="1643" y="4097"/>
                      <a:pt x="2643" y="6073"/>
                    </a:cubicBezTo>
                    <a:cubicBezTo>
                      <a:pt x="2738" y="6252"/>
                      <a:pt x="2834" y="6430"/>
                      <a:pt x="2929" y="6597"/>
                    </a:cubicBezTo>
                    <a:cubicBezTo>
                      <a:pt x="3560" y="6133"/>
                      <a:pt x="4215" y="5692"/>
                      <a:pt x="4882" y="5287"/>
                    </a:cubicBezTo>
                    <a:cubicBezTo>
                      <a:pt x="4584" y="4871"/>
                      <a:pt x="4274" y="4466"/>
                      <a:pt x="3953" y="4061"/>
                    </a:cubicBezTo>
                    <a:cubicBezTo>
                      <a:pt x="2750" y="2597"/>
                      <a:pt x="1429" y="1239"/>
                      <a:pt x="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31"/>
              <p:cNvSpPr/>
              <p:nvPr/>
            </p:nvSpPr>
            <p:spPr>
              <a:xfrm>
                <a:off x="4760194" y="757560"/>
                <a:ext cx="159314" cy="198260"/>
              </a:xfrm>
              <a:custGeom>
                <a:avLst/>
                <a:gdLst/>
                <a:ahLst/>
                <a:cxnLst/>
                <a:rect l="l" t="t" r="r" b="b"/>
                <a:pathLst>
                  <a:path w="12955" h="16122" extrusionOk="0">
                    <a:moveTo>
                      <a:pt x="12954" y="0"/>
                    </a:moveTo>
                    <a:cubicBezTo>
                      <a:pt x="12442" y="488"/>
                      <a:pt x="11906" y="965"/>
                      <a:pt x="11371" y="1453"/>
                    </a:cubicBezTo>
                    <a:cubicBezTo>
                      <a:pt x="10847" y="1941"/>
                      <a:pt x="10335" y="2429"/>
                      <a:pt x="9811" y="2941"/>
                    </a:cubicBezTo>
                    <a:cubicBezTo>
                      <a:pt x="8787" y="3953"/>
                      <a:pt x="7811" y="5001"/>
                      <a:pt x="6846" y="6084"/>
                    </a:cubicBezTo>
                    <a:cubicBezTo>
                      <a:pt x="5894" y="7156"/>
                      <a:pt x="4953" y="8263"/>
                      <a:pt x="4024" y="9382"/>
                    </a:cubicBezTo>
                    <a:cubicBezTo>
                      <a:pt x="3024" y="10573"/>
                      <a:pt x="2060" y="11787"/>
                      <a:pt x="1155" y="13050"/>
                    </a:cubicBezTo>
                    <a:cubicBezTo>
                      <a:pt x="762" y="13585"/>
                      <a:pt x="369" y="14133"/>
                      <a:pt x="0" y="14681"/>
                    </a:cubicBezTo>
                    <a:cubicBezTo>
                      <a:pt x="619" y="15133"/>
                      <a:pt x="1215" y="15609"/>
                      <a:pt x="1798" y="16121"/>
                    </a:cubicBezTo>
                    <a:cubicBezTo>
                      <a:pt x="2227" y="15681"/>
                      <a:pt x="2655" y="15216"/>
                      <a:pt x="3084" y="14752"/>
                    </a:cubicBezTo>
                    <a:cubicBezTo>
                      <a:pt x="4108" y="13585"/>
                      <a:pt x="5084" y="12371"/>
                      <a:pt x="5989" y="11109"/>
                    </a:cubicBezTo>
                    <a:cubicBezTo>
                      <a:pt x="7692" y="8775"/>
                      <a:pt x="9311" y="6382"/>
                      <a:pt x="10775" y="3894"/>
                    </a:cubicBezTo>
                    <a:cubicBezTo>
                      <a:pt x="11156" y="3251"/>
                      <a:pt x="11525" y="2596"/>
                      <a:pt x="11883" y="1941"/>
                    </a:cubicBezTo>
                    <a:cubicBezTo>
                      <a:pt x="12240" y="1298"/>
                      <a:pt x="12585" y="631"/>
                      <a:pt x="1295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31"/>
              <p:cNvSpPr/>
              <p:nvPr/>
            </p:nvSpPr>
            <p:spPr>
              <a:xfrm>
                <a:off x="4541594" y="635593"/>
                <a:ext cx="34999" cy="241744"/>
              </a:xfrm>
              <a:custGeom>
                <a:avLst/>
                <a:gdLst/>
                <a:ahLst/>
                <a:cxnLst/>
                <a:rect l="l" t="t" r="r" b="b"/>
                <a:pathLst>
                  <a:path w="2846" h="19658" extrusionOk="0">
                    <a:moveTo>
                      <a:pt x="1012" y="0"/>
                    </a:moveTo>
                    <a:cubicBezTo>
                      <a:pt x="869" y="1001"/>
                      <a:pt x="691" y="1989"/>
                      <a:pt x="548" y="2989"/>
                    </a:cubicBezTo>
                    <a:cubicBezTo>
                      <a:pt x="405" y="4049"/>
                      <a:pt x="298" y="5108"/>
                      <a:pt x="214" y="6180"/>
                    </a:cubicBezTo>
                    <a:cubicBezTo>
                      <a:pt x="131" y="7216"/>
                      <a:pt x="71" y="8251"/>
                      <a:pt x="48" y="9299"/>
                    </a:cubicBezTo>
                    <a:cubicBezTo>
                      <a:pt x="24" y="10347"/>
                      <a:pt x="0" y="11383"/>
                      <a:pt x="48" y="12431"/>
                    </a:cubicBezTo>
                    <a:cubicBezTo>
                      <a:pt x="95" y="13466"/>
                      <a:pt x="119" y="14502"/>
                      <a:pt x="191" y="15550"/>
                    </a:cubicBezTo>
                    <a:cubicBezTo>
                      <a:pt x="262" y="16586"/>
                      <a:pt x="369" y="17634"/>
                      <a:pt x="476" y="18669"/>
                    </a:cubicBezTo>
                    <a:cubicBezTo>
                      <a:pt x="500" y="19003"/>
                      <a:pt x="536" y="19336"/>
                      <a:pt x="572" y="19658"/>
                    </a:cubicBezTo>
                    <a:cubicBezTo>
                      <a:pt x="1203" y="19610"/>
                      <a:pt x="1834" y="19586"/>
                      <a:pt x="2477" y="19586"/>
                    </a:cubicBezTo>
                    <a:lnTo>
                      <a:pt x="2727" y="19586"/>
                    </a:lnTo>
                    <a:cubicBezTo>
                      <a:pt x="2738" y="19467"/>
                      <a:pt x="2750" y="19336"/>
                      <a:pt x="2750" y="19217"/>
                    </a:cubicBezTo>
                    <a:cubicBezTo>
                      <a:pt x="2810" y="18169"/>
                      <a:pt x="2846" y="17133"/>
                      <a:pt x="2846" y="16086"/>
                    </a:cubicBezTo>
                    <a:cubicBezTo>
                      <a:pt x="2846" y="15050"/>
                      <a:pt x="2798" y="14002"/>
                      <a:pt x="2750" y="12966"/>
                    </a:cubicBezTo>
                    <a:cubicBezTo>
                      <a:pt x="2655" y="10811"/>
                      <a:pt x="2393" y="8668"/>
                      <a:pt x="2084" y="6537"/>
                    </a:cubicBezTo>
                    <a:cubicBezTo>
                      <a:pt x="1929" y="5442"/>
                      <a:pt x="1762" y="4358"/>
                      <a:pt x="1572" y="3275"/>
                    </a:cubicBezTo>
                    <a:cubicBezTo>
                      <a:pt x="1381" y="2191"/>
                      <a:pt x="1167" y="1096"/>
                      <a:pt x="101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31"/>
              <p:cNvSpPr/>
              <p:nvPr/>
            </p:nvSpPr>
            <p:spPr>
              <a:xfrm>
                <a:off x="4271307" y="1404421"/>
                <a:ext cx="74978" cy="68251"/>
              </a:xfrm>
              <a:custGeom>
                <a:avLst/>
                <a:gdLst/>
                <a:ahLst/>
                <a:cxnLst/>
                <a:rect l="l" t="t" r="r" b="b"/>
                <a:pathLst>
                  <a:path w="6097" h="5550" extrusionOk="0">
                    <a:moveTo>
                      <a:pt x="5013" y="1"/>
                    </a:moveTo>
                    <a:cubicBezTo>
                      <a:pt x="4263" y="703"/>
                      <a:pt x="3536" y="1430"/>
                      <a:pt x="2846" y="2180"/>
                    </a:cubicBezTo>
                    <a:cubicBezTo>
                      <a:pt x="1846" y="3263"/>
                      <a:pt x="905" y="4394"/>
                      <a:pt x="0" y="5549"/>
                    </a:cubicBezTo>
                    <a:cubicBezTo>
                      <a:pt x="1869" y="4299"/>
                      <a:pt x="3751" y="3049"/>
                      <a:pt x="5513" y="1644"/>
                    </a:cubicBezTo>
                    <a:cubicBezTo>
                      <a:pt x="5715" y="1477"/>
                      <a:pt x="5906" y="1323"/>
                      <a:pt x="6096" y="1156"/>
                    </a:cubicBezTo>
                    <a:cubicBezTo>
                      <a:pt x="5727" y="787"/>
                      <a:pt x="5370" y="394"/>
                      <a:pt x="501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31"/>
              <p:cNvSpPr/>
              <p:nvPr/>
            </p:nvSpPr>
            <p:spPr>
              <a:xfrm>
                <a:off x="4819493" y="1372804"/>
                <a:ext cx="96498" cy="80389"/>
              </a:xfrm>
              <a:custGeom>
                <a:avLst/>
                <a:gdLst/>
                <a:ahLst/>
                <a:cxnLst/>
                <a:rect l="l" t="t" r="r" b="b"/>
                <a:pathLst>
                  <a:path w="7847" h="6537" extrusionOk="0">
                    <a:moveTo>
                      <a:pt x="1310" y="0"/>
                    </a:moveTo>
                    <a:cubicBezTo>
                      <a:pt x="893" y="607"/>
                      <a:pt x="464" y="1191"/>
                      <a:pt x="0" y="1762"/>
                    </a:cubicBezTo>
                    <a:cubicBezTo>
                      <a:pt x="429" y="2108"/>
                      <a:pt x="869" y="2441"/>
                      <a:pt x="1322" y="2762"/>
                    </a:cubicBezTo>
                    <a:cubicBezTo>
                      <a:pt x="2286" y="3465"/>
                      <a:pt x="3286" y="4132"/>
                      <a:pt x="4322" y="4739"/>
                    </a:cubicBezTo>
                    <a:cubicBezTo>
                      <a:pt x="5358" y="5346"/>
                      <a:pt x="6441" y="5870"/>
                      <a:pt x="7525" y="6382"/>
                    </a:cubicBezTo>
                    <a:lnTo>
                      <a:pt x="7846" y="6537"/>
                    </a:lnTo>
                    <a:cubicBezTo>
                      <a:pt x="7453" y="6096"/>
                      <a:pt x="7084" y="5644"/>
                      <a:pt x="6703" y="5191"/>
                    </a:cubicBezTo>
                    <a:cubicBezTo>
                      <a:pt x="6322" y="4751"/>
                      <a:pt x="5929" y="4310"/>
                      <a:pt x="5537" y="3894"/>
                    </a:cubicBezTo>
                    <a:cubicBezTo>
                      <a:pt x="4667" y="2977"/>
                      <a:pt x="3762" y="2108"/>
                      <a:pt x="2822" y="1274"/>
                    </a:cubicBezTo>
                    <a:cubicBezTo>
                      <a:pt x="2322" y="834"/>
                      <a:pt x="1822" y="405"/>
                      <a:pt x="131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31"/>
              <p:cNvSpPr/>
              <p:nvPr/>
            </p:nvSpPr>
            <p:spPr>
              <a:xfrm>
                <a:off x="4797812" y="916567"/>
                <a:ext cx="75125" cy="68239"/>
              </a:xfrm>
              <a:custGeom>
                <a:avLst/>
                <a:gdLst/>
                <a:ahLst/>
                <a:cxnLst/>
                <a:rect l="l" t="t" r="r" b="b"/>
                <a:pathLst>
                  <a:path w="6109" h="5549" extrusionOk="0">
                    <a:moveTo>
                      <a:pt x="6109" y="0"/>
                    </a:moveTo>
                    <a:lnTo>
                      <a:pt x="6109" y="0"/>
                    </a:lnTo>
                    <a:cubicBezTo>
                      <a:pt x="4228" y="1239"/>
                      <a:pt x="2347" y="2489"/>
                      <a:pt x="584" y="3906"/>
                    </a:cubicBezTo>
                    <a:cubicBezTo>
                      <a:pt x="394" y="4060"/>
                      <a:pt x="191" y="4227"/>
                      <a:pt x="1" y="4382"/>
                    </a:cubicBezTo>
                    <a:cubicBezTo>
                      <a:pt x="382" y="4763"/>
                      <a:pt x="739" y="5144"/>
                      <a:pt x="1084" y="5549"/>
                    </a:cubicBezTo>
                    <a:cubicBezTo>
                      <a:pt x="1835" y="4846"/>
                      <a:pt x="2561" y="4120"/>
                      <a:pt x="3263" y="3370"/>
                    </a:cubicBezTo>
                    <a:cubicBezTo>
                      <a:pt x="4263" y="2286"/>
                      <a:pt x="5204" y="1155"/>
                      <a:pt x="6109"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31"/>
              <p:cNvSpPr/>
              <p:nvPr/>
            </p:nvSpPr>
            <p:spPr>
              <a:xfrm>
                <a:off x="4737788" y="1449958"/>
                <a:ext cx="60036" cy="81274"/>
              </a:xfrm>
              <a:custGeom>
                <a:avLst/>
                <a:gdLst/>
                <a:ahLst/>
                <a:cxnLst/>
                <a:rect l="l" t="t" r="r" b="b"/>
                <a:pathLst>
                  <a:path w="4882" h="6609" extrusionOk="0">
                    <a:moveTo>
                      <a:pt x="1953" y="1"/>
                    </a:moveTo>
                    <a:cubicBezTo>
                      <a:pt x="1322" y="465"/>
                      <a:pt x="667" y="906"/>
                      <a:pt x="0" y="1322"/>
                    </a:cubicBezTo>
                    <a:cubicBezTo>
                      <a:pt x="298" y="1739"/>
                      <a:pt x="608" y="2144"/>
                      <a:pt x="917" y="2549"/>
                    </a:cubicBezTo>
                    <a:cubicBezTo>
                      <a:pt x="2120" y="4013"/>
                      <a:pt x="3441" y="5371"/>
                      <a:pt x="4882" y="6609"/>
                    </a:cubicBezTo>
                    <a:cubicBezTo>
                      <a:pt x="4013" y="4573"/>
                      <a:pt x="3239" y="2501"/>
                      <a:pt x="2227" y="537"/>
                    </a:cubicBezTo>
                    <a:cubicBezTo>
                      <a:pt x="2144" y="358"/>
                      <a:pt x="2048" y="179"/>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31"/>
              <p:cNvSpPr/>
              <p:nvPr/>
            </p:nvSpPr>
            <p:spPr>
              <a:xfrm>
                <a:off x="4861513" y="1036037"/>
                <a:ext cx="95330" cy="47751"/>
              </a:xfrm>
              <a:custGeom>
                <a:avLst/>
                <a:gdLst/>
                <a:ahLst/>
                <a:cxnLst/>
                <a:rect l="l" t="t" r="r" b="b"/>
                <a:pathLst>
                  <a:path w="7752" h="3883" extrusionOk="0">
                    <a:moveTo>
                      <a:pt x="7751" y="1"/>
                    </a:moveTo>
                    <a:lnTo>
                      <a:pt x="7751" y="1"/>
                    </a:lnTo>
                    <a:cubicBezTo>
                      <a:pt x="5441" y="430"/>
                      <a:pt x="3179" y="1037"/>
                      <a:pt x="965" y="1811"/>
                    </a:cubicBezTo>
                    <a:cubicBezTo>
                      <a:pt x="643" y="1918"/>
                      <a:pt x="322" y="2037"/>
                      <a:pt x="0" y="2156"/>
                    </a:cubicBezTo>
                    <a:cubicBezTo>
                      <a:pt x="262" y="2727"/>
                      <a:pt x="500" y="3299"/>
                      <a:pt x="715" y="3882"/>
                    </a:cubicBezTo>
                    <a:cubicBezTo>
                      <a:pt x="1036" y="3739"/>
                      <a:pt x="1358" y="3585"/>
                      <a:pt x="1679" y="3418"/>
                    </a:cubicBezTo>
                    <a:cubicBezTo>
                      <a:pt x="2727" y="2882"/>
                      <a:pt x="3763" y="2311"/>
                      <a:pt x="4787" y="1727"/>
                    </a:cubicBezTo>
                    <a:cubicBezTo>
                      <a:pt x="5775" y="1156"/>
                      <a:pt x="6763" y="584"/>
                      <a:pt x="775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31"/>
              <p:cNvSpPr/>
              <p:nvPr/>
            </p:nvSpPr>
            <p:spPr>
              <a:xfrm>
                <a:off x="4881275" y="1069424"/>
                <a:ext cx="240576" cy="70735"/>
              </a:xfrm>
              <a:custGeom>
                <a:avLst/>
                <a:gdLst/>
                <a:ahLst/>
                <a:cxnLst/>
                <a:rect l="l" t="t" r="r" b="b"/>
                <a:pathLst>
                  <a:path w="19563" h="5752" extrusionOk="0">
                    <a:moveTo>
                      <a:pt x="19563" y="1"/>
                    </a:moveTo>
                    <a:lnTo>
                      <a:pt x="19563" y="1"/>
                    </a:lnTo>
                    <a:cubicBezTo>
                      <a:pt x="19122" y="36"/>
                      <a:pt x="18670" y="96"/>
                      <a:pt x="18229" y="143"/>
                    </a:cubicBezTo>
                    <a:cubicBezTo>
                      <a:pt x="17777" y="203"/>
                      <a:pt x="17288" y="251"/>
                      <a:pt x="16824" y="298"/>
                    </a:cubicBezTo>
                    <a:cubicBezTo>
                      <a:pt x="15895" y="405"/>
                      <a:pt x="14967" y="548"/>
                      <a:pt x="14038" y="703"/>
                    </a:cubicBezTo>
                    <a:cubicBezTo>
                      <a:pt x="12204" y="1024"/>
                      <a:pt x="10371" y="1417"/>
                      <a:pt x="8549" y="1834"/>
                    </a:cubicBezTo>
                    <a:cubicBezTo>
                      <a:pt x="6739" y="2227"/>
                      <a:pt x="4954" y="2644"/>
                      <a:pt x="3180" y="3144"/>
                    </a:cubicBezTo>
                    <a:cubicBezTo>
                      <a:pt x="2120" y="3441"/>
                      <a:pt x="1060" y="3751"/>
                      <a:pt x="1" y="4061"/>
                    </a:cubicBezTo>
                    <a:cubicBezTo>
                      <a:pt x="132" y="4620"/>
                      <a:pt x="251" y="5180"/>
                      <a:pt x="346" y="5751"/>
                    </a:cubicBezTo>
                    <a:cubicBezTo>
                      <a:pt x="870" y="5692"/>
                      <a:pt x="1405" y="5632"/>
                      <a:pt x="1929" y="5561"/>
                    </a:cubicBezTo>
                    <a:cubicBezTo>
                      <a:pt x="2846" y="5430"/>
                      <a:pt x="3751" y="5311"/>
                      <a:pt x="4656" y="5144"/>
                    </a:cubicBezTo>
                    <a:cubicBezTo>
                      <a:pt x="5561" y="4977"/>
                      <a:pt x="6454" y="4775"/>
                      <a:pt x="7335" y="4537"/>
                    </a:cubicBezTo>
                    <a:cubicBezTo>
                      <a:pt x="9145" y="4037"/>
                      <a:pt x="10907" y="3430"/>
                      <a:pt x="12669" y="2775"/>
                    </a:cubicBezTo>
                    <a:cubicBezTo>
                      <a:pt x="13740" y="2382"/>
                      <a:pt x="14812" y="1965"/>
                      <a:pt x="15872" y="1536"/>
                    </a:cubicBezTo>
                    <a:cubicBezTo>
                      <a:pt x="16384" y="1322"/>
                      <a:pt x="16884" y="1108"/>
                      <a:pt x="17384" y="894"/>
                    </a:cubicBezTo>
                    <a:cubicBezTo>
                      <a:pt x="17896" y="679"/>
                      <a:pt x="18396" y="453"/>
                      <a:pt x="18908" y="262"/>
                    </a:cubicBezTo>
                    <a:lnTo>
                      <a:pt x="18908" y="262"/>
                    </a:lnTo>
                    <a:lnTo>
                      <a:pt x="18884" y="274"/>
                    </a:lnTo>
                    <a:cubicBezTo>
                      <a:pt x="19110" y="191"/>
                      <a:pt x="19336" y="96"/>
                      <a:pt x="1956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31"/>
              <p:cNvSpPr/>
              <p:nvPr/>
            </p:nvSpPr>
            <p:spPr>
              <a:xfrm>
                <a:off x="4888888" y="1165615"/>
                <a:ext cx="141889" cy="35860"/>
              </a:xfrm>
              <a:custGeom>
                <a:avLst/>
                <a:gdLst/>
                <a:ahLst/>
                <a:cxnLst/>
                <a:rect l="l" t="t" r="r" b="b"/>
                <a:pathLst>
                  <a:path w="11538" h="2916" extrusionOk="0">
                    <a:moveTo>
                      <a:pt x="953" y="1"/>
                    </a:moveTo>
                    <a:cubicBezTo>
                      <a:pt x="632" y="13"/>
                      <a:pt x="322" y="37"/>
                      <a:pt x="1" y="60"/>
                    </a:cubicBezTo>
                    <a:cubicBezTo>
                      <a:pt x="72" y="811"/>
                      <a:pt x="108" y="1573"/>
                      <a:pt x="108" y="2346"/>
                    </a:cubicBezTo>
                    <a:lnTo>
                      <a:pt x="108" y="2847"/>
                    </a:lnTo>
                    <a:cubicBezTo>
                      <a:pt x="429" y="2882"/>
                      <a:pt x="739" y="2894"/>
                      <a:pt x="1060" y="2906"/>
                    </a:cubicBezTo>
                    <a:cubicBezTo>
                      <a:pt x="1233" y="2912"/>
                      <a:pt x="1404" y="2915"/>
                      <a:pt x="1575" y="2915"/>
                    </a:cubicBezTo>
                    <a:cubicBezTo>
                      <a:pt x="2066" y="2915"/>
                      <a:pt x="2554" y="2891"/>
                      <a:pt x="3049" y="2847"/>
                    </a:cubicBezTo>
                    <a:cubicBezTo>
                      <a:pt x="4430" y="2727"/>
                      <a:pt x="5811" y="2525"/>
                      <a:pt x="7168" y="2287"/>
                    </a:cubicBezTo>
                    <a:cubicBezTo>
                      <a:pt x="8645" y="2037"/>
                      <a:pt x="10097" y="1727"/>
                      <a:pt x="11538" y="1346"/>
                    </a:cubicBezTo>
                    <a:cubicBezTo>
                      <a:pt x="10097" y="1168"/>
                      <a:pt x="8657" y="953"/>
                      <a:pt x="7216" y="727"/>
                    </a:cubicBezTo>
                    <a:cubicBezTo>
                      <a:pt x="7156" y="715"/>
                      <a:pt x="7085" y="703"/>
                      <a:pt x="7025" y="692"/>
                    </a:cubicBezTo>
                    <a:lnTo>
                      <a:pt x="6811" y="656"/>
                    </a:lnTo>
                    <a:lnTo>
                      <a:pt x="6418" y="596"/>
                    </a:lnTo>
                    <a:lnTo>
                      <a:pt x="4858" y="346"/>
                    </a:lnTo>
                    <a:lnTo>
                      <a:pt x="4858" y="346"/>
                    </a:lnTo>
                    <a:lnTo>
                      <a:pt x="5013" y="370"/>
                    </a:lnTo>
                    <a:cubicBezTo>
                      <a:pt x="3799" y="180"/>
                      <a:pt x="2561" y="1"/>
                      <a:pt x="132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31"/>
              <p:cNvSpPr/>
              <p:nvPr/>
            </p:nvSpPr>
            <p:spPr>
              <a:xfrm>
                <a:off x="4965907" y="1172650"/>
                <a:ext cx="2939" cy="455"/>
              </a:xfrm>
              <a:custGeom>
                <a:avLst/>
                <a:gdLst/>
                <a:ahLst/>
                <a:cxnLst/>
                <a:rect l="l" t="t" r="r" b="b"/>
                <a:pathLst>
                  <a:path w="239" h="37" extrusionOk="0">
                    <a:moveTo>
                      <a:pt x="0" y="0"/>
                    </a:moveTo>
                    <a:lnTo>
                      <a:pt x="155" y="24"/>
                    </a:lnTo>
                    <a:lnTo>
                      <a:pt x="238" y="36"/>
                    </a:ln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31"/>
              <p:cNvSpPr/>
              <p:nvPr/>
            </p:nvSpPr>
            <p:spPr>
              <a:xfrm>
                <a:off x="4228254" y="936033"/>
                <a:ext cx="96351" cy="80253"/>
              </a:xfrm>
              <a:custGeom>
                <a:avLst/>
                <a:gdLst/>
                <a:ahLst/>
                <a:cxnLst/>
                <a:rect l="l" t="t" r="r" b="b"/>
                <a:pathLst>
                  <a:path w="7835" h="6526" extrusionOk="0">
                    <a:moveTo>
                      <a:pt x="1" y="1"/>
                    </a:moveTo>
                    <a:lnTo>
                      <a:pt x="1" y="1"/>
                    </a:lnTo>
                    <a:cubicBezTo>
                      <a:pt x="394" y="442"/>
                      <a:pt x="751" y="894"/>
                      <a:pt x="1132" y="1334"/>
                    </a:cubicBezTo>
                    <a:cubicBezTo>
                      <a:pt x="1513" y="1787"/>
                      <a:pt x="1906" y="2216"/>
                      <a:pt x="2310" y="2644"/>
                    </a:cubicBezTo>
                    <a:cubicBezTo>
                      <a:pt x="3168" y="3561"/>
                      <a:pt x="4085" y="4430"/>
                      <a:pt x="5025" y="5264"/>
                    </a:cubicBezTo>
                    <a:cubicBezTo>
                      <a:pt x="5513" y="5692"/>
                      <a:pt x="6013" y="6121"/>
                      <a:pt x="6537" y="6526"/>
                    </a:cubicBezTo>
                    <a:cubicBezTo>
                      <a:pt x="6942" y="5918"/>
                      <a:pt x="7383" y="5335"/>
                      <a:pt x="7835" y="4775"/>
                    </a:cubicBezTo>
                    <a:cubicBezTo>
                      <a:pt x="7406" y="4430"/>
                      <a:pt x="6966" y="4097"/>
                      <a:pt x="6525" y="3775"/>
                    </a:cubicBezTo>
                    <a:cubicBezTo>
                      <a:pt x="5561" y="3061"/>
                      <a:pt x="4561" y="2406"/>
                      <a:pt x="3525" y="1799"/>
                    </a:cubicBezTo>
                    <a:cubicBezTo>
                      <a:pt x="2477" y="1180"/>
                      <a:pt x="1406" y="668"/>
                      <a:pt x="310" y="144"/>
                    </a:cubicBez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31"/>
              <p:cNvSpPr/>
              <p:nvPr/>
            </p:nvSpPr>
            <p:spPr>
              <a:xfrm>
                <a:off x="4830179" y="883917"/>
                <a:ext cx="209094" cy="147312"/>
              </a:xfrm>
              <a:custGeom>
                <a:avLst/>
                <a:gdLst/>
                <a:ahLst/>
                <a:cxnLst/>
                <a:rect l="l" t="t" r="r" b="b"/>
                <a:pathLst>
                  <a:path w="17003" h="11979" extrusionOk="0">
                    <a:moveTo>
                      <a:pt x="17002" y="0"/>
                    </a:moveTo>
                    <a:cubicBezTo>
                      <a:pt x="15633" y="489"/>
                      <a:pt x="14264" y="977"/>
                      <a:pt x="12930" y="1560"/>
                    </a:cubicBezTo>
                    <a:cubicBezTo>
                      <a:pt x="11609" y="2143"/>
                      <a:pt x="10311" y="2798"/>
                      <a:pt x="9049" y="3525"/>
                    </a:cubicBezTo>
                    <a:cubicBezTo>
                      <a:pt x="7787" y="4239"/>
                      <a:pt x="6561" y="5025"/>
                      <a:pt x="5370" y="5858"/>
                    </a:cubicBezTo>
                    <a:cubicBezTo>
                      <a:pt x="4679" y="6334"/>
                      <a:pt x="4001" y="6823"/>
                      <a:pt x="3346" y="7335"/>
                    </a:cubicBezTo>
                    <a:cubicBezTo>
                      <a:pt x="2774" y="7787"/>
                      <a:pt x="2203" y="8251"/>
                      <a:pt x="1655" y="8728"/>
                    </a:cubicBezTo>
                    <a:cubicBezTo>
                      <a:pt x="1096" y="9192"/>
                      <a:pt x="548" y="9668"/>
                      <a:pt x="0" y="10144"/>
                    </a:cubicBezTo>
                    <a:cubicBezTo>
                      <a:pt x="429" y="10740"/>
                      <a:pt x="834" y="11347"/>
                      <a:pt x="1215" y="11978"/>
                    </a:cubicBezTo>
                    <a:cubicBezTo>
                      <a:pt x="3334" y="10633"/>
                      <a:pt x="5406" y="9216"/>
                      <a:pt x="7394" y="7680"/>
                    </a:cubicBezTo>
                    <a:cubicBezTo>
                      <a:pt x="9680" y="5906"/>
                      <a:pt x="11907" y="4060"/>
                      <a:pt x="14133" y="2227"/>
                    </a:cubicBezTo>
                    <a:cubicBezTo>
                      <a:pt x="15074" y="1465"/>
                      <a:pt x="16014" y="703"/>
                      <a:pt x="17002" y="12"/>
                    </a:cubicBezTo>
                    <a:cubicBezTo>
                      <a:pt x="17002" y="12"/>
                      <a:pt x="17002" y="0"/>
                      <a:pt x="1700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31"/>
              <p:cNvSpPr/>
              <p:nvPr/>
            </p:nvSpPr>
            <p:spPr>
              <a:xfrm>
                <a:off x="4869999" y="1285393"/>
                <a:ext cx="135162" cy="56532"/>
              </a:xfrm>
              <a:custGeom>
                <a:avLst/>
                <a:gdLst/>
                <a:ahLst/>
                <a:cxnLst/>
                <a:rect l="l" t="t" r="r" b="b"/>
                <a:pathLst>
                  <a:path w="10991" h="4597" extrusionOk="0">
                    <a:moveTo>
                      <a:pt x="572" y="0"/>
                    </a:moveTo>
                    <a:cubicBezTo>
                      <a:pt x="406" y="572"/>
                      <a:pt x="203" y="1143"/>
                      <a:pt x="1" y="1703"/>
                    </a:cubicBezTo>
                    <a:cubicBezTo>
                      <a:pt x="370" y="1858"/>
                      <a:pt x="739" y="2000"/>
                      <a:pt x="1108" y="2131"/>
                    </a:cubicBezTo>
                    <a:cubicBezTo>
                      <a:pt x="2394" y="2584"/>
                      <a:pt x="3692" y="2989"/>
                      <a:pt x="5013" y="3346"/>
                    </a:cubicBezTo>
                    <a:cubicBezTo>
                      <a:pt x="6978" y="3870"/>
                      <a:pt x="8978" y="4263"/>
                      <a:pt x="10990" y="4596"/>
                    </a:cubicBezTo>
                    <a:cubicBezTo>
                      <a:pt x="9800" y="3953"/>
                      <a:pt x="8597" y="3322"/>
                      <a:pt x="7371" y="2739"/>
                    </a:cubicBezTo>
                    <a:cubicBezTo>
                      <a:pt x="6144" y="2155"/>
                      <a:pt x="4894" y="1608"/>
                      <a:pt x="3632" y="1096"/>
                    </a:cubicBezTo>
                    <a:cubicBezTo>
                      <a:pt x="2620" y="703"/>
                      <a:pt x="1596" y="334"/>
                      <a:pt x="57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31"/>
              <p:cNvSpPr/>
              <p:nvPr/>
            </p:nvSpPr>
            <p:spPr>
              <a:xfrm>
                <a:off x="4115080" y="1186853"/>
                <a:ext cx="139392" cy="26513"/>
              </a:xfrm>
              <a:custGeom>
                <a:avLst/>
                <a:gdLst/>
                <a:ahLst/>
                <a:cxnLst/>
                <a:rect l="l" t="t" r="r" b="b"/>
                <a:pathLst>
                  <a:path w="11335" h="2156" extrusionOk="0">
                    <a:moveTo>
                      <a:pt x="10525" y="0"/>
                    </a:moveTo>
                    <a:cubicBezTo>
                      <a:pt x="9989" y="0"/>
                      <a:pt x="9442" y="12"/>
                      <a:pt x="8906" y="36"/>
                    </a:cubicBezTo>
                    <a:cubicBezTo>
                      <a:pt x="7501" y="84"/>
                      <a:pt x="6096" y="179"/>
                      <a:pt x="4691" y="334"/>
                    </a:cubicBezTo>
                    <a:cubicBezTo>
                      <a:pt x="3989" y="417"/>
                      <a:pt x="3298" y="512"/>
                      <a:pt x="2596" y="631"/>
                    </a:cubicBezTo>
                    <a:cubicBezTo>
                      <a:pt x="1893" y="739"/>
                      <a:pt x="1215" y="881"/>
                      <a:pt x="524" y="1000"/>
                    </a:cubicBezTo>
                    <a:lnTo>
                      <a:pt x="536" y="1000"/>
                    </a:lnTo>
                    <a:cubicBezTo>
                      <a:pt x="357" y="1024"/>
                      <a:pt x="179" y="1060"/>
                      <a:pt x="0" y="1084"/>
                    </a:cubicBezTo>
                    <a:cubicBezTo>
                      <a:pt x="1357" y="1227"/>
                      <a:pt x="2703" y="1512"/>
                      <a:pt x="4060" y="1703"/>
                    </a:cubicBezTo>
                    <a:cubicBezTo>
                      <a:pt x="5513" y="1905"/>
                      <a:pt x="6965" y="2060"/>
                      <a:pt x="8430" y="2120"/>
                    </a:cubicBezTo>
                    <a:cubicBezTo>
                      <a:pt x="8918" y="2143"/>
                      <a:pt x="9403" y="2155"/>
                      <a:pt x="9887" y="2155"/>
                    </a:cubicBezTo>
                    <a:cubicBezTo>
                      <a:pt x="10370" y="2155"/>
                      <a:pt x="10853" y="2143"/>
                      <a:pt x="11335" y="2120"/>
                    </a:cubicBezTo>
                    <a:cubicBezTo>
                      <a:pt x="11311" y="1620"/>
                      <a:pt x="11299" y="1131"/>
                      <a:pt x="11299" y="631"/>
                    </a:cubicBezTo>
                    <a:lnTo>
                      <a:pt x="11299" y="12"/>
                    </a:lnTo>
                    <a:cubicBezTo>
                      <a:pt x="11037" y="12"/>
                      <a:pt x="10775" y="0"/>
                      <a:pt x="1052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31"/>
              <p:cNvSpPr/>
              <p:nvPr/>
            </p:nvSpPr>
            <p:spPr>
              <a:xfrm>
                <a:off x="4519483" y="1509109"/>
                <a:ext cx="27682" cy="80549"/>
              </a:xfrm>
              <a:custGeom>
                <a:avLst/>
                <a:gdLst/>
                <a:ahLst/>
                <a:cxnLst/>
                <a:rect l="l" t="t" r="r" b="b"/>
                <a:pathLst>
                  <a:path w="2251" h="6550" extrusionOk="0">
                    <a:moveTo>
                      <a:pt x="357" y="1"/>
                    </a:moveTo>
                    <a:cubicBezTo>
                      <a:pt x="286" y="680"/>
                      <a:pt x="238" y="1358"/>
                      <a:pt x="203" y="2037"/>
                    </a:cubicBezTo>
                    <a:cubicBezTo>
                      <a:pt x="119" y="3537"/>
                      <a:pt x="60" y="5049"/>
                      <a:pt x="0" y="6549"/>
                    </a:cubicBezTo>
                    <a:cubicBezTo>
                      <a:pt x="786" y="4454"/>
                      <a:pt x="1619" y="2370"/>
                      <a:pt x="2250" y="215"/>
                    </a:cubicBezTo>
                    <a:cubicBezTo>
                      <a:pt x="1608" y="168"/>
                      <a:pt x="977" y="96"/>
                      <a:pt x="3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31"/>
              <p:cNvSpPr/>
              <p:nvPr/>
            </p:nvSpPr>
            <p:spPr>
              <a:xfrm>
                <a:off x="4567505" y="1511753"/>
                <a:ext cx="35011" cy="241744"/>
              </a:xfrm>
              <a:custGeom>
                <a:avLst/>
                <a:gdLst/>
                <a:ahLst/>
                <a:cxnLst/>
                <a:rect l="l" t="t" r="r" b="b"/>
                <a:pathLst>
                  <a:path w="2847" h="19658" extrusionOk="0">
                    <a:moveTo>
                      <a:pt x="2286" y="0"/>
                    </a:moveTo>
                    <a:cubicBezTo>
                      <a:pt x="1655" y="48"/>
                      <a:pt x="1012" y="72"/>
                      <a:pt x="370" y="72"/>
                    </a:cubicBezTo>
                    <a:lnTo>
                      <a:pt x="120" y="72"/>
                    </a:lnTo>
                    <a:cubicBezTo>
                      <a:pt x="120" y="203"/>
                      <a:pt x="108" y="322"/>
                      <a:pt x="96" y="453"/>
                    </a:cubicBezTo>
                    <a:cubicBezTo>
                      <a:pt x="48" y="1489"/>
                      <a:pt x="12" y="2536"/>
                      <a:pt x="0" y="3572"/>
                    </a:cubicBezTo>
                    <a:cubicBezTo>
                      <a:pt x="0" y="4620"/>
                      <a:pt x="48" y="5656"/>
                      <a:pt x="96" y="6703"/>
                    </a:cubicBezTo>
                    <a:cubicBezTo>
                      <a:pt x="191" y="8858"/>
                      <a:pt x="465" y="11002"/>
                      <a:pt x="774" y="13133"/>
                    </a:cubicBezTo>
                    <a:cubicBezTo>
                      <a:pt x="929" y="14216"/>
                      <a:pt x="1096" y="15312"/>
                      <a:pt x="1286" y="16383"/>
                    </a:cubicBezTo>
                    <a:cubicBezTo>
                      <a:pt x="1465" y="17479"/>
                      <a:pt x="1691" y="18574"/>
                      <a:pt x="1846" y="19657"/>
                    </a:cubicBezTo>
                    <a:cubicBezTo>
                      <a:pt x="1989" y="18657"/>
                      <a:pt x="2167" y="17669"/>
                      <a:pt x="2298" y="16669"/>
                    </a:cubicBezTo>
                    <a:cubicBezTo>
                      <a:pt x="2453" y="15609"/>
                      <a:pt x="2548" y="14550"/>
                      <a:pt x="2644" y="13478"/>
                    </a:cubicBezTo>
                    <a:cubicBezTo>
                      <a:pt x="2727" y="12442"/>
                      <a:pt x="2775" y="11406"/>
                      <a:pt x="2810" y="10359"/>
                    </a:cubicBezTo>
                    <a:cubicBezTo>
                      <a:pt x="2834" y="9311"/>
                      <a:pt x="2846" y="8275"/>
                      <a:pt x="2810" y="7227"/>
                    </a:cubicBezTo>
                    <a:cubicBezTo>
                      <a:pt x="2763" y="6191"/>
                      <a:pt x="2739" y="5156"/>
                      <a:pt x="2667" y="4120"/>
                    </a:cubicBezTo>
                    <a:cubicBezTo>
                      <a:pt x="2596" y="3072"/>
                      <a:pt x="2489" y="2036"/>
                      <a:pt x="2382" y="988"/>
                    </a:cubicBezTo>
                    <a:cubicBezTo>
                      <a:pt x="2346" y="667"/>
                      <a:pt x="2310" y="334"/>
                      <a:pt x="228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31"/>
              <p:cNvSpPr/>
              <p:nvPr/>
            </p:nvSpPr>
            <p:spPr>
              <a:xfrm>
                <a:off x="4385366" y="1474701"/>
                <a:ext cx="54330" cy="87570"/>
              </a:xfrm>
              <a:custGeom>
                <a:avLst/>
                <a:gdLst/>
                <a:ahLst/>
                <a:cxnLst/>
                <a:rect l="l" t="t" r="r" b="b"/>
                <a:pathLst>
                  <a:path w="4418" h="7121" extrusionOk="0">
                    <a:moveTo>
                      <a:pt x="2929" y="1"/>
                    </a:moveTo>
                    <a:cubicBezTo>
                      <a:pt x="2524" y="882"/>
                      <a:pt x="2143" y="1763"/>
                      <a:pt x="1762" y="2656"/>
                    </a:cubicBezTo>
                    <a:cubicBezTo>
                      <a:pt x="1143" y="4132"/>
                      <a:pt x="572" y="5633"/>
                      <a:pt x="0" y="7121"/>
                    </a:cubicBezTo>
                    <a:cubicBezTo>
                      <a:pt x="1381" y="5240"/>
                      <a:pt x="2798" y="3359"/>
                      <a:pt x="4036" y="1370"/>
                    </a:cubicBezTo>
                    <a:cubicBezTo>
                      <a:pt x="4167" y="1168"/>
                      <a:pt x="4298" y="965"/>
                      <a:pt x="4417" y="751"/>
                    </a:cubicBezTo>
                    <a:cubicBezTo>
                      <a:pt x="3917" y="513"/>
                      <a:pt x="3417" y="263"/>
                      <a:pt x="292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31"/>
              <p:cNvSpPr/>
              <p:nvPr/>
            </p:nvSpPr>
            <p:spPr>
              <a:xfrm>
                <a:off x="4637342" y="1500034"/>
                <a:ext cx="34716" cy="95035"/>
              </a:xfrm>
              <a:custGeom>
                <a:avLst/>
                <a:gdLst/>
                <a:ahLst/>
                <a:cxnLst/>
                <a:rect l="l" t="t" r="r" b="b"/>
                <a:pathLst>
                  <a:path w="2823" h="7728" extrusionOk="0">
                    <a:moveTo>
                      <a:pt x="1953" y="1"/>
                    </a:moveTo>
                    <a:cubicBezTo>
                      <a:pt x="1310" y="179"/>
                      <a:pt x="656" y="346"/>
                      <a:pt x="1" y="489"/>
                    </a:cubicBezTo>
                    <a:lnTo>
                      <a:pt x="48" y="656"/>
                    </a:lnTo>
                    <a:cubicBezTo>
                      <a:pt x="834" y="3061"/>
                      <a:pt x="1858" y="5359"/>
                      <a:pt x="2811" y="7692"/>
                    </a:cubicBezTo>
                    <a:lnTo>
                      <a:pt x="2823" y="7728"/>
                    </a:lnTo>
                    <a:cubicBezTo>
                      <a:pt x="2739" y="5216"/>
                      <a:pt x="2465" y="2727"/>
                      <a:pt x="2001" y="251"/>
                    </a:cubicBezTo>
                    <a:cubicBezTo>
                      <a:pt x="1989" y="167"/>
                      <a:pt x="1965" y="84"/>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31"/>
              <p:cNvSpPr/>
              <p:nvPr/>
            </p:nvSpPr>
            <p:spPr>
              <a:xfrm>
                <a:off x="4403222" y="1494770"/>
                <a:ext cx="87128" cy="225782"/>
              </a:xfrm>
              <a:custGeom>
                <a:avLst/>
                <a:gdLst/>
                <a:ahLst/>
                <a:cxnLst/>
                <a:rect l="l" t="t" r="r" b="b"/>
                <a:pathLst>
                  <a:path w="7085" h="18360" extrusionOk="0">
                    <a:moveTo>
                      <a:pt x="5156" y="0"/>
                    </a:moveTo>
                    <a:cubicBezTo>
                      <a:pt x="4811" y="750"/>
                      <a:pt x="4465" y="1488"/>
                      <a:pt x="4132" y="2239"/>
                    </a:cubicBezTo>
                    <a:cubicBezTo>
                      <a:pt x="3334" y="4001"/>
                      <a:pt x="2656" y="5810"/>
                      <a:pt x="2120" y="7668"/>
                    </a:cubicBezTo>
                    <a:cubicBezTo>
                      <a:pt x="1632" y="9477"/>
                      <a:pt x="1227" y="11311"/>
                      <a:pt x="917" y="13157"/>
                    </a:cubicBezTo>
                    <a:cubicBezTo>
                      <a:pt x="763" y="14026"/>
                      <a:pt x="620" y="14895"/>
                      <a:pt x="465" y="15764"/>
                    </a:cubicBezTo>
                    <a:cubicBezTo>
                      <a:pt x="322" y="16645"/>
                      <a:pt x="179" y="17502"/>
                      <a:pt x="1" y="18360"/>
                    </a:cubicBezTo>
                    <a:cubicBezTo>
                      <a:pt x="429" y="17550"/>
                      <a:pt x="858" y="16740"/>
                      <a:pt x="1251" y="15919"/>
                    </a:cubicBezTo>
                    <a:cubicBezTo>
                      <a:pt x="1668" y="15050"/>
                      <a:pt x="2037" y="14169"/>
                      <a:pt x="2406" y="13276"/>
                    </a:cubicBezTo>
                    <a:cubicBezTo>
                      <a:pt x="3120" y="11537"/>
                      <a:pt x="3751" y="9775"/>
                      <a:pt x="4406" y="8013"/>
                    </a:cubicBezTo>
                    <a:cubicBezTo>
                      <a:pt x="5049" y="6275"/>
                      <a:pt x="5728" y="4548"/>
                      <a:pt x="6335" y="2798"/>
                    </a:cubicBezTo>
                    <a:cubicBezTo>
                      <a:pt x="6597" y="2060"/>
                      <a:pt x="6847" y="1322"/>
                      <a:pt x="7085" y="584"/>
                    </a:cubicBezTo>
                    <a:cubicBezTo>
                      <a:pt x="6430" y="417"/>
                      <a:pt x="5787" y="226"/>
                      <a:pt x="515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31"/>
              <p:cNvSpPr/>
              <p:nvPr/>
            </p:nvSpPr>
            <p:spPr>
              <a:xfrm>
                <a:off x="4689176" y="1479681"/>
                <a:ext cx="114662" cy="224614"/>
              </a:xfrm>
              <a:custGeom>
                <a:avLst/>
                <a:gdLst/>
                <a:ahLst/>
                <a:cxnLst/>
                <a:rect l="l" t="t" r="r" b="b"/>
                <a:pathLst>
                  <a:path w="9324" h="18265" extrusionOk="0">
                    <a:moveTo>
                      <a:pt x="1953" y="1"/>
                    </a:moveTo>
                    <a:cubicBezTo>
                      <a:pt x="1322" y="322"/>
                      <a:pt x="667" y="608"/>
                      <a:pt x="1" y="882"/>
                    </a:cubicBezTo>
                    <a:cubicBezTo>
                      <a:pt x="608" y="2430"/>
                      <a:pt x="1251" y="3977"/>
                      <a:pt x="1977" y="5478"/>
                    </a:cubicBezTo>
                    <a:cubicBezTo>
                      <a:pt x="2787" y="7156"/>
                      <a:pt x="3656" y="8811"/>
                      <a:pt x="4549" y="10454"/>
                    </a:cubicBezTo>
                    <a:cubicBezTo>
                      <a:pt x="5275" y="11812"/>
                      <a:pt x="6025" y="13145"/>
                      <a:pt x="6823" y="14455"/>
                    </a:cubicBezTo>
                    <a:cubicBezTo>
                      <a:pt x="7216" y="15110"/>
                      <a:pt x="7609" y="15765"/>
                      <a:pt x="8037" y="16408"/>
                    </a:cubicBezTo>
                    <a:cubicBezTo>
                      <a:pt x="8466" y="17051"/>
                      <a:pt x="8883" y="17658"/>
                      <a:pt x="9323" y="18265"/>
                    </a:cubicBezTo>
                    <a:cubicBezTo>
                      <a:pt x="9097" y="17384"/>
                      <a:pt x="8859" y="16503"/>
                      <a:pt x="8585" y="15634"/>
                    </a:cubicBezTo>
                    <a:cubicBezTo>
                      <a:pt x="8287" y="14705"/>
                      <a:pt x="7954" y="13800"/>
                      <a:pt x="7621" y="12895"/>
                    </a:cubicBezTo>
                    <a:cubicBezTo>
                      <a:pt x="6966" y="11133"/>
                      <a:pt x="6263" y="9395"/>
                      <a:pt x="5537" y="7668"/>
                    </a:cubicBezTo>
                    <a:cubicBezTo>
                      <a:pt x="4811" y="5930"/>
                      <a:pt x="4072" y="4216"/>
                      <a:pt x="3251" y="2537"/>
                    </a:cubicBezTo>
                    <a:cubicBezTo>
                      <a:pt x="2834" y="1680"/>
                      <a:pt x="2394" y="846"/>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31"/>
              <p:cNvSpPr/>
              <p:nvPr/>
            </p:nvSpPr>
            <p:spPr>
              <a:xfrm>
                <a:off x="4883624" y="1238970"/>
                <a:ext cx="259453" cy="49510"/>
              </a:xfrm>
              <a:custGeom>
                <a:avLst/>
                <a:gdLst/>
                <a:ahLst/>
                <a:cxnLst/>
                <a:rect l="l" t="t" r="r" b="b"/>
                <a:pathLst>
                  <a:path w="21098" h="4026" extrusionOk="0">
                    <a:moveTo>
                      <a:pt x="286" y="1"/>
                    </a:moveTo>
                    <a:cubicBezTo>
                      <a:pt x="214" y="549"/>
                      <a:pt x="119" y="1096"/>
                      <a:pt x="0" y="1644"/>
                    </a:cubicBezTo>
                    <a:cubicBezTo>
                      <a:pt x="964" y="1882"/>
                      <a:pt x="1929" y="2120"/>
                      <a:pt x="2893" y="2335"/>
                    </a:cubicBezTo>
                    <a:cubicBezTo>
                      <a:pt x="6894" y="3228"/>
                      <a:pt x="10978" y="3668"/>
                      <a:pt x="15061" y="3882"/>
                    </a:cubicBezTo>
                    <a:cubicBezTo>
                      <a:pt x="16062" y="3942"/>
                      <a:pt x="17074" y="3978"/>
                      <a:pt x="18074" y="4001"/>
                    </a:cubicBezTo>
                    <a:cubicBezTo>
                      <a:pt x="18407" y="4013"/>
                      <a:pt x="18729" y="4025"/>
                      <a:pt x="19062" y="4025"/>
                    </a:cubicBezTo>
                    <a:cubicBezTo>
                      <a:pt x="19241" y="4025"/>
                      <a:pt x="19431" y="4025"/>
                      <a:pt x="19610" y="4013"/>
                    </a:cubicBezTo>
                    <a:cubicBezTo>
                      <a:pt x="20110" y="4001"/>
                      <a:pt x="20610" y="3954"/>
                      <a:pt x="21098" y="3918"/>
                    </a:cubicBezTo>
                    <a:cubicBezTo>
                      <a:pt x="20610" y="3799"/>
                      <a:pt x="20134" y="3668"/>
                      <a:pt x="19657" y="3549"/>
                    </a:cubicBezTo>
                    <a:cubicBezTo>
                      <a:pt x="19157" y="3430"/>
                      <a:pt x="18645" y="3335"/>
                      <a:pt x="18133" y="3239"/>
                    </a:cubicBezTo>
                    <a:cubicBezTo>
                      <a:pt x="17121" y="3049"/>
                      <a:pt x="16121" y="2835"/>
                      <a:pt x="15109" y="2620"/>
                    </a:cubicBezTo>
                    <a:cubicBezTo>
                      <a:pt x="13097" y="2192"/>
                      <a:pt x="11097" y="1763"/>
                      <a:pt x="9073" y="1370"/>
                    </a:cubicBezTo>
                    <a:cubicBezTo>
                      <a:pt x="6156" y="811"/>
                      <a:pt x="3215" y="394"/>
                      <a:pt x="28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31"/>
              <p:cNvSpPr/>
              <p:nvPr/>
            </p:nvSpPr>
            <p:spPr>
              <a:xfrm>
                <a:off x="4848183" y="1332972"/>
                <a:ext cx="232238" cy="130476"/>
              </a:xfrm>
              <a:custGeom>
                <a:avLst/>
                <a:gdLst/>
                <a:ahLst/>
                <a:cxnLst/>
                <a:rect l="l" t="t" r="r" b="b"/>
                <a:pathLst>
                  <a:path w="18885" h="10610" extrusionOk="0">
                    <a:moveTo>
                      <a:pt x="858" y="1"/>
                    </a:moveTo>
                    <a:cubicBezTo>
                      <a:pt x="584" y="548"/>
                      <a:pt x="298" y="1084"/>
                      <a:pt x="1" y="1620"/>
                    </a:cubicBezTo>
                    <a:cubicBezTo>
                      <a:pt x="1382" y="2513"/>
                      <a:pt x="2787" y="3382"/>
                      <a:pt x="4216" y="4192"/>
                    </a:cubicBezTo>
                    <a:cubicBezTo>
                      <a:pt x="5835" y="5109"/>
                      <a:pt x="7502" y="5966"/>
                      <a:pt x="9192" y="6763"/>
                    </a:cubicBezTo>
                    <a:cubicBezTo>
                      <a:pt x="10752" y="7502"/>
                      <a:pt x="12348" y="8168"/>
                      <a:pt x="13955" y="8811"/>
                    </a:cubicBezTo>
                    <a:cubicBezTo>
                      <a:pt x="14764" y="9133"/>
                      <a:pt x="15586" y="9442"/>
                      <a:pt x="16408" y="9752"/>
                    </a:cubicBezTo>
                    <a:cubicBezTo>
                      <a:pt x="16800" y="9895"/>
                      <a:pt x="17205" y="10050"/>
                      <a:pt x="17610" y="10192"/>
                    </a:cubicBezTo>
                    <a:cubicBezTo>
                      <a:pt x="18015" y="10347"/>
                      <a:pt x="18455" y="10466"/>
                      <a:pt x="18884" y="10609"/>
                    </a:cubicBezTo>
                    <a:cubicBezTo>
                      <a:pt x="18515" y="10371"/>
                      <a:pt x="18158" y="10109"/>
                      <a:pt x="17777" y="9883"/>
                    </a:cubicBezTo>
                    <a:cubicBezTo>
                      <a:pt x="17408" y="9645"/>
                      <a:pt x="17027" y="9395"/>
                      <a:pt x="16646" y="9169"/>
                    </a:cubicBezTo>
                    <a:cubicBezTo>
                      <a:pt x="15896" y="8692"/>
                      <a:pt x="15145" y="8216"/>
                      <a:pt x="14395" y="7752"/>
                    </a:cubicBezTo>
                    <a:cubicBezTo>
                      <a:pt x="12895" y="6787"/>
                      <a:pt x="11395" y="5835"/>
                      <a:pt x="9871" y="4906"/>
                    </a:cubicBezTo>
                    <a:cubicBezTo>
                      <a:pt x="8347" y="3977"/>
                      <a:pt x="6787" y="3073"/>
                      <a:pt x="5216" y="2227"/>
                    </a:cubicBezTo>
                    <a:cubicBezTo>
                      <a:pt x="3775" y="1453"/>
                      <a:pt x="2322" y="715"/>
                      <a:pt x="858"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31"/>
              <p:cNvSpPr/>
              <p:nvPr/>
            </p:nvSpPr>
            <p:spPr>
              <a:xfrm>
                <a:off x="4139084" y="1047314"/>
                <a:ext cx="135162" cy="56532"/>
              </a:xfrm>
              <a:custGeom>
                <a:avLst/>
                <a:gdLst/>
                <a:ahLst/>
                <a:cxnLst/>
                <a:rect l="l" t="t" r="r" b="b"/>
                <a:pathLst>
                  <a:path w="10991" h="4597" extrusionOk="0">
                    <a:moveTo>
                      <a:pt x="1" y="1"/>
                    </a:moveTo>
                    <a:lnTo>
                      <a:pt x="1" y="1"/>
                    </a:lnTo>
                    <a:cubicBezTo>
                      <a:pt x="1191" y="644"/>
                      <a:pt x="2382" y="1275"/>
                      <a:pt x="3620" y="1858"/>
                    </a:cubicBezTo>
                    <a:cubicBezTo>
                      <a:pt x="4847" y="2430"/>
                      <a:pt x="6097" y="2989"/>
                      <a:pt x="7359" y="3489"/>
                    </a:cubicBezTo>
                    <a:cubicBezTo>
                      <a:pt x="8359" y="3894"/>
                      <a:pt x="9383" y="4251"/>
                      <a:pt x="10419" y="4597"/>
                    </a:cubicBezTo>
                    <a:cubicBezTo>
                      <a:pt x="10585" y="4013"/>
                      <a:pt x="10776" y="3454"/>
                      <a:pt x="10990" y="2882"/>
                    </a:cubicBezTo>
                    <a:cubicBezTo>
                      <a:pt x="10621" y="2739"/>
                      <a:pt x="10252" y="2596"/>
                      <a:pt x="9871" y="2465"/>
                    </a:cubicBezTo>
                    <a:cubicBezTo>
                      <a:pt x="8597" y="2001"/>
                      <a:pt x="7287" y="1608"/>
                      <a:pt x="5978" y="1251"/>
                    </a:cubicBezTo>
                    <a:cubicBezTo>
                      <a:pt x="4001" y="727"/>
                      <a:pt x="2013" y="32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31"/>
              <p:cNvSpPr/>
              <p:nvPr/>
            </p:nvSpPr>
            <p:spPr>
              <a:xfrm>
                <a:off x="4780682" y="1416288"/>
                <a:ext cx="180699" cy="194165"/>
              </a:xfrm>
              <a:custGeom>
                <a:avLst/>
                <a:gdLst/>
                <a:ahLst/>
                <a:cxnLst/>
                <a:rect l="l" t="t" r="r" b="b"/>
                <a:pathLst>
                  <a:path w="14694" h="15789" extrusionOk="0">
                    <a:moveTo>
                      <a:pt x="1573" y="0"/>
                    </a:moveTo>
                    <a:cubicBezTo>
                      <a:pt x="1073" y="524"/>
                      <a:pt x="549" y="1024"/>
                      <a:pt x="1" y="1489"/>
                    </a:cubicBezTo>
                    <a:lnTo>
                      <a:pt x="299" y="1870"/>
                    </a:lnTo>
                    <a:cubicBezTo>
                      <a:pt x="1263" y="3096"/>
                      <a:pt x="2263" y="4310"/>
                      <a:pt x="3311" y="5477"/>
                    </a:cubicBezTo>
                    <a:cubicBezTo>
                      <a:pt x="4347" y="6644"/>
                      <a:pt x="5430" y="7787"/>
                      <a:pt x="6537" y="8894"/>
                    </a:cubicBezTo>
                    <a:cubicBezTo>
                      <a:pt x="7645" y="10014"/>
                      <a:pt x="8812" y="11109"/>
                      <a:pt x="10014" y="12133"/>
                    </a:cubicBezTo>
                    <a:cubicBezTo>
                      <a:pt x="10764" y="12776"/>
                      <a:pt x="11538" y="13395"/>
                      <a:pt x="12324" y="14002"/>
                    </a:cubicBezTo>
                    <a:cubicBezTo>
                      <a:pt x="13098" y="14621"/>
                      <a:pt x="13907" y="15181"/>
                      <a:pt x="14693" y="15788"/>
                    </a:cubicBezTo>
                    <a:cubicBezTo>
                      <a:pt x="14265" y="15169"/>
                      <a:pt x="13836" y="14550"/>
                      <a:pt x="13384" y="13954"/>
                    </a:cubicBezTo>
                    <a:cubicBezTo>
                      <a:pt x="12931" y="13359"/>
                      <a:pt x="12479" y="12776"/>
                      <a:pt x="12014" y="12204"/>
                    </a:cubicBezTo>
                    <a:cubicBezTo>
                      <a:pt x="11074" y="11037"/>
                      <a:pt x="10121" y="9883"/>
                      <a:pt x="9216" y="8692"/>
                    </a:cubicBezTo>
                    <a:cubicBezTo>
                      <a:pt x="7335" y="6180"/>
                      <a:pt x="5299" y="3798"/>
                      <a:pt x="3120" y="1548"/>
                    </a:cubicBezTo>
                    <a:cubicBezTo>
                      <a:pt x="2608" y="1024"/>
                      <a:pt x="2096" y="512"/>
                      <a:pt x="157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31"/>
              <p:cNvSpPr/>
              <p:nvPr/>
            </p:nvSpPr>
            <p:spPr>
              <a:xfrm>
                <a:off x="4182863" y="778638"/>
                <a:ext cx="180699" cy="194165"/>
              </a:xfrm>
              <a:custGeom>
                <a:avLst/>
                <a:gdLst/>
                <a:ahLst/>
                <a:cxnLst/>
                <a:rect l="l" t="t" r="r" b="b"/>
                <a:pathLst>
                  <a:path w="14694" h="15789" extrusionOk="0">
                    <a:moveTo>
                      <a:pt x="1" y="1"/>
                    </a:moveTo>
                    <a:lnTo>
                      <a:pt x="1" y="1"/>
                    </a:lnTo>
                    <a:cubicBezTo>
                      <a:pt x="429" y="620"/>
                      <a:pt x="846" y="1239"/>
                      <a:pt x="1299" y="1834"/>
                    </a:cubicBezTo>
                    <a:cubicBezTo>
                      <a:pt x="1751" y="2430"/>
                      <a:pt x="2203" y="3013"/>
                      <a:pt x="2680" y="3596"/>
                    </a:cubicBezTo>
                    <a:cubicBezTo>
                      <a:pt x="3608" y="4763"/>
                      <a:pt x="4561" y="5906"/>
                      <a:pt x="5466" y="7109"/>
                    </a:cubicBezTo>
                    <a:cubicBezTo>
                      <a:pt x="7347" y="9609"/>
                      <a:pt x="9395" y="11990"/>
                      <a:pt x="11574" y="14253"/>
                    </a:cubicBezTo>
                    <a:cubicBezTo>
                      <a:pt x="12074" y="14765"/>
                      <a:pt x="12598" y="15276"/>
                      <a:pt x="13110" y="15788"/>
                    </a:cubicBezTo>
                    <a:cubicBezTo>
                      <a:pt x="13621" y="15265"/>
                      <a:pt x="14145" y="14765"/>
                      <a:pt x="14693" y="14300"/>
                    </a:cubicBezTo>
                    <a:lnTo>
                      <a:pt x="14395" y="13919"/>
                    </a:lnTo>
                    <a:cubicBezTo>
                      <a:pt x="13419" y="12693"/>
                      <a:pt x="12431" y="11478"/>
                      <a:pt x="11383" y="10312"/>
                    </a:cubicBezTo>
                    <a:cubicBezTo>
                      <a:pt x="10335" y="9145"/>
                      <a:pt x="9252" y="8002"/>
                      <a:pt x="8145" y="6894"/>
                    </a:cubicBezTo>
                    <a:cubicBezTo>
                      <a:pt x="7037" y="5775"/>
                      <a:pt x="5882" y="4680"/>
                      <a:pt x="4680" y="3656"/>
                    </a:cubicBezTo>
                    <a:cubicBezTo>
                      <a:pt x="3918" y="3013"/>
                      <a:pt x="3144" y="2394"/>
                      <a:pt x="2370" y="1787"/>
                    </a:cubicBezTo>
                    <a:cubicBezTo>
                      <a:pt x="1596" y="1168"/>
                      <a:pt x="787"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31"/>
              <p:cNvSpPr/>
              <p:nvPr/>
            </p:nvSpPr>
            <p:spPr>
              <a:xfrm>
                <a:off x="4340407" y="684931"/>
                <a:ext cx="114662" cy="224479"/>
              </a:xfrm>
              <a:custGeom>
                <a:avLst/>
                <a:gdLst/>
                <a:ahLst/>
                <a:cxnLst/>
                <a:rect l="l" t="t" r="r" b="b"/>
                <a:pathLst>
                  <a:path w="9324" h="18254" extrusionOk="0">
                    <a:moveTo>
                      <a:pt x="1" y="1"/>
                    </a:moveTo>
                    <a:lnTo>
                      <a:pt x="1" y="1"/>
                    </a:lnTo>
                    <a:cubicBezTo>
                      <a:pt x="227" y="882"/>
                      <a:pt x="465" y="1763"/>
                      <a:pt x="739" y="2632"/>
                    </a:cubicBezTo>
                    <a:cubicBezTo>
                      <a:pt x="1037" y="3549"/>
                      <a:pt x="1370" y="4466"/>
                      <a:pt x="1703" y="5371"/>
                    </a:cubicBezTo>
                    <a:cubicBezTo>
                      <a:pt x="2346" y="7133"/>
                      <a:pt x="3061" y="8871"/>
                      <a:pt x="3787" y="10597"/>
                    </a:cubicBezTo>
                    <a:cubicBezTo>
                      <a:pt x="4513" y="12324"/>
                      <a:pt x="5240" y="14050"/>
                      <a:pt x="6073" y="15729"/>
                    </a:cubicBezTo>
                    <a:cubicBezTo>
                      <a:pt x="6490" y="16574"/>
                      <a:pt x="6918" y="17420"/>
                      <a:pt x="7359" y="18253"/>
                    </a:cubicBezTo>
                    <a:cubicBezTo>
                      <a:pt x="8002" y="17943"/>
                      <a:pt x="8657" y="17646"/>
                      <a:pt x="9323" y="17384"/>
                    </a:cubicBezTo>
                    <a:cubicBezTo>
                      <a:pt x="8716" y="15824"/>
                      <a:pt x="8073" y="14288"/>
                      <a:pt x="7347" y="12788"/>
                    </a:cubicBezTo>
                    <a:cubicBezTo>
                      <a:pt x="6537" y="11097"/>
                      <a:pt x="5668" y="9442"/>
                      <a:pt x="4775" y="7799"/>
                    </a:cubicBezTo>
                    <a:cubicBezTo>
                      <a:pt x="4049" y="6454"/>
                      <a:pt x="3299" y="5120"/>
                      <a:pt x="2501" y="3811"/>
                    </a:cubicBezTo>
                    <a:cubicBezTo>
                      <a:pt x="2108" y="3144"/>
                      <a:pt x="1715" y="2489"/>
                      <a:pt x="1287" y="1846"/>
                    </a:cubicBezTo>
                    <a:cubicBezTo>
                      <a:pt x="858" y="1215"/>
                      <a:pt x="441"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31"/>
              <p:cNvSpPr/>
              <p:nvPr/>
            </p:nvSpPr>
            <p:spPr>
              <a:xfrm>
                <a:off x="4472187" y="794157"/>
                <a:ext cx="34716" cy="95035"/>
              </a:xfrm>
              <a:custGeom>
                <a:avLst/>
                <a:gdLst/>
                <a:ahLst/>
                <a:cxnLst/>
                <a:rect l="l" t="t" r="r" b="b"/>
                <a:pathLst>
                  <a:path w="2823" h="7728" extrusionOk="0">
                    <a:moveTo>
                      <a:pt x="0" y="1"/>
                    </a:moveTo>
                    <a:cubicBezTo>
                      <a:pt x="84" y="2501"/>
                      <a:pt x="358" y="5001"/>
                      <a:pt x="810" y="7466"/>
                    </a:cubicBezTo>
                    <a:cubicBezTo>
                      <a:pt x="834" y="7561"/>
                      <a:pt x="846" y="7645"/>
                      <a:pt x="870" y="7728"/>
                    </a:cubicBezTo>
                    <a:cubicBezTo>
                      <a:pt x="1513" y="7537"/>
                      <a:pt x="2156" y="7383"/>
                      <a:pt x="2822" y="7240"/>
                    </a:cubicBezTo>
                    <a:cubicBezTo>
                      <a:pt x="2810" y="7180"/>
                      <a:pt x="2787" y="7121"/>
                      <a:pt x="2763" y="7073"/>
                    </a:cubicBezTo>
                    <a:cubicBezTo>
                      <a:pt x="1989" y="4668"/>
                      <a:pt x="965" y="2370"/>
                      <a:pt x="12" y="37"/>
                    </a:cubicBezTo>
                    <a:lnTo>
                      <a:pt x="0"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31"/>
              <p:cNvSpPr/>
              <p:nvPr/>
            </p:nvSpPr>
            <p:spPr>
              <a:xfrm>
                <a:off x="4187254" y="1305303"/>
                <a:ext cx="95330" cy="47739"/>
              </a:xfrm>
              <a:custGeom>
                <a:avLst/>
                <a:gdLst/>
                <a:ahLst/>
                <a:cxnLst/>
                <a:rect l="l" t="t" r="r" b="b"/>
                <a:pathLst>
                  <a:path w="7752" h="3882" extrusionOk="0">
                    <a:moveTo>
                      <a:pt x="7038" y="0"/>
                    </a:moveTo>
                    <a:cubicBezTo>
                      <a:pt x="6716" y="155"/>
                      <a:pt x="6395" y="298"/>
                      <a:pt x="6085" y="465"/>
                    </a:cubicBezTo>
                    <a:cubicBezTo>
                      <a:pt x="5025" y="1001"/>
                      <a:pt x="3990" y="1572"/>
                      <a:pt x="2977" y="2167"/>
                    </a:cubicBezTo>
                    <a:cubicBezTo>
                      <a:pt x="1977" y="2739"/>
                      <a:pt x="989" y="3310"/>
                      <a:pt x="1" y="3882"/>
                    </a:cubicBezTo>
                    <a:cubicBezTo>
                      <a:pt x="2311" y="3453"/>
                      <a:pt x="4585" y="2858"/>
                      <a:pt x="6799" y="2084"/>
                    </a:cubicBezTo>
                    <a:cubicBezTo>
                      <a:pt x="7121" y="1965"/>
                      <a:pt x="7442" y="1846"/>
                      <a:pt x="7752" y="1727"/>
                    </a:cubicBezTo>
                    <a:cubicBezTo>
                      <a:pt x="7502" y="1167"/>
                      <a:pt x="7264" y="584"/>
                      <a:pt x="7038"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31"/>
              <p:cNvSpPr/>
              <p:nvPr/>
            </p:nvSpPr>
            <p:spPr>
              <a:xfrm>
                <a:off x="4104824" y="1358010"/>
                <a:ext cx="209242" cy="147312"/>
              </a:xfrm>
              <a:custGeom>
                <a:avLst/>
                <a:gdLst/>
                <a:ahLst/>
                <a:cxnLst/>
                <a:rect l="l" t="t" r="r" b="b"/>
                <a:pathLst>
                  <a:path w="17015" h="11979" extrusionOk="0">
                    <a:moveTo>
                      <a:pt x="15800" y="1"/>
                    </a:moveTo>
                    <a:cubicBezTo>
                      <a:pt x="13681" y="1334"/>
                      <a:pt x="11597" y="2751"/>
                      <a:pt x="9609" y="4299"/>
                    </a:cubicBezTo>
                    <a:cubicBezTo>
                      <a:pt x="7335" y="6061"/>
                      <a:pt x="5108" y="7918"/>
                      <a:pt x="2870" y="9740"/>
                    </a:cubicBezTo>
                    <a:cubicBezTo>
                      <a:pt x="1941" y="10502"/>
                      <a:pt x="989" y="11264"/>
                      <a:pt x="1" y="11966"/>
                    </a:cubicBezTo>
                    <a:cubicBezTo>
                      <a:pt x="1" y="11966"/>
                      <a:pt x="1" y="11978"/>
                      <a:pt x="1" y="11978"/>
                    </a:cubicBezTo>
                    <a:cubicBezTo>
                      <a:pt x="1370" y="11490"/>
                      <a:pt x="2739" y="10990"/>
                      <a:pt x="4073" y="10407"/>
                    </a:cubicBezTo>
                    <a:cubicBezTo>
                      <a:pt x="5394" y="9823"/>
                      <a:pt x="6692" y="9169"/>
                      <a:pt x="7954" y="8454"/>
                    </a:cubicBezTo>
                    <a:cubicBezTo>
                      <a:pt x="9228" y="7728"/>
                      <a:pt x="10466" y="6954"/>
                      <a:pt x="11657" y="6121"/>
                    </a:cubicBezTo>
                    <a:cubicBezTo>
                      <a:pt x="12336" y="5632"/>
                      <a:pt x="13014" y="5156"/>
                      <a:pt x="13669" y="4632"/>
                    </a:cubicBezTo>
                    <a:cubicBezTo>
                      <a:pt x="14241" y="4180"/>
                      <a:pt x="14800" y="3715"/>
                      <a:pt x="15360" y="3251"/>
                    </a:cubicBezTo>
                    <a:cubicBezTo>
                      <a:pt x="15919" y="2787"/>
                      <a:pt x="16467" y="2311"/>
                      <a:pt x="17015" y="1834"/>
                    </a:cubicBezTo>
                    <a:cubicBezTo>
                      <a:pt x="16586" y="1239"/>
                      <a:pt x="16181" y="632"/>
                      <a:pt x="1580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31"/>
              <p:cNvSpPr/>
              <p:nvPr/>
            </p:nvSpPr>
            <p:spPr>
              <a:xfrm>
                <a:off x="4063824" y="925790"/>
                <a:ext cx="232238" cy="130464"/>
              </a:xfrm>
              <a:custGeom>
                <a:avLst/>
                <a:gdLst/>
                <a:ahLst/>
                <a:cxnLst/>
                <a:rect l="l" t="t" r="r" b="b"/>
                <a:pathLst>
                  <a:path w="18885" h="10609" extrusionOk="0">
                    <a:moveTo>
                      <a:pt x="1" y="1"/>
                    </a:moveTo>
                    <a:lnTo>
                      <a:pt x="1" y="1"/>
                    </a:lnTo>
                    <a:cubicBezTo>
                      <a:pt x="370" y="239"/>
                      <a:pt x="727" y="489"/>
                      <a:pt x="1108" y="727"/>
                    </a:cubicBezTo>
                    <a:cubicBezTo>
                      <a:pt x="1477" y="965"/>
                      <a:pt x="1858" y="1203"/>
                      <a:pt x="2227" y="1441"/>
                    </a:cubicBezTo>
                    <a:cubicBezTo>
                      <a:pt x="2978" y="1906"/>
                      <a:pt x="3728" y="2382"/>
                      <a:pt x="4478" y="2858"/>
                    </a:cubicBezTo>
                    <a:cubicBezTo>
                      <a:pt x="5990" y="3811"/>
                      <a:pt x="7490" y="4775"/>
                      <a:pt x="9014" y="5692"/>
                    </a:cubicBezTo>
                    <a:cubicBezTo>
                      <a:pt x="10538" y="6620"/>
                      <a:pt x="12086" y="7537"/>
                      <a:pt x="13669" y="8371"/>
                    </a:cubicBezTo>
                    <a:cubicBezTo>
                      <a:pt x="15110" y="9156"/>
                      <a:pt x="16563" y="9895"/>
                      <a:pt x="18027" y="10609"/>
                    </a:cubicBezTo>
                    <a:cubicBezTo>
                      <a:pt x="18289" y="10061"/>
                      <a:pt x="18575" y="9514"/>
                      <a:pt x="18884" y="8990"/>
                    </a:cubicBezTo>
                    <a:cubicBezTo>
                      <a:pt x="17491" y="8097"/>
                      <a:pt x="16098" y="7228"/>
                      <a:pt x="14669" y="6418"/>
                    </a:cubicBezTo>
                    <a:cubicBezTo>
                      <a:pt x="13038" y="5489"/>
                      <a:pt x="11383" y="4632"/>
                      <a:pt x="9693" y="3834"/>
                    </a:cubicBezTo>
                    <a:cubicBezTo>
                      <a:pt x="8121" y="3108"/>
                      <a:pt x="6526" y="2429"/>
                      <a:pt x="4930" y="1798"/>
                    </a:cubicBezTo>
                    <a:cubicBezTo>
                      <a:pt x="4109" y="1477"/>
                      <a:pt x="3299" y="1155"/>
                      <a:pt x="2477" y="858"/>
                    </a:cubicBezTo>
                    <a:cubicBezTo>
                      <a:pt x="2073" y="703"/>
                      <a:pt x="1680" y="560"/>
                      <a:pt x="1275" y="405"/>
                    </a:cubicBezTo>
                    <a:cubicBezTo>
                      <a:pt x="870" y="262"/>
                      <a:pt x="418" y="13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31"/>
              <p:cNvSpPr/>
              <p:nvPr/>
            </p:nvSpPr>
            <p:spPr>
              <a:xfrm>
                <a:off x="4022246" y="1248931"/>
                <a:ext cx="240724" cy="70883"/>
              </a:xfrm>
              <a:custGeom>
                <a:avLst/>
                <a:gdLst/>
                <a:ahLst/>
                <a:cxnLst/>
                <a:rect l="l" t="t" r="r" b="b"/>
                <a:pathLst>
                  <a:path w="19575" h="5764" extrusionOk="0">
                    <a:moveTo>
                      <a:pt x="19217" y="1"/>
                    </a:moveTo>
                    <a:cubicBezTo>
                      <a:pt x="18693" y="60"/>
                      <a:pt x="18170" y="132"/>
                      <a:pt x="17646" y="203"/>
                    </a:cubicBezTo>
                    <a:cubicBezTo>
                      <a:pt x="16729" y="322"/>
                      <a:pt x="15812" y="453"/>
                      <a:pt x="14907" y="608"/>
                    </a:cubicBezTo>
                    <a:cubicBezTo>
                      <a:pt x="14002" y="774"/>
                      <a:pt x="13121" y="977"/>
                      <a:pt x="12228" y="1227"/>
                    </a:cubicBezTo>
                    <a:cubicBezTo>
                      <a:pt x="10430" y="1727"/>
                      <a:pt x="8656" y="2334"/>
                      <a:pt x="6894" y="2977"/>
                    </a:cubicBezTo>
                    <a:cubicBezTo>
                      <a:pt x="5823" y="3382"/>
                      <a:pt x="4763" y="3799"/>
                      <a:pt x="3703" y="4227"/>
                    </a:cubicBezTo>
                    <a:cubicBezTo>
                      <a:pt x="3191" y="4430"/>
                      <a:pt x="2691" y="4644"/>
                      <a:pt x="2179" y="4870"/>
                    </a:cubicBezTo>
                    <a:cubicBezTo>
                      <a:pt x="1679" y="5085"/>
                      <a:pt x="1179" y="5299"/>
                      <a:pt x="667" y="5501"/>
                    </a:cubicBezTo>
                    <a:lnTo>
                      <a:pt x="691" y="5489"/>
                    </a:lnTo>
                    <a:lnTo>
                      <a:pt x="691" y="5489"/>
                    </a:lnTo>
                    <a:cubicBezTo>
                      <a:pt x="465" y="5573"/>
                      <a:pt x="239" y="5668"/>
                      <a:pt x="1" y="5763"/>
                    </a:cubicBezTo>
                    <a:cubicBezTo>
                      <a:pt x="453" y="5716"/>
                      <a:pt x="894" y="5656"/>
                      <a:pt x="1346" y="5608"/>
                    </a:cubicBezTo>
                    <a:cubicBezTo>
                      <a:pt x="1787" y="5561"/>
                      <a:pt x="2275" y="5513"/>
                      <a:pt x="2751" y="5466"/>
                    </a:cubicBezTo>
                    <a:cubicBezTo>
                      <a:pt x="3680" y="5358"/>
                      <a:pt x="4608" y="5216"/>
                      <a:pt x="5525" y="5049"/>
                    </a:cubicBezTo>
                    <a:cubicBezTo>
                      <a:pt x="7371" y="4739"/>
                      <a:pt x="9204" y="4334"/>
                      <a:pt x="11026" y="3930"/>
                    </a:cubicBezTo>
                    <a:cubicBezTo>
                      <a:pt x="12824" y="3525"/>
                      <a:pt x="14621" y="3120"/>
                      <a:pt x="16395" y="2620"/>
                    </a:cubicBezTo>
                    <a:cubicBezTo>
                      <a:pt x="17455" y="2322"/>
                      <a:pt x="18515" y="2013"/>
                      <a:pt x="19574" y="1691"/>
                    </a:cubicBezTo>
                    <a:cubicBezTo>
                      <a:pt x="19432" y="1144"/>
                      <a:pt x="19324" y="572"/>
                      <a:pt x="1921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31"/>
              <p:cNvSpPr/>
              <p:nvPr/>
            </p:nvSpPr>
            <p:spPr>
              <a:xfrm>
                <a:off x="4224736" y="1433271"/>
                <a:ext cx="159314" cy="198408"/>
              </a:xfrm>
              <a:custGeom>
                <a:avLst/>
                <a:gdLst/>
                <a:ahLst/>
                <a:cxnLst/>
                <a:rect l="l" t="t" r="r" b="b"/>
                <a:pathLst>
                  <a:path w="12955" h="16134" extrusionOk="0">
                    <a:moveTo>
                      <a:pt x="11157" y="1"/>
                    </a:moveTo>
                    <a:cubicBezTo>
                      <a:pt x="10717" y="453"/>
                      <a:pt x="10288" y="917"/>
                      <a:pt x="9871" y="1382"/>
                    </a:cubicBezTo>
                    <a:cubicBezTo>
                      <a:pt x="8835" y="2537"/>
                      <a:pt x="7871" y="3751"/>
                      <a:pt x="6966" y="5013"/>
                    </a:cubicBezTo>
                    <a:cubicBezTo>
                      <a:pt x="5263" y="7347"/>
                      <a:pt x="3644" y="9752"/>
                      <a:pt x="2180" y="12240"/>
                    </a:cubicBezTo>
                    <a:cubicBezTo>
                      <a:pt x="1799" y="12883"/>
                      <a:pt x="1430" y="13526"/>
                      <a:pt x="1072" y="14181"/>
                    </a:cubicBezTo>
                    <a:cubicBezTo>
                      <a:pt x="715" y="14836"/>
                      <a:pt x="370" y="15491"/>
                      <a:pt x="1" y="16133"/>
                    </a:cubicBezTo>
                    <a:cubicBezTo>
                      <a:pt x="513" y="15633"/>
                      <a:pt x="1049" y="15169"/>
                      <a:pt x="1584" y="14681"/>
                    </a:cubicBezTo>
                    <a:cubicBezTo>
                      <a:pt x="2108" y="14193"/>
                      <a:pt x="2620" y="13693"/>
                      <a:pt x="3144" y="13193"/>
                    </a:cubicBezTo>
                    <a:cubicBezTo>
                      <a:pt x="4168" y="12181"/>
                      <a:pt x="5144" y="11121"/>
                      <a:pt x="6109" y="10049"/>
                    </a:cubicBezTo>
                    <a:cubicBezTo>
                      <a:pt x="7061" y="8978"/>
                      <a:pt x="8002" y="7859"/>
                      <a:pt x="8931" y="6751"/>
                    </a:cubicBezTo>
                    <a:cubicBezTo>
                      <a:pt x="9931" y="5561"/>
                      <a:pt x="10895" y="4346"/>
                      <a:pt x="11800" y="3084"/>
                    </a:cubicBezTo>
                    <a:cubicBezTo>
                      <a:pt x="12193" y="2537"/>
                      <a:pt x="12574" y="2001"/>
                      <a:pt x="12955" y="1441"/>
                    </a:cubicBezTo>
                    <a:cubicBezTo>
                      <a:pt x="12336" y="1001"/>
                      <a:pt x="11729" y="512"/>
                      <a:pt x="111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31"/>
              <p:cNvSpPr/>
              <p:nvPr/>
            </p:nvSpPr>
            <p:spPr>
              <a:xfrm>
                <a:off x="4001020" y="1100758"/>
                <a:ext cx="259465" cy="49350"/>
              </a:xfrm>
              <a:custGeom>
                <a:avLst/>
                <a:gdLst/>
                <a:ahLst/>
                <a:cxnLst/>
                <a:rect l="l" t="t" r="r" b="b"/>
                <a:pathLst>
                  <a:path w="21099" h="4013" extrusionOk="0">
                    <a:moveTo>
                      <a:pt x="1488" y="0"/>
                    </a:moveTo>
                    <a:cubicBezTo>
                      <a:pt x="988" y="24"/>
                      <a:pt x="500" y="60"/>
                      <a:pt x="0" y="96"/>
                    </a:cubicBezTo>
                    <a:cubicBezTo>
                      <a:pt x="488" y="215"/>
                      <a:pt x="965" y="346"/>
                      <a:pt x="1441" y="465"/>
                    </a:cubicBezTo>
                    <a:cubicBezTo>
                      <a:pt x="1929" y="584"/>
                      <a:pt x="2453" y="679"/>
                      <a:pt x="2965" y="774"/>
                    </a:cubicBezTo>
                    <a:cubicBezTo>
                      <a:pt x="3977" y="965"/>
                      <a:pt x="4989" y="1191"/>
                      <a:pt x="5989" y="1405"/>
                    </a:cubicBezTo>
                    <a:cubicBezTo>
                      <a:pt x="8001" y="1834"/>
                      <a:pt x="10013" y="2263"/>
                      <a:pt x="12037" y="2656"/>
                    </a:cubicBezTo>
                    <a:cubicBezTo>
                      <a:pt x="14954" y="3203"/>
                      <a:pt x="17883" y="3620"/>
                      <a:pt x="20824" y="4013"/>
                    </a:cubicBezTo>
                    <a:cubicBezTo>
                      <a:pt x="20896" y="3465"/>
                      <a:pt x="20991" y="2918"/>
                      <a:pt x="21098" y="2382"/>
                    </a:cubicBezTo>
                    <a:cubicBezTo>
                      <a:pt x="20134" y="2132"/>
                      <a:pt x="19169" y="1905"/>
                      <a:pt x="18205" y="1679"/>
                    </a:cubicBezTo>
                    <a:cubicBezTo>
                      <a:pt x="14216" y="786"/>
                      <a:pt x="10120" y="358"/>
                      <a:pt x="6037" y="143"/>
                    </a:cubicBezTo>
                    <a:cubicBezTo>
                      <a:pt x="5037" y="84"/>
                      <a:pt x="4036" y="48"/>
                      <a:pt x="3036" y="12"/>
                    </a:cubicBezTo>
                    <a:cubicBezTo>
                      <a:pt x="2703" y="0"/>
                      <a:pt x="2370" y="0"/>
                      <a:pt x="203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31"/>
              <p:cNvSpPr/>
              <p:nvPr/>
            </p:nvSpPr>
            <p:spPr>
              <a:xfrm>
                <a:off x="4281994" y="904564"/>
                <a:ext cx="580110" cy="580110"/>
              </a:xfrm>
              <a:custGeom>
                <a:avLst/>
                <a:gdLst/>
                <a:ahLst/>
                <a:cxnLst/>
                <a:rect l="l" t="t" r="r" b="b"/>
                <a:pathLst>
                  <a:path w="47173" h="47173" extrusionOk="0">
                    <a:moveTo>
                      <a:pt x="23587" y="893"/>
                    </a:moveTo>
                    <a:cubicBezTo>
                      <a:pt x="36100" y="893"/>
                      <a:pt x="46280" y="11073"/>
                      <a:pt x="46280" y="23586"/>
                    </a:cubicBezTo>
                    <a:cubicBezTo>
                      <a:pt x="46280" y="36100"/>
                      <a:pt x="36100" y="46280"/>
                      <a:pt x="23587" y="46280"/>
                    </a:cubicBezTo>
                    <a:cubicBezTo>
                      <a:pt x="11073" y="46280"/>
                      <a:pt x="893" y="36100"/>
                      <a:pt x="893" y="23586"/>
                    </a:cubicBezTo>
                    <a:cubicBezTo>
                      <a:pt x="893" y="11061"/>
                      <a:pt x="11073" y="893"/>
                      <a:pt x="23587" y="893"/>
                    </a:cubicBezTo>
                    <a:close/>
                    <a:moveTo>
                      <a:pt x="23587" y="0"/>
                    </a:moveTo>
                    <a:cubicBezTo>
                      <a:pt x="10585" y="0"/>
                      <a:pt x="0" y="10585"/>
                      <a:pt x="0" y="23586"/>
                    </a:cubicBezTo>
                    <a:cubicBezTo>
                      <a:pt x="0" y="36588"/>
                      <a:pt x="10585" y="47173"/>
                      <a:pt x="23587" y="47173"/>
                    </a:cubicBezTo>
                    <a:cubicBezTo>
                      <a:pt x="36600" y="47173"/>
                      <a:pt x="47173" y="36588"/>
                      <a:pt x="47173" y="23586"/>
                    </a:cubicBezTo>
                    <a:cubicBezTo>
                      <a:pt x="47173" y="10573"/>
                      <a:pt x="36588" y="0"/>
                      <a:pt x="2358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390" name="Google Shape;1390;p31"/>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sp>
        <p:nvSpPr>
          <p:cNvPr id="1391" name="Google Shape;1391;p31"/>
          <p:cNvSpPr txBox="1"/>
          <p:nvPr/>
        </p:nvSpPr>
        <p:spPr>
          <a:xfrm>
            <a:off x="2352600" y="1105175"/>
            <a:ext cx="4438800" cy="27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Henny Penny"/>
                <a:ea typeface="Henny Penny"/>
                <a:cs typeface="Henny Penny"/>
                <a:sym typeface="Henny Penny"/>
              </a:rPr>
              <a:t> HOW MANY DEATHS PER YEAR?</a:t>
            </a:r>
            <a:endParaRPr sz="1800">
              <a:solidFill>
                <a:schemeClr val="lt1"/>
              </a:solidFill>
              <a:latin typeface="Henny Penny"/>
              <a:ea typeface="Henny Penny"/>
              <a:cs typeface="Henny Penny"/>
              <a:sym typeface="Henny Penny"/>
            </a:endParaRPr>
          </a:p>
        </p:txBody>
      </p:sp>
      <p:pic>
        <p:nvPicPr>
          <p:cNvPr id="1392" name="Google Shape;1392;p31" title="Gráfico">
            <a:hlinkClick r:id="rId3"/>
          </p:cNvPr>
          <p:cNvPicPr preferRelativeResize="0"/>
          <p:nvPr/>
        </p:nvPicPr>
        <p:blipFill>
          <a:blip r:embed="rId4">
            <a:alphaModFix/>
          </a:blip>
          <a:stretch>
            <a:fillRect/>
          </a:stretch>
        </p:blipFill>
        <p:spPr>
          <a:xfrm>
            <a:off x="713225" y="1599450"/>
            <a:ext cx="3723600" cy="2302424"/>
          </a:xfrm>
          <a:prstGeom prst="rect">
            <a:avLst/>
          </a:prstGeom>
          <a:noFill/>
          <a:ln>
            <a:noFill/>
          </a:ln>
        </p:spPr>
      </p:pic>
      <p:sp>
        <p:nvSpPr>
          <p:cNvPr id="1393" name="Google Shape;1393;p31"/>
          <p:cNvSpPr txBox="1"/>
          <p:nvPr/>
        </p:nvSpPr>
        <p:spPr>
          <a:xfrm>
            <a:off x="932225" y="3901875"/>
            <a:ext cx="3285600" cy="484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chemeClr val="lt1"/>
                </a:solidFill>
                <a:latin typeface="Nanum Myeongjo"/>
                <a:ea typeface="Nanum Myeongjo"/>
                <a:cs typeface="Nanum Myeongjo"/>
                <a:sym typeface="Nanum Myeongjo"/>
              </a:rPr>
              <a:t>Follow the link in the graph to modify its data and then paste the new one here. </a:t>
            </a:r>
            <a:r>
              <a:rPr lang="en" sz="1000" b="1">
                <a:solidFill>
                  <a:schemeClr val="lt1"/>
                </a:solidFill>
                <a:uFill>
                  <a:noFill/>
                </a:uFill>
                <a:latin typeface="Nanum Myeongjo"/>
                <a:ea typeface="Nanum Myeongjo"/>
                <a:cs typeface="Nanum Myeongjo"/>
                <a:sym typeface="Nanum Myeongjo"/>
                <a:hlinkClick r:id="rId5">
                  <a:extLst>
                    <a:ext uri="{A12FA001-AC4F-418D-AE19-62706E023703}">
                      <ahyp:hlinkClr xmlns:ahyp="http://schemas.microsoft.com/office/drawing/2018/hyperlinkcolor" val="tx"/>
                    </a:ext>
                  </a:extLst>
                </a:hlinkClick>
              </a:rPr>
              <a:t>For more info, click here</a:t>
            </a:r>
            <a:endParaRPr sz="1000">
              <a:solidFill>
                <a:schemeClr val="lt1"/>
              </a:solidFill>
              <a:latin typeface="Nanum Myeongjo"/>
              <a:ea typeface="Nanum Myeongjo"/>
              <a:cs typeface="Nanum Myeongjo"/>
              <a:sym typeface="Nanum Myeongjo"/>
            </a:endParaRPr>
          </a:p>
        </p:txBody>
      </p:sp>
      <p:grpSp>
        <p:nvGrpSpPr>
          <p:cNvPr id="1394" name="Google Shape;1394;p31"/>
          <p:cNvGrpSpPr/>
          <p:nvPr/>
        </p:nvGrpSpPr>
        <p:grpSpPr>
          <a:xfrm>
            <a:off x="4343458" y="1580588"/>
            <a:ext cx="2118075" cy="1325513"/>
            <a:chOff x="4343458" y="1580588"/>
            <a:chExt cx="2118075" cy="1325513"/>
          </a:xfrm>
        </p:grpSpPr>
        <p:sp>
          <p:nvSpPr>
            <p:cNvPr id="1395" name="Google Shape;1395;p31"/>
            <p:cNvSpPr txBox="1"/>
            <p:nvPr/>
          </p:nvSpPr>
          <p:spPr>
            <a:xfrm>
              <a:off x="4343475" y="2315701"/>
              <a:ext cx="2118000" cy="590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Venus is the second planet from the Sun</a:t>
              </a:r>
              <a:endParaRPr>
                <a:solidFill>
                  <a:schemeClr val="lt1"/>
                </a:solidFill>
                <a:latin typeface="Nanum Myeongjo"/>
                <a:ea typeface="Nanum Myeongjo"/>
                <a:cs typeface="Nanum Myeongjo"/>
                <a:sym typeface="Nanum Myeongjo"/>
              </a:endParaRPr>
            </a:p>
          </p:txBody>
        </p:sp>
        <p:sp>
          <p:nvSpPr>
            <p:cNvPr id="1396" name="Google Shape;1396;p31"/>
            <p:cNvSpPr txBox="1"/>
            <p:nvPr/>
          </p:nvSpPr>
          <p:spPr>
            <a:xfrm>
              <a:off x="4343533" y="1902225"/>
              <a:ext cx="2118000" cy="527700"/>
            </a:xfrm>
            <a:prstGeom prst="rect">
              <a:avLst/>
            </a:prstGeom>
            <a:noFill/>
            <a:ln>
              <a:noFill/>
            </a:ln>
          </p:spPr>
          <p:txBody>
            <a:bodyPr spcFirstLastPara="1" wrap="square" lIns="91425" tIns="91425" rIns="91425" bIns="91425" anchor="b" anchorCtr="0">
              <a:noAutofit/>
            </a:bodyPr>
            <a:lstStyle/>
            <a:p>
              <a:pPr marL="0" lvl="0" indent="0" algn="ctr" rtl="0">
                <a:lnSpc>
                  <a:spcPct val="115000"/>
                </a:lnSpc>
                <a:spcBef>
                  <a:spcPts val="0"/>
                </a:spcBef>
                <a:spcAft>
                  <a:spcPts val="0"/>
                </a:spcAft>
                <a:buNone/>
              </a:pPr>
              <a:r>
                <a:rPr lang="en" sz="1600">
                  <a:solidFill>
                    <a:schemeClr val="lt1"/>
                  </a:solidFill>
                  <a:latin typeface="Henny Penny"/>
                  <a:ea typeface="Henny Penny"/>
                  <a:cs typeface="Henny Penny"/>
                  <a:sym typeface="Henny Penny"/>
                </a:rPr>
                <a:t>VENUS</a:t>
              </a:r>
              <a:endParaRPr sz="1600">
                <a:solidFill>
                  <a:schemeClr val="lt1"/>
                </a:solidFill>
                <a:latin typeface="Henny Penny"/>
                <a:ea typeface="Henny Penny"/>
                <a:cs typeface="Henny Penny"/>
                <a:sym typeface="Henny Penny"/>
              </a:endParaRPr>
            </a:p>
          </p:txBody>
        </p:sp>
        <p:sp>
          <p:nvSpPr>
            <p:cNvPr id="1397" name="Google Shape;1397;p31"/>
            <p:cNvSpPr txBox="1"/>
            <p:nvPr/>
          </p:nvSpPr>
          <p:spPr>
            <a:xfrm>
              <a:off x="4343458" y="1580588"/>
              <a:ext cx="2118000" cy="5277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000">
                  <a:solidFill>
                    <a:schemeClr val="lt1"/>
                  </a:solidFill>
                  <a:latin typeface="Henny Penny"/>
                  <a:ea typeface="Henny Penny"/>
                  <a:cs typeface="Henny Penny"/>
                  <a:sym typeface="Henny Penny"/>
                </a:rPr>
                <a:t>70%</a:t>
              </a:r>
              <a:endParaRPr sz="2000">
                <a:solidFill>
                  <a:schemeClr val="lt1"/>
                </a:solidFill>
                <a:latin typeface="Henny Penny"/>
                <a:ea typeface="Henny Penny"/>
                <a:cs typeface="Henny Penny"/>
                <a:sym typeface="Henny Penny"/>
              </a:endParaRPr>
            </a:p>
          </p:txBody>
        </p:sp>
      </p:grpSp>
      <p:grpSp>
        <p:nvGrpSpPr>
          <p:cNvPr id="1398" name="Google Shape;1398;p31"/>
          <p:cNvGrpSpPr/>
          <p:nvPr/>
        </p:nvGrpSpPr>
        <p:grpSpPr>
          <a:xfrm>
            <a:off x="6309058" y="1580588"/>
            <a:ext cx="2118075" cy="1325513"/>
            <a:chOff x="6309058" y="1580588"/>
            <a:chExt cx="2118075" cy="1325513"/>
          </a:xfrm>
        </p:grpSpPr>
        <p:sp>
          <p:nvSpPr>
            <p:cNvPr id="1399" name="Google Shape;1399;p31"/>
            <p:cNvSpPr txBox="1"/>
            <p:nvPr/>
          </p:nvSpPr>
          <p:spPr>
            <a:xfrm>
              <a:off x="6309075" y="2315701"/>
              <a:ext cx="2118000" cy="590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Saturn is composed of hydrogen and helium</a:t>
              </a:r>
              <a:endParaRPr>
                <a:solidFill>
                  <a:schemeClr val="lt1"/>
                </a:solidFill>
                <a:latin typeface="Nanum Myeongjo"/>
                <a:ea typeface="Nanum Myeongjo"/>
                <a:cs typeface="Nanum Myeongjo"/>
                <a:sym typeface="Nanum Myeongjo"/>
              </a:endParaRPr>
            </a:p>
          </p:txBody>
        </p:sp>
        <p:sp>
          <p:nvSpPr>
            <p:cNvPr id="1400" name="Google Shape;1400;p31"/>
            <p:cNvSpPr txBox="1"/>
            <p:nvPr/>
          </p:nvSpPr>
          <p:spPr>
            <a:xfrm>
              <a:off x="6309133" y="1902225"/>
              <a:ext cx="2118000" cy="527700"/>
            </a:xfrm>
            <a:prstGeom prst="rect">
              <a:avLst/>
            </a:prstGeom>
            <a:noFill/>
            <a:ln>
              <a:noFill/>
            </a:ln>
          </p:spPr>
          <p:txBody>
            <a:bodyPr spcFirstLastPara="1" wrap="square" lIns="91425" tIns="91425" rIns="91425" bIns="91425" anchor="b" anchorCtr="0">
              <a:noAutofit/>
            </a:bodyPr>
            <a:lstStyle/>
            <a:p>
              <a:pPr marL="0" lvl="0" indent="0" algn="ctr" rtl="0">
                <a:lnSpc>
                  <a:spcPct val="115000"/>
                </a:lnSpc>
                <a:spcBef>
                  <a:spcPts val="0"/>
                </a:spcBef>
                <a:spcAft>
                  <a:spcPts val="0"/>
                </a:spcAft>
                <a:buNone/>
              </a:pPr>
              <a:r>
                <a:rPr lang="en" sz="1600">
                  <a:solidFill>
                    <a:schemeClr val="lt1"/>
                  </a:solidFill>
                  <a:latin typeface="Henny Penny"/>
                  <a:ea typeface="Henny Penny"/>
                  <a:cs typeface="Henny Penny"/>
                  <a:sym typeface="Henny Penny"/>
                </a:rPr>
                <a:t>SATURN</a:t>
              </a:r>
              <a:endParaRPr sz="1600">
                <a:solidFill>
                  <a:schemeClr val="lt1"/>
                </a:solidFill>
                <a:latin typeface="Henny Penny"/>
                <a:ea typeface="Henny Penny"/>
                <a:cs typeface="Henny Penny"/>
                <a:sym typeface="Henny Penny"/>
              </a:endParaRPr>
            </a:p>
          </p:txBody>
        </p:sp>
        <p:sp>
          <p:nvSpPr>
            <p:cNvPr id="1401" name="Google Shape;1401;p31"/>
            <p:cNvSpPr txBox="1"/>
            <p:nvPr/>
          </p:nvSpPr>
          <p:spPr>
            <a:xfrm>
              <a:off x="6309058" y="1580588"/>
              <a:ext cx="2118000" cy="5277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000">
                  <a:solidFill>
                    <a:schemeClr val="lt1"/>
                  </a:solidFill>
                  <a:latin typeface="Henny Penny"/>
                  <a:ea typeface="Henny Penny"/>
                  <a:cs typeface="Henny Penny"/>
                  <a:sym typeface="Henny Penny"/>
                </a:rPr>
                <a:t>25%</a:t>
              </a:r>
              <a:endParaRPr sz="2000">
                <a:solidFill>
                  <a:schemeClr val="lt1"/>
                </a:solidFill>
                <a:latin typeface="Henny Penny"/>
                <a:ea typeface="Henny Penny"/>
                <a:cs typeface="Henny Penny"/>
                <a:sym typeface="Henny Penny"/>
              </a:endParaRPr>
            </a:p>
          </p:txBody>
        </p:sp>
      </p:grpSp>
      <p:grpSp>
        <p:nvGrpSpPr>
          <p:cNvPr id="1402" name="Google Shape;1402;p31"/>
          <p:cNvGrpSpPr/>
          <p:nvPr/>
        </p:nvGrpSpPr>
        <p:grpSpPr>
          <a:xfrm>
            <a:off x="4343400" y="3049192"/>
            <a:ext cx="2118079" cy="1262808"/>
            <a:chOff x="4343400" y="3049192"/>
            <a:chExt cx="2118079" cy="1262808"/>
          </a:xfrm>
        </p:grpSpPr>
        <p:sp>
          <p:nvSpPr>
            <p:cNvPr id="1403" name="Google Shape;1403;p31"/>
            <p:cNvSpPr txBox="1"/>
            <p:nvPr/>
          </p:nvSpPr>
          <p:spPr>
            <a:xfrm>
              <a:off x="4343400" y="3784300"/>
              <a:ext cx="2118000" cy="527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Neptune is the farthest planet from the Sun</a:t>
              </a:r>
              <a:endParaRPr>
                <a:solidFill>
                  <a:schemeClr val="lt1"/>
                </a:solidFill>
                <a:latin typeface="Nanum Myeongjo"/>
                <a:ea typeface="Nanum Myeongjo"/>
                <a:cs typeface="Nanum Myeongjo"/>
                <a:sym typeface="Nanum Myeongjo"/>
              </a:endParaRPr>
            </a:p>
          </p:txBody>
        </p:sp>
        <p:sp>
          <p:nvSpPr>
            <p:cNvPr id="1404" name="Google Shape;1404;p31"/>
            <p:cNvSpPr txBox="1"/>
            <p:nvPr/>
          </p:nvSpPr>
          <p:spPr>
            <a:xfrm>
              <a:off x="4343479" y="3370829"/>
              <a:ext cx="2118000" cy="527700"/>
            </a:xfrm>
            <a:prstGeom prst="rect">
              <a:avLst/>
            </a:prstGeom>
            <a:noFill/>
            <a:ln>
              <a:noFill/>
            </a:ln>
          </p:spPr>
          <p:txBody>
            <a:bodyPr spcFirstLastPara="1" wrap="square" lIns="91425" tIns="91425" rIns="91425" bIns="91425" anchor="b" anchorCtr="0">
              <a:noAutofit/>
            </a:bodyPr>
            <a:lstStyle/>
            <a:p>
              <a:pPr marL="0" lvl="0" indent="0" algn="ctr" rtl="0">
                <a:lnSpc>
                  <a:spcPct val="115000"/>
                </a:lnSpc>
                <a:spcBef>
                  <a:spcPts val="0"/>
                </a:spcBef>
                <a:spcAft>
                  <a:spcPts val="0"/>
                </a:spcAft>
                <a:buNone/>
              </a:pPr>
              <a:r>
                <a:rPr lang="en" sz="1600">
                  <a:solidFill>
                    <a:schemeClr val="lt1"/>
                  </a:solidFill>
                  <a:latin typeface="Henny Penny"/>
                  <a:ea typeface="Henny Penny"/>
                  <a:cs typeface="Henny Penny"/>
                  <a:sym typeface="Henny Penny"/>
                </a:rPr>
                <a:t>NEPTUNE</a:t>
              </a:r>
              <a:endParaRPr sz="1600">
                <a:solidFill>
                  <a:schemeClr val="lt1"/>
                </a:solidFill>
                <a:latin typeface="Henny Penny"/>
                <a:ea typeface="Henny Penny"/>
                <a:cs typeface="Henny Penny"/>
                <a:sym typeface="Henny Penny"/>
              </a:endParaRPr>
            </a:p>
          </p:txBody>
        </p:sp>
        <p:sp>
          <p:nvSpPr>
            <p:cNvPr id="1405" name="Google Shape;1405;p31"/>
            <p:cNvSpPr txBox="1"/>
            <p:nvPr/>
          </p:nvSpPr>
          <p:spPr>
            <a:xfrm>
              <a:off x="4343404" y="3049192"/>
              <a:ext cx="2118000" cy="5277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000">
                  <a:solidFill>
                    <a:schemeClr val="lt1"/>
                  </a:solidFill>
                  <a:latin typeface="Henny Penny"/>
                  <a:ea typeface="Henny Penny"/>
                  <a:cs typeface="Henny Penny"/>
                  <a:sym typeface="Henny Penny"/>
                </a:rPr>
                <a:t>50%</a:t>
              </a:r>
              <a:endParaRPr sz="2000">
                <a:solidFill>
                  <a:schemeClr val="lt1"/>
                </a:solidFill>
                <a:latin typeface="Henny Penny"/>
                <a:ea typeface="Henny Penny"/>
                <a:cs typeface="Henny Penny"/>
                <a:sym typeface="Henny Penny"/>
              </a:endParaRPr>
            </a:p>
          </p:txBody>
        </p:sp>
      </p:grpSp>
      <p:grpSp>
        <p:nvGrpSpPr>
          <p:cNvPr id="1406" name="Google Shape;1406;p31"/>
          <p:cNvGrpSpPr/>
          <p:nvPr/>
        </p:nvGrpSpPr>
        <p:grpSpPr>
          <a:xfrm>
            <a:off x="6309000" y="3049192"/>
            <a:ext cx="2118079" cy="1262808"/>
            <a:chOff x="6309000" y="3049192"/>
            <a:chExt cx="2118079" cy="1262808"/>
          </a:xfrm>
        </p:grpSpPr>
        <p:sp>
          <p:nvSpPr>
            <p:cNvPr id="1407" name="Google Shape;1407;p31"/>
            <p:cNvSpPr txBox="1"/>
            <p:nvPr/>
          </p:nvSpPr>
          <p:spPr>
            <a:xfrm>
              <a:off x="6309000" y="3784300"/>
              <a:ext cx="2118000" cy="527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Mercury is the closest planet to the Sun</a:t>
              </a:r>
              <a:endParaRPr>
                <a:solidFill>
                  <a:schemeClr val="lt1"/>
                </a:solidFill>
                <a:latin typeface="Nanum Myeongjo"/>
                <a:ea typeface="Nanum Myeongjo"/>
                <a:cs typeface="Nanum Myeongjo"/>
                <a:sym typeface="Nanum Myeongjo"/>
              </a:endParaRPr>
            </a:p>
          </p:txBody>
        </p:sp>
        <p:sp>
          <p:nvSpPr>
            <p:cNvPr id="1408" name="Google Shape;1408;p31"/>
            <p:cNvSpPr txBox="1"/>
            <p:nvPr/>
          </p:nvSpPr>
          <p:spPr>
            <a:xfrm>
              <a:off x="6309079" y="3370829"/>
              <a:ext cx="2118000" cy="527700"/>
            </a:xfrm>
            <a:prstGeom prst="rect">
              <a:avLst/>
            </a:prstGeom>
            <a:noFill/>
            <a:ln>
              <a:noFill/>
            </a:ln>
          </p:spPr>
          <p:txBody>
            <a:bodyPr spcFirstLastPara="1" wrap="square" lIns="91425" tIns="91425" rIns="91425" bIns="91425" anchor="b" anchorCtr="0">
              <a:noAutofit/>
            </a:bodyPr>
            <a:lstStyle/>
            <a:p>
              <a:pPr marL="0" lvl="0" indent="0" algn="ctr" rtl="0">
                <a:lnSpc>
                  <a:spcPct val="115000"/>
                </a:lnSpc>
                <a:spcBef>
                  <a:spcPts val="0"/>
                </a:spcBef>
                <a:spcAft>
                  <a:spcPts val="0"/>
                </a:spcAft>
                <a:buNone/>
              </a:pPr>
              <a:r>
                <a:rPr lang="en" sz="1600">
                  <a:solidFill>
                    <a:schemeClr val="lt1"/>
                  </a:solidFill>
                  <a:latin typeface="Henny Penny"/>
                  <a:ea typeface="Henny Penny"/>
                  <a:cs typeface="Henny Penny"/>
                  <a:sym typeface="Henny Penny"/>
                </a:rPr>
                <a:t>MERCURY</a:t>
              </a:r>
              <a:endParaRPr sz="1600">
                <a:solidFill>
                  <a:schemeClr val="lt1"/>
                </a:solidFill>
                <a:latin typeface="Henny Penny"/>
                <a:ea typeface="Henny Penny"/>
                <a:cs typeface="Henny Penny"/>
                <a:sym typeface="Henny Penny"/>
              </a:endParaRPr>
            </a:p>
          </p:txBody>
        </p:sp>
        <p:sp>
          <p:nvSpPr>
            <p:cNvPr id="1409" name="Google Shape;1409;p31"/>
            <p:cNvSpPr txBox="1"/>
            <p:nvPr/>
          </p:nvSpPr>
          <p:spPr>
            <a:xfrm>
              <a:off x="6309004" y="3049192"/>
              <a:ext cx="2118000" cy="5277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000">
                  <a:solidFill>
                    <a:schemeClr val="lt1"/>
                  </a:solidFill>
                  <a:latin typeface="Henny Penny"/>
                  <a:ea typeface="Henny Penny"/>
                  <a:cs typeface="Henny Penny"/>
                  <a:sym typeface="Henny Penny"/>
                </a:rPr>
                <a:t>65%</a:t>
              </a:r>
              <a:endParaRPr sz="2000">
                <a:solidFill>
                  <a:schemeClr val="lt1"/>
                </a:solidFill>
                <a:latin typeface="Henny Penny"/>
                <a:ea typeface="Henny Penny"/>
                <a:cs typeface="Henny Penny"/>
                <a:sym typeface="Henny Penny"/>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13"/>
        <p:cNvGrpSpPr/>
        <p:nvPr/>
      </p:nvGrpSpPr>
      <p:grpSpPr>
        <a:xfrm>
          <a:off x="0" y="0"/>
          <a:ext cx="0" cy="0"/>
          <a:chOff x="0" y="0"/>
          <a:chExt cx="0" cy="0"/>
        </a:xfrm>
      </p:grpSpPr>
      <p:grpSp>
        <p:nvGrpSpPr>
          <p:cNvPr id="1414" name="Google Shape;1414;p32"/>
          <p:cNvGrpSpPr/>
          <p:nvPr/>
        </p:nvGrpSpPr>
        <p:grpSpPr>
          <a:xfrm>
            <a:off x="304800" y="182261"/>
            <a:ext cx="8534400" cy="4883853"/>
            <a:chOff x="304800" y="182261"/>
            <a:chExt cx="8534400" cy="4883853"/>
          </a:xfrm>
        </p:grpSpPr>
        <p:sp>
          <p:nvSpPr>
            <p:cNvPr id="1415" name="Google Shape;1415;p32"/>
            <p:cNvSpPr/>
            <p:nvPr/>
          </p:nvSpPr>
          <p:spPr>
            <a:xfrm>
              <a:off x="304800" y="308550"/>
              <a:ext cx="8534400" cy="4528200"/>
            </a:xfrm>
            <a:prstGeom prst="rect">
              <a:avLst/>
            </a:prstGeom>
            <a:noFill/>
            <a:ln w="19050" cap="flat" cmpd="sng">
              <a:solidFill>
                <a:srgbClr val="FDFE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32"/>
            <p:cNvSpPr/>
            <p:nvPr/>
          </p:nvSpPr>
          <p:spPr>
            <a:xfrm>
              <a:off x="4190375" y="223450"/>
              <a:ext cx="748200" cy="149100"/>
            </a:xfrm>
            <a:prstGeom prst="rect">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17" name="Google Shape;1417;p32"/>
            <p:cNvGrpSpPr/>
            <p:nvPr/>
          </p:nvGrpSpPr>
          <p:grpSpPr>
            <a:xfrm>
              <a:off x="410762" y="405356"/>
              <a:ext cx="409391" cy="422087"/>
              <a:chOff x="3212300" y="1445050"/>
              <a:chExt cx="1379350" cy="1422125"/>
            </a:xfrm>
          </p:grpSpPr>
          <p:sp>
            <p:nvSpPr>
              <p:cNvPr id="1418" name="Google Shape;1418;p32"/>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32"/>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32"/>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32"/>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32"/>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32"/>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24" name="Google Shape;1424;p32"/>
            <p:cNvGrpSpPr/>
            <p:nvPr/>
          </p:nvGrpSpPr>
          <p:grpSpPr>
            <a:xfrm rot="-5400000">
              <a:off x="394393" y="4333145"/>
              <a:ext cx="409391" cy="422087"/>
              <a:chOff x="3212300" y="1445050"/>
              <a:chExt cx="1379350" cy="1422125"/>
            </a:xfrm>
          </p:grpSpPr>
          <p:sp>
            <p:nvSpPr>
              <p:cNvPr id="1425" name="Google Shape;1425;p32"/>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32"/>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32"/>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32"/>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32"/>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32"/>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1" name="Google Shape;1431;p32"/>
            <p:cNvGrpSpPr/>
            <p:nvPr/>
          </p:nvGrpSpPr>
          <p:grpSpPr>
            <a:xfrm flipH="1">
              <a:off x="8308870" y="405356"/>
              <a:ext cx="409391" cy="422087"/>
              <a:chOff x="3212300" y="1445050"/>
              <a:chExt cx="1379350" cy="1422125"/>
            </a:xfrm>
          </p:grpSpPr>
          <p:sp>
            <p:nvSpPr>
              <p:cNvPr id="1432" name="Google Shape;1432;p32"/>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32"/>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32"/>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32"/>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32"/>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32"/>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8" name="Google Shape;1438;p32"/>
            <p:cNvGrpSpPr/>
            <p:nvPr/>
          </p:nvGrpSpPr>
          <p:grpSpPr>
            <a:xfrm rot="5400000" flipH="1">
              <a:off x="8325239" y="4333145"/>
              <a:ext cx="409391" cy="422087"/>
              <a:chOff x="3212300" y="1445050"/>
              <a:chExt cx="1379350" cy="1422125"/>
            </a:xfrm>
          </p:grpSpPr>
          <p:sp>
            <p:nvSpPr>
              <p:cNvPr id="1439" name="Google Shape;1439;p32"/>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32"/>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32"/>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32"/>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32"/>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32"/>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5" name="Google Shape;1445;p32"/>
            <p:cNvGrpSpPr/>
            <p:nvPr/>
          </p:nvGrpSpPr>
          <p:grpSpPr>
            <a:xfrm>
              <a:off x="4291407" y="182261"/>
              <a:ext cx="561186" cy="209494"/>
              <a:chOff x="2480050" y="3908075"/>
              <a:chExt cx="1355850" cy="506025"/>
            </a:xfrm>
          </p:grpSpPr>
          <p:sp>
            <p:nvSpPr>
              <p:cNvPr id="1446" name="Google Shape;1446;p32"/>
              <p:cNvSpPr/>
              <p:nvPr/>
            </p:nvSpPr>
            <p:spPr>
              <a:xfrm>
                <a:off x="2480050" y="3908075"/>
                <a:ext cx="663200" cy="506025"/>
              </a:xfrm>
              <a:custGeom>
                <a:avLst/>
                <a:gdLst/>
                <a:ahLst/>
                <a:cxnLst/>
                <a:rect l="l" t="t" r="r" b="b"/>
                <a:pathLst>
                  <a:path w="26528" h="20241" extrusionOk="0">
                    <a:moveTo>
                      <a:pt x="17517" y="9548"/>
                    </a:moveTo>
                    <a:cubicBezTo>
                      <a:pt x="17519" y="9548"/>
                      <a:pt x="17522" y="9548"/>
                      <a:pt x="17525" y="9550"/>
                    </a:cubicBezTo>
                    <a:lnTo>
                      <a:pt x="17525" y="9550"/>
                    </a:lnTo>
                    <a:cubicBezTo>
                      <a:pt x="17526" y="9549"/>
                      <a:pt x="17526" y="9549"/>
                      <a:pt x="17527" y="9548"/>
                    </a:cubicBezTo>
                    <a:cubicBezTo>
                      <a:pt x="17530" y="9548"/>
                      <a:pt x="17528" y="9549"/>
                      <a:pt x="17525" y="9550"/>
                    </a:cubicBezTo>
                    <a:lnTo>
                      <a:pt x="17525" y="9550"/>
                    </a:lnTo>
                    <a:cubicBezTo>
                      <a:pt x="17525" y="9550"/>
                      <a:pt x="17525" y="9550"/>
                      <a:pt x="17525" y="9550"/>
                    </a:cubicBezTo>
                    <a:lnTo>
                      <a:pt x="17525" y="9550"/>
                    </a:lnTo>
                    <a:cubicBezTo>
                      <a:pt x="17525" y="9550"/>
                      <a:pt x="17524" y="9550"/>
                      <a:pt x="17524" y="9550"/>
                    </a:cubicBezTo>
                    <a:lnTo>
                      <a:pt x="17524" y="9550"/>
                    </a:lnTo>
                    <a:cubicBezTo>
                      <a:pt x="17524" y="9550"/>
                      <a:pt x="17525" y="9550"/>
                      <a:pt x="17525" y="9550"/>
                    </a:cubicBezTo>
                    <a:lnTo>
                      <a:pt x="17525" y="9550"/>
                    </a:lnTo>
                    <a:cubicBezTo>
                      <a:pt x="17579" y="9572"/>
                      <a:pt x="17799" y="9772"/>
                      <a:pt x="17908" y="10013"/>
                    </a:cubicBezTo>
                    <a:cubicBezTo>
                      <a:pt x="18063" y="10334"/>
                      <a:pt x="18170" y="10668"/>
                      <a:pt x="18241" y="11013"/>
                    </a:cubicBezTo>
                    <a:cubicBezTo>
                      <a:pt x="18412" y="11889"/>
                      <a:pt x="18277" y="12816"/>
                      <a:pt x="17875" y="13557"/>
                    </a:cubicBezTo>
                    <a:lnTo>
                      <a:pt x="17875" y="13557"/>
                    </a:lnTo>
                    <a:cubicBezTo>
                      <a:pt x="17182" y="12711"/>
                      <a:pt x="16814" y="11575"/>
                      <a:pt x="17003" y="10596"/>
                    </a:cubicBezTo>
                    <a:cubicBezTo>
                      <a:pt x="17074" y="10287"/>
                      <a:pt x="17182" y="9989"/>
                      <a:pt x="17348" y="9727"/>
                    </a:cubicBezTo>
                    <a:cubicBezTo>
                      <a:pt x="17395" y="9656"/>
                      <a:pt x="17454" y="9598"/>
                      <a:pt x="17524" y="9550"/>
                    </a:cubicBezTo>
                    <a:lnTo>
                      <a:pt x="17524" y="9550"/>
                    </a:lnTo>
                    <a:cubicBezTo>
                      <a:pt x="17518" y="9552"/>
                      <a:pt x="17508" y="9554"/>
                      <a:pt x="17505" y="9554"/>
                    </a:cubicBezTo>
                    <a:cubicBezTo>
                      <a:pt x="17502" y="9554"/>
                      <a:pt x="17503" y="9552"/>
                      <a:pt x="17515" y="9548"/>
                    </a:cubicBezTo>
                    <a:cubicBezTo>
                      <a:pt x="17516" y="9548"/>
                      <a:pt x="17516" y="9548"/>
                      <a:pt x="17517" y="9548"/>
                    </a:cubicBezTo>
                    <a:close/>
                    <a:moveTo>
                      <a:pt x="25066" y="0"/>
                    </a:moveTo>
                    <a:cubicBezTo>
                      <a:pt x="24975" y="0"/>
                      <a:pt x="24883" y="23"/>
                      <a:pt x="24802" y="71"/>
                    </a:cubicBezTo>
                    <a:cubicBezTo>
                      <a:pt x="24611" y="190"/>
                      <a:pt x="24504" y="476"/>
                      <a:pt x="24683" y="642"/>
                    </a:cubicBezTo>
                    <a:cubicBezTo>
                      <a:pt x="24528" y="464"/>
                      <a:pt x="24659" y="202"/>
                      <a:pt x="24825" y="130"/>
                    </a:cubicBezTo>
                    <a:cubicBezTo>
                      <a:pt x="24884" y="108"/>
                      <a:pt x="24946" y="98"/>
                      <a:pt x="25006" y="98"/>
                    </a:cubicBezTo>
                    <a:cubicBezTo>
                      <a:pt x="25142" y="98"/>
                      <a:pt x="25274" y="151"/>
                      <a:pt x="25373" y="250"/>
                    </a:cubicBezTo>
                    <a:cubicBezTo>
                      <a:pt x="25659" y="535"/>
                      <a:pt x="25790" y="940"/>
                      <a:pt x="25742" y="1345"/>
                    </a:cubicBezTo>
                    <a:cubicBezTo>
                      <a:pt x="25659" y="2155"/>
                      <a:pt x="25135" y="2845"/>
                      <a:pt x="24468" y="3309"/>
                    </a:cubicBezTo>
                    <a:cubicBezTo>
                      <a:pt x="23801" y="3798"/>
                      <a:pt x="23016" y="4191"/>
                      <a:pt x="22349" y="4833"/>
                    </a:cubicBezTo>
                    <a:cubicBezTo>
                      <a:pt x="21992" y="5179"/>
                      <a:pt x="21730" y="5595"/>
                      <a:pt x="21587" y="6072"/>
                    </a:cubicBezTo>
                    <a:cubicBezTo>
                      <a:pt x="21432" y="6607"/>
                      <a:pt x="21539" y="7179"/>
                      <a:pt x="21873" y="7631"/>
                    </a:cubicBezTo>
                    <a:cubicBezTo>
                      <a:pt x="22551" y="8489"/>
                      <a:pt x="23587" y="8667"/>
                      <a:pt x="24278" y="8965"/>
                    </a:cubicBezTo>
                    <a:cubicBezTo>
                      <a:pt x="24611" y="9084"/>
                      <a:pt x="24909" y="9286"/>
                      <a:pt x="25147" y="9536"/>
                    </a:cubicBezTo>
                    <a:cubicBezTo>
                      <a:pt x="25337" y="9739"/>
                      <a:pt x="25409" y="10025"/>
                      <a:pt x="25349" y="10298"/>
                    </a:cubicBezTo>
                    <a:cubicBezTo>
                      <a:pt x="25278" y="10656"/>
                      <a:pt x="25135" y="10989"/>
                      <a:pt x="24956" y="11299"/>
                    </a:cubicBezTo>
                    <a:cubicBezTo>
                      <a:pt x="24778" y="11656"/>
                      <a:pt x="24563" y="11989"/>
                      <a:pt x="24325" y="12299"/>
                    </a:cubicBezTo>
                    <a:cubicBezTo>
                      <a:pt x="23849" y="12930"/>
                      <a:pt x="23266" y="13465"/>
                      <a:pt x="22611" y="13906"/>
                    </a:cubicBezTo>
                    <a:cubicBezTo>
                      <a:pt x="21956" y="14323"/>
                      <a:pt x="21218" y="14668"/>
                      <a:pt x="20527" y="14763"/>
                    </a:cubicBezTo>
                    <a:cubicBezTo>
                      <a:pt x="20400" y="14784"/>
                      <a:pt x="20273" y="14794"/>
                      <a:pt x="20146" y="14794"/>
                    </a:cubicBezTo>
                    <a:cubicBezTo>
                      <a:pt x="19829" y="14794"/>
                      <a:pt x="19516" y="14731"/>
                      <a:pt x="19224" y="14611"/>
                    </a:cubicBezTo>
                    <a:lnTo>
                      <a:pt x="19224" y="14611"/>
                    </a:lnTo>
                    <a:cubicBezTo>
                      <a:pt x="19411" y="14312"/>
                      <a:pt x="19565" y="13991"/>
                      <a:pt x="19682" y="13656"/>
                    </a:cubicBezTo>
                    <a:cubicBezTo>
                      <a:pt x="20015" y="12703"/>
                      <a:pt x="20087" y="11668"/>
                      <a:pt x="19884" y="10679"/>
                    </a:cubicBezTo>
                    <a:cubicBezTo>
                      <a:pt x="19777" y="10179"/>
                      <a:pt x="19610" y="9703"/>
                      <a:pt x="19384" y="9251"/>
                    </a:cubicBezTo>
                    <a:cubicBezTo>
                      <a:pt x="19253" y="8989"/>
                      <a:pt x="19087" y="8751"/>
                      <a:pt x="18884" y="8536"/>
                    </a:cubicBezTo>
                    <a:cubicBezTo>
                      <a:pt x="18646" y="8274"/>
                      <a:pt x="18337" y="8072"/>
                      <a:pt x="17991" y="7965"/>
                    </a:cubicBezTo>
                    <a:cubicBezTo>
                      <a:pt x="17834" y="7916"/>
                      <a:pt x="17674" y="7892"/>
                      <a:pt x="17515" y="7892"/>
                    </a:cubicBezTo>
                    <a:cubicBezTo>
                      <a:pt x="17250" y="7892"/>
                      <a:pt x="16986" y="7958"/>
                      <a:pt x="16741" y="8084"/>
                    </a:cubicBezTo>
                    <a:cubicBezTo>
                      <a:pt x="16443" y="8262"/>
                      <a:pt x="16193" y="8501"/>
                      <a:pt x="16003" y="8786"/>
                    </a:cubicBezTo>
                    <a:cubicBezTo>
                      <a:pt x="15705" y="9251"/>
                      <a:pt x="15515" y="9763"/>
                      <a:pt x="15419" y="10298"/>
                    </a:cubicBezTo>
                    <a:cubicBezTo>
                      <a:pt x="15265" y="11310"/>
                      <a:pt x="15431" y="12346"/>
                      <a:pt x="15884" y="13251"/>
                    </a:cubicBezTo>
                    <a:cubicBezTo>
                      <a:pt x="16129" y="13768"/>
                      <a:pt x="16452" y="14243"/>
                      <a:pt x="16837" y="14659"/>
                    </a:cubicBezTo>
                    <a:lnTo>
                      <a:pt x="16837" y="14659"/>
                    </a:lnTo>
                    <a:cubicBezTo>
                      <a:pt x="16316" y="14989"/>
                      <a:pt x="15718" y="15172"/>
                      <a:pt x="15105" y="15172"/>
                    </a:cubicBezTo>
                    <a:cubicBezTo>
                      <a:pt x="15051" y="15172"/>
                      <a:pt x="14997" y="15171"/>
                      <a:pt x="14943" y="15168"/>
                    </a:cubicBezTo>
                    <a:cubicBezTo>
                      <a:pt x="14265" y="15120"/>
                      <a:pt x="13717" y="14870"/>
                      <a:pt x="13145" y="14358"/>
                    </a:cubicBezTo>
                    <a:cubicBezTo>
                      <a:pt x="12574" y="13846"/>
                      <a:pt x="11919" y="13180"/>
                      <a:pt x="11252" y="12608"/>
                    </a:cubicBezTo>
                    <a:cubicBezTo>
                      <a:pt x="10586" y="12025"/>
                      <a:pt x="9871" y="11477"/>
                      <a:pt x="9121" y="11001"/>
                    </a:cubicBezTo>
                    <a:cubicBezTo>
                      <a:pt x="8323" y="10489"/>
                      <a:pt x="7466" y="10096"/>
                      <a:pt x="6573" y="9846"/>
                    </a:cubicBezTo>
                    <a:cubicBezTo>
                      <a:pt x="6091" y="9703"/>
                      <a:pt x="5594" y="9632"/>
                      <a:pt x="5097" y="9632"/>
                    </a:cubicBezTo>
                    <a:cubicBezTo>
                      <a:pt x="4600" y="9632"/>
                      <a:pt x="4103" y="9703"/>
                      <a:pt x="3620" y="9846"/>
                    </a:cubicBezTo>
                    <a:cubicBezTo>
                      <a:pt x="1632" y="10465"/>
                      <a:pt x="275" y="12299"/>
                      <a:pt x="132" y="14287"/>
                    </a:cubicBezTo>
                    <a:cubicBezTo>
                      <a:pt x="1" y="16263"/>
                      <a:pt x="989" y="18157"/>
                      <a:pt x="2537" y="19252"/>
                    </a:cubicBezTo>
                    <a:cubicBezTo>
                      <a:pt x="3311" y="19811"/>
                      <a:pt x="4228" y="20145"/>
                      <a:pt x="5180" y="20228"/>
                    </a:cubicBezTo>
                    <a:cubicBezTo>
                      <a:pt x="5287" y="20236"/>
                      <a:pt x="5395" y="20240"/>
                      <a:pt x="5503" y="20240"/>
                    </a:cubicBezTo>
                    <a:cubicBezTo>
                      <a:pt x="6352" y="20240"/>
                      <a:pt x="7242" y="19989"/>
                      <a:pt x="7907" y="19419"/>
                    </a:cubicBezTo>
                    <a:cubicBezTo>
                      <a:pt x="8669" y="18811"/>
                      <a:pt x="9133" y="17895"/>
                      <a:pt x="9169" y="16918"/>
                    </a:cubicBezTo>
                    <a:cubicBezTo>
                      <a:pt x="9181" y="15906"/>
                      <a:pt x="8597" y="15061"/>
                      <a:pt x="7942" y="14477"/>
                    </a:cubicBezTo>
                    <a:cubicBezTo>
                      <a:pt x="7597" y="14156"/>
                      <a:pt x="7168" y="13942"/>
                      <a:pt x="6716" y="13835"/>
                    </a:cubicBezTo>
                    <a:cubicBezTo>
                      <a:pt x="6643" y="13821"/>
                      <a:pt x="6570" y="13814"/>
                      <a:pt x="6498" y="13814"/>
                    </a:cubicBezTo>
                    <a:cubicBezTo>
                      <a:pt x="6322" y="13814"/>
                      <a:pt x="6150" y="13854"/>
                      <a:pt x="5990" y="13930"/>
                    </a:cubicBezTo>
                    <a:cubicBezTo>
                      <a:pt x="5764" y="14037"/>
                      <a:pt x="5585" y="14216"/>
                      <a:pt x="5478" y="14442"/>
                    </a:cubicBezTo>
                    <a:cubicBezTo>
                      <a:pt x="5311" y="14870"/>
                      <a:pt x="5263" y="15323"/>
                      <a:pt x="5371" y="15775"/>
                    </a:cubicBezTo>
                    <a:cubicBezTo>
                      <a:pt x="5435" y="16161"/>
                      <a:pt x="5779" y="16528"/>
                      <a:pt x="6168" y="16528"/>
                    </a:cubicBezTo>
                    <a:cubicBezTo>
                      <a:pt x="6211" y="16528"/>
                      <a:pt x="6255" y="16523"/>
                      <a:pt x="6299" y="16513"/>
                    </a:cubicBezTo>
                    <a:lnTo>
                      <a:pt x="6299" y="16513"/>
                    </a:lnTo>
                    <a:cubicBezTo>
                      <a:pt x="6276" y="16516"/>
                      <a:pt x="6253" y="16517"/>
                      <a:pt x="6231" y="16517"/>
                    </a:cubicBezTo>
                    <a:cubicBezTo>
                      <a:pt x="5824" y="16517"/>
                      <a:pt x="5523" y="16123"/>
                      <a:pt x="5490" y="15740"/>
                    </a:cubicBezTo>
                    <a:cubicBezTo>
                      <a:pt x="5442" y="15335"/>
                      <a:pt x="5525" y="14930"/>
                      <a:pt x="5704" y="14561"/>
                    </a:cubicBezTo>
                    <a:cubicBezTo>
                      <a:pt x="5854" y="14308"/>
                      <a:pt x="6122" y="14158"/>
                      <a:pt x="6409" y="14158"/>
                    </a:cubicBezTo>
                    <a:cubicBezTo>
                      <a:pt x="6487" y="14158"/>
                      <a:pt x="6566" y="14169"/>
                      <a:pt x="6645" y="14192"/>
                    </a:cubicBezTo>
                    <a:cubicBezTo>
                      <a:pt x="7014" y="14311"/>
                      <a:pt x="7347" y="14525"/>
                      <a:pt x="7609" y="14811"/>
                    </a:cubicBezTo>
                    <a:cubicBezTo>
                      <a:pt x="8169" y="15406"/>
                      <a:pt x="8585" y="16144"/>
                      <a:pt x="8502" y="16883"/>
                    </a:cubicBezTo>
                    <a:cubicBezTo>
                      <a:pt x="8419" y="17633"/>
                      <a:pt x="8014" y="18323"/>
                      <a:pt x="7395" y="18752"/>
                    </a:cubicBezTo>
                    <a:cubicBezTo>
                      <a:pt x="6901" y="19093"/>
                      <a:pt x="6325" y="19276"/>
                      <a:pt x="5732" y="19276"/>
                    </a:cubicBezTo>
                    <a:cubicBezTo>
                      <a:pt x="5580" y="19276"/>
                      <a:pt x="5428" y="19264"/>
                      <a:pt x="5275" y="19240"/>
                    </a:cubicBezTo>
                    <a:cubicBezTo>
                      <a:pt x="4525" y="19133"/>
                      <a:pt x="3811" y="18835"/>
                      <a:pt x="3216" y="18347"/>
                    </a:cubicBezTo>
                    <a:cubicBezTo>
                      <a:pt x="2025" y="17406"/>
                      <a:pt x="1287" y="15847"/>
                      <a:pt x="1465" y="14394"/>
                    </a:cubicBezTo>
                    <a:cubicBezTo>
                      <a:pt x="1620" y="12965"/>
                      <a:pt x="2704" y="11656"/>
                      <a:pt x="4037" y="11275"/>
                    </a:cubicBezTo>
                    <a:cubicBezTo>
                      <a:pt x="4330" y="11189"/>
                      <a:pt x="4632" y="11150"/>
                      <a:pt x="4940" y="11150"/>
                    </a:cubicBezTo>
                    <a:cubicBezTo>
                      <a:pt x="6045" y="11150"/>
                      <a:pt x="7215" y="11657"/>
                      <a:pt x="8240" y="12346"/>
                    </a:cubicBezTo>
                    <a:cubicBezTo>
                      <a:pt x="8919" y="12799"/>
                      <a:pt x="9562" y="13311"/>
                      <a:pt x="10181" y="13846"/>
                    </a:cubicBezTo>
                    <a:cubicBezTo>
                      <a:pt x="10812" y="14394"/>
                      <a:pt x="11348" y="14966"/>
                      <a:pt x="12050" y="15609"/>
                    </a:cubicBezTo>
                    <a:cubicBezTo>
                      <a:pt x="12419" y="15942"/>
                      <a:pt x="12848" y="16228"/>
                      <a:pt x="13300" y="16454"/>
                    </a:cubicBezTo>
                    <a:cubicBezTo>
                      <a:pt x="13788" y="16680"/>
                      <a:pt x="14300" y="16811"/>
                      <a:pt x="14836" y="16847"/>
                    </a:cubicBezTo>
                    <a:cubicBezTo>
                      <a:pt x="14930" y="16852"/>
                      <a:pt x="15024" y="16855"/>
                      <a:pt x="15118" y="16855"/>
                    </a:cubicBezTo>
                    <a:cubicBezTo>
                      <a:pt x="16069" y="16855"/>
                      <a:pt x="16998" y="16582"/>
                      <a:pt x="17789" y="16073"/>
                    </a:cubicBezTo>
                    <a:cubicBezTo>
                      <a:pt x="17941" y="15974"/>
                      <a:pt x="18086" y="15868"/>
                      <a:pt x="18225" y="15753"/>
                    </a:cubicBezTo>
                    <a:lnTo>
                      <a:pt x="18225" y="15753"/>
                    </a:lnTo>
                    <a:cubicBezTo>
                      <a:pt x="18529" y="15916"/>
                      <a:pt x="18856" y="16040"/>
                      <a:pt x="19194" y="16121"/>
                    </a:cubicBezTo>
                    <a:cubicBezTo>
                      <a:pt x="19482" y="16193"/>
                      <a:pt x="19770" y="16229"/>
                      <a:pt x="20058" y="16229"/>
                    </a:cubicBezTo>
                    <a:cubicBezTo>
                      <a:pt x="20294" y="16229"/>
                      <a:pt x="20530" y="16204"/>
                      <a:pt x="20765" y="16156"/>
                    </a:cubicBezTo>
                    <a:cubicBezTo>
                      <a:pt x="21777" y="15966"/>
                      <a:pt x="22599" y="15513"/>
                      <a:pt x="23361" y="14978"/>
                    </a:cubicBezTo>
                    <a:cubicBezTo>
                      <a:pt x="24123" y="14442"/>
                      <a:pt x="24778" y="13775"/>
                      <a:pt x="25314" y="13025"/>
                    </a:cubicBezTo>
                    <a:cubicBezTo>
                      <a:pt x="25576" y="12644"/>
                      <a:pt x="25814" y="12239"/>
                      <a:pt x="26016" y="11834"/>
                    </a:cubicBezTo>
                    <a:cubicBezTo>
                      <a:pt x="26242" y="11394"/>
                      <a:pt x="26397" y="10918"/>
                      <a:pt x="26457" y="10417"/>
                    </a:cubicBezTo>
                    <a:cubicBezTo>
                      <a:pt x="26528" y="9834"/>
                      <a:pt x="26338" y="9251"/>
                      <a:pt x="25921" y="8822"/>
                    </a:cubicBezTo>
                    <a:cubicBezTo>
                      <a:pt x="25552" y="8465"/>
                      <a:pt x="25111" y="8203"/>
                      <a:pt x="24635" y="8048"/>
                    </a:cubicBezTo>
                    <a:cubicBezTo>
                      <a:pt x="24194" y="7893"/>
                      <a:pt x="23778" y="7810"/>
                      <a:pt x="23420" y="7655"/>
                    </a:cubicBezTo>
                    <a:cubicBezTo>
                      <a:pt x="23087" y="7548"/>
                      <a:pt x="22778" y="7358"/>
                      <a:pt x="22528" y="7096"/>
                    </a:cubicBezTo>
                    <a:cubicBezTo>
                      <a:pt x="22313" y="6869"/>
                      <a:pt x="22242" y="6548"/>
                      <a:pt x="22313" y="6238"/>
                    </a:cubicBezTo>
                    <a:cubicBezTo>
                      <a:pt x="22397" y="5881"/>
                      <a:pt x="22575" y="5548"/>
                      <a:pt x="22825" y="5286"/>
                    </a:cubicBezTo>
                    <a:cubicBezTo>
                      <a:pt x="23349" y="4691"/>
                      <a:pt x="24075" y="4238"/>
                      <a:pt x="24766" y="3667"/>
                    </a:cubicBezTo>
                    <a:cubicBezTo>
                      <a:pt x="25445" y="3107"/>
                      <a:pt x="25992" y="2274"/>
                      <a:pt x="26004" y="1345"/>
                    </a:cubicBezTo>
                    <a:cubicBezTo>
                      <a:pt x="26016" y="881"/>
                      <a:pt x="25802" y="440"/>
                      <a:pt x="25445" y="142"/>
                    </a:cubicBezTo>
                    <a:cubicBezTo>
                      <a:pt x="25338" y="50"/>
                      <a:pt x="25202" y="0"/>
                      <a:pt x="2506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32"/>
              <p:cNvSpPr/>
              <p:nvPr/>
            </p:nvSpPr>
            <p:spPr>
              <a:xfrm>
                <a:off x="3172100" y="3908500"/>
                <a:ext cx="663800" cy="505300"/>
              </a:xfrm>
              <a:custGeom>
                <a:avLst/>
                <a:gdLst/>
                <a:ahLst/>
                <a:cxnLst/>
                <a:rect l="l" t="t" r="r" b="b"/>
                <a:pathLst>
                  <a:path w="26552" h="20212" extrusionOk="0">
                    <a:moveTo>
                      <a:pt x="9007" y="9523"/>
                    </a:moveTo>
                    <a:cubicBezTo>
                      <a:pt x="9076" y="9570"/>
                      <a:pt x="9134" y="9628"/>
                      <a:pt x="9169" y="9698"/>
                    </a:cubicBezTo>
                    <a:cubicBezTo>
                      <a:pt x="9347" y="9960"/>
                      <a:pt x="9454" y="10258"/>
                      <a:pt x="9514" y="10555"/>
                    </a:cubicBezTo>
                    <a:cubicBezTo>
                      <a:pt x="9712" y="11545"/>
                      <a:pt x="9346" y="12677"/>
                      <a:pt x="8652" y="13526"/>
                    </a:cubicBezTo>
                    <a:lnTo>
                      <a:pt x="8652" y="13526"/>
                    </a:lnTo>
                    <a:cubicBezTo>
                      <a:pt x="8246" y="12782"/>
                      <a:pt x="8109" y="11853"/>
                      <a:pt x="8288" y="10984"/>
                    </a:cubicBezTo>
                    <a:cubicBezTo>
                      <a:pt x="8359" y="10639"/>
                      <a:pt x="8466" y="10305"/>
                      <a:pt x="8621" y="9984"/>
                    </a:cubicBezTo>
                    <a:cubicBezTo>
                      <a:pt x="8731" y="9742"/>
                      <a:pt x="8963" y="9550"/>
                      <a:pt x="9007" y="9523"/>
                    </a:cubicBezTo>
                    <a:close/>
                    <a:moveTo>
                      <a:pt x="1461" y="0"/>
                    </a:moveTo>
                    <a:cubicBezTo>
                      <a:pt x="1325" y="0"/>
                      <a:pt x="1190" y="46"/>
                      <a:pt x="1084" y="137"/>
                    </a:cubicBezTo>
                    <a:cubicBezTo>
                      <a:pt x="727" y="435"/>
                      <a:pt x="513" y="875"/>
                      <a:pt x="525" y="1340"/>
                    </a:cubicBezTo>
                    <a:cubicBezTo>
                      <a:pt x="537" y="2269"/>
                      <a:pt x="1096" y="3090"/>
                      <a:pt x="1763" y="3662"/>
                    </a:cubicBezTo>
                    <a:cubicBezTo>
                      <a:pt x="2430" y="4245"/>
                      <a:pt x="3180" y="4685"/>
                      <a:pt x="3704" y="5281"/>
                    </a:cubicBezTo>
                    <a:cubicBezTo>
                      <a:pt x="3954" y="5543"/>
                      <a:pt x="4132" y="5876"/>
                      <a:pt x="4216" y="6233"/>
                    </a:cubicBezTo>
                    <a:cubicBezTo>
                      <a:pt x="4287" y="6543"/>
                      <a:pt x="4216" y="6864"/>
                      <a:pt x="4001" y="7102"/>
                    </a:cubicBezTo>
                    <a:cubicBezTo>
                      <a:pt x="3751" y="7352"/>
                      <a:pt x="3454" y="7543"/>
                      <a:pt x="3108" y="7650"/>
                    </a:cubicBezTo>
                    <a:cubicBezTo>
                      <a:pt x="2751" y="7793"/>
                      <a:pt x="2346" y="7888"/>
                      <a:pt x="1906" y="8043"/>
                    </a:cubicBezTo>
                    <a:cubicBezTo>
                      <a:pt x="1418" y="8198"/>
                      <a:pt x="977" y="8472"/>
                      <a:pt x="608" y="8817"/>
                    </a:cubicBezTo>
                    <a:cubicBezTo>
                      <a:pt x="203" y="9246"/>
                      <a:pt x="1" y="9829"/>
                      <a:pt x="72" y="10424"/>
                    </a:cubicBezTo>
                    <a:cubicBezTo>
                      <a:pt x="144" y="10912"/>
                      <a:pt x="287" y="11389"/>
                      <a:pt x="525" y="11829"/>
                    </a:cubicBezTo>
                    <a:cubicBezTo>
                      <a:pt x="715" y="12246"/>
                      <a:pt x="953" y="12639"/>
                      <a:pt x="1215" y="13020"/>
                    </a:cubicBezTo>
                    <a:cubicBezTo>
                      <a:pt x="1751" y="13770"/>
                      <a:pt x="2418" y="14437"/>
                      <a:pt x="3168" y="14984"/>
                    </a:cubicBezTo>
                    <a:cubicBezTo>
                      <a:pt x="3930" y="15508"/>
                      <a:pt x="4763" y="15961"/>
                      <a:pt x="5764" y="16163"/>
                    </a:cubicBezTo>
                    <a:cubicBezTo>
                      <a:pt x="5996" y="16205"/>
                      <a:pt x="6232" y="16227"/>
                      <a:pt x="6466" y="16227"/>
                    </a:cubicBezTo>
                    <a:cubicBezTo>
                      <a:pt x="6759" y="16227"/>
                      <a:pt x="7051" y="16194"/>
                      <a:pt x="7335" y="16127"/>
                    </a:cubicBezTo>
                    <a:cubicBezTo>
                      <a:pt x="7676" y="16038"/>
                      <a:pt x="8006" y="15910"/>
                      <a:pt x="8318" y="15743"/>
                    </a:cubicBezTo>
                    <a:lnTo>
                      <a:pt x="8318" y="15743"/>
                    </a:lnTo>
                    <a:cubicBezTo>
                      <a:pt x="8452" y="15855"/>
                      <a:pt x="8593" y="15959"/>
                      <a:pt x="8740" y="16056"/>
                    </a:cubicBezTo>
                    <a:cubicBezTo>
                      <a:pt x="9539" y="16574"/>
                      <a:pt x="10466" y="16838"/>
                      <a:pt x="11414" y="16838"/>
                    </a:cubicBezTo>
                    <a:cubicBezTo>
                      <a:pt x="11510" y="16838"/>
                      <a:pt x="11608" y="16835"/>
                      <a:pt x="11705" y="16830"/>
                    </a:cubicBezTo>
                    <a:cubicBezTo>
                      <a:pt x="12229" y="16794"/>
                      <a:pt x="12753" y="16663"/>
                      <a:pt x="13229" y="16437"/>
                    </a:cubicBezTo>
                    <a:cubicBezTo>
                      <a:pt x="13693" y="16211"/>
                      <a:pt x="14110" y="15925"/>
                      <a:pt x="14491" y="15580"/>
                    </a:cubicBezTo>
                    <a:cubicBezTo>
                      <a:pt x="15181" y="14949"/>
                      <a:pt x="15717" y="14377"/>
                      <a:pt x="16360" y="13829"/>
                    </a:cubicBezTo>
                    <a:cubicBezTo>
                      <a:pt x="16967" y="13282"/>
                      <a:pt x="17622" y="12782"/>
                      <a:pt x="18289" y="12329"/>
                    </a:cubicBezTo>
                    <a:cubicBezTo>
                      <a:pt x="19325" y="11632"/>
                      <a:pt x="20525" y="11137"/>
                      <a:pt x="21635" y="11137"/>
                    </a:cubicBezTo>
                    <a:cubicBezTo>
                      <a:pt x="21929" y="11137"/>
                      <a:pt x="22216" y="11171"/>
                      <a:pt x="22492" y="11246"/>
                    </a:cubicBezTo>
                    <a:cubicBezTo>
                      <a:pt x="23813" y="11615"/>
                      <a:pt x="24909" y="12948"/>
                      <a:pt x="25064" y="14377"/>
                    </a:cubicBezTo>
                    <a:cubicBezTo>
                      <a:pt x="25242" y="15830"/>
                      <a:pt x="24516" y="17389"/>
                      <a:pt x="23325" y="18330"/>
                    </a:cubicBezTo>
                    <a:cubicBezTo>
                      <a:pt x="22730" y="18806"/>
                      <a:pt x="22016" y="19116"/>
                      <a:pt x="21254" y="19223"/>
                    </a:cubicBezTo>
                    <a:cubicBezTo>
                      <a:pt x="21103" y="19247"/>
                      <a:pt x="20952" y="19259"/>
                      <a:pt x="20802" y="19259"/>
                    </a:cubicBezTo>
                    <a:cubicBezTo>
                      <a:pt x="20212" y="19259"/>
                      <a:pt x="19630" y="19076"/>
                      <a:pt x="19146" y="18735"/>
                    </a:cubicBezTo>
                    <a:cubicBezTo>
                      <a:pt x="18515" y="18294"/>
                      <a:pt x="18110" y="17616"/>
                      <a:pt x="18027" y="16866"/>
                    </a:cubicBezTo>
                    <a:cubicBezTo>
                      <a:pt x="17956" y="16127"/>
                      <a:pt x="18360" y="15389"/>
                      <a:pt x="18920" y="14794"/>
                    </a:cubicBezTo>
                    <a:cubicBezTo>
                      <a:pt x="19182" y="14508"/>
                      <a:pt x="19515" y="14294"/>
                      <a:pt x="19896" y="14175"/>
                    </a:cubicBezTo>
                    <a:cubicBezTo>
                      <a:pt x="19977" y="14148"/>
                      <a:pt x="20060" y="14135"/>
                      <a:pt x="20141" y="14135"/>
                    </a:cubicBezTo>
                    <a:cubicBezTo>
                      <a:pt x="20420" y="14135"/>
                      <a:pt x="20687" y="14286"/>
                      <a:pt x="20825" y="14544"/>
                    </a:cubicBezTo>
                    <a:cubicBezTo>
                      <a:pt x="21015" y="14901"/>
                      <a:pt x="21087" y="15318"/>
                      <a:pt x="21039" y="15723"/>
                    </a:cubicBezTo>
                    <a:cubicBezTo>
                      <a:pt x="21016" y="16100"/>
                      <a:pt x="20708" y="16499"/>
                      <a:pt x="20284" y="16499"/>
                    </a:cubicBezTo>
                    <a:cubicBezTo>
                      <a:pt x="20266" y="16499"/>
                      <a:pt x="20248" y="16498"/>
                      <a:pt x="20230" y="16496"/>
                    </a:cubicBezTo>
                    <a:lnTo>
                      <a:pt x="20230" y="16496"/>
                    </a:lnTo>
                    <a:cubicBezTo>
                      <a:pt x="20274" y="16506"/>
                      <a:pt x="20317" y="16510"/>
                      <a:pt x="20361" y="16510"/>
                    </a:cubicBezTo>
                    <a:cubicBezTo>
                      <a:pt x="20750" y="16510"/>
                      <a:pt x="21095" y="16143"/>
                      <a:pt x="21170" y="15746"/>
                    </a:cubicBezTo>
                    <a:cubicBezTo>
                      <a:pt x="21265" y="15306"/>
                      <a:pt x="21230" y="14841"/>
                      <a:pt x="21051" y="14425"/>
                    </a:cubicBezTo>
                    <a:cubicBezTo>
                      <a:pt x="20956" y="14199"/>
                      <a:pt x="20777" y="14008"/>
                      <a:pt x="20551" y="13901"/>
                    </a:cubicBezTo>
                    <a:cubicBezTo>
                      <a:pt x="20392" y="13834"/>
                      <a:pt x="20216" y="13797"/>
                      <a:pt x="20043" y="13797"/>
                    </a:cubicBezTo>
                    <a:cubicBezTo>
                      <a:pt x="19969" y="13797"/>
                      <a:pt x="19896" y="13803"/>
                      <a:pt x="19825" y="13818"/>
                    </a:cubicBezTo>
                    <a:cubicBezTo>
                      <a:pt x="19360" y="13913"/>
                      <a:pt x="18932" y="14139"/>
                      <a:pt x="18598" y="14460"/>
                    </a:cubicBezTo>
                    <a:cubicBezTo>
                      <a:pt x="17932" y="15032"/>
                      <a:pt x="17348" y="15889"/>
                      <a:pt x="17372" y="16889"/>
                    </a:cubicBezTo>
                    <a:cubicBezTo>
                      <a:pt x="17408" y="17866"/>
                      <a:pt x="17860" y="18782"/>
                      <a:pt x="18622" y="19402"/>
                    </a:cubicBezTo>
                    <a:cubicBezTo>
                      <a:pt x="19298" y="19961"/>
                      <a:pt x="20179" y="20212"/>
                      <a:pt x="21025" y="20212"/>
                    </a:cubicBezTo>
                    <a:cubicBezTo>
                      <a:pt x="21134" y="20212"/>
                      <a:pt x="21242" y="20207"/>
                      <a:pt x="21349" y="20199"/>
                    </a:cubicBezTo>
                    <a:cubicBezTo>
                      <a:pt x="22301" y="20128"/>
                      <a:pt x="23218" y="19783"/>
                      <a:pt x="23992" y="19223"/>
                    </a:cubicBezTo>
                    <a:cubicBezTo>
                      <a:pt x="25528" y="18116"/>
                      <a:pt x="26552" y="16235"/>
                      <a:pt x="26397" y="14246"/>
                    </a:cubicBezTo>
                    <a:cubicBezTo>
                      <a:pt x="26242" y="12270"/>
                      <a:pt x="24897" y="10424"/>
                      <a:pt x="22909" y="9805"/>
                    </a:cubicBezTo>
                    <a:cubicBezTo>
                      <a:pt x="22426" y="9668"/>
                      <a:pt x="21929" y="9600"/>
                      <a:pt x="21432" y="9600"/>
                    </a:cubicBezTo>
                    <a:cubicBezTo>
                      <a:pt x="20935" y="9600"/>
                      <a:pt x="20438" y="9668"/>
                      <a:pt x="19956" y="9805"/>
                    </a:cubicBezTo>
                    <a:cubicBezTo>
                      <a:pt x="19063" y="10067"/>
                      <a:pt x="18194" y="10448"/>
                      <a:pt x="17408" y="10960"/>
                    </a:cubicBezTo>
                    <a:cubicBezTo>
                      <a:pt x="16658" y="11448"/>
                      <a:pt x="15943" y="11984"/>
                      <a:pt x="15277" y="12579"/>
                    </a:cubicBezTo>
                    <a:cubicBezTo>
                      <a:pt x="14610" y="13139"/>
                      <a:pt x="13967" y="13806"/>
                      <a:pt x="13384" y="14318"/>
                    </a:cubicBezTo>
                    <a:cubicBezTo>
                      <a:pt x="12800" y="14841"/>
                      <a:pt x="12264" y="15092"/>
                      <a:pt x="11586" y="15139"/>
                    </a:cubicBezTo>
                    <a:cubicBezTo>
                      <a:pt x="11546" y="15141"/>
                      <a:pt x="11506" y="15141"/>
                      <a:pt x="11466" y="15141"/>
                    </a:cubicBezTo>
                    <a:cubicBezTo>
                      <a:pt x="10845" y="15141"/>
                      <a:pt x="10239" y="14972"/>
                      <a:pt x="9711" y="14642"/>
                    </a:cubicBezTo>
                    <a:lnTo>
                      <a:pt x="9711" y="14642"/>
                    </a:lnTo>
                    <a:cubicBezTo>
                      <a:pt x="10088" y="14230"/>
                      <a:pt x="10403" y="13763"/>
                      <a:pt x="10645" y="13258"/>
                    </a:cubicBezTo>
                    <a:cubicBezTo>
                      <a:pt x="11109" y="12329"/>
                      <a:pt x="11264" y="11293"/>
                      <a:pt x="11121" y="10281"/>
                    </a:cubicBezTo>
                    <a:cubicBezTo>
                      <a:pt x="11026" y="9746"/>
                      <a:pt x="10836" y="9234"/>
                      <a:pt x="10538" y="8781"/>
                    </a:cubicBezTo>
                    <a:cubicBezTo>
                      <a:pt x="10347" y="8484"/>
                      <a:pt x="10097" y="8245"/>
                      <a:pt x="9788" y="8067"/>
                    </a:cubicBezTo>
                    <a:cubicBezTo>
                      <a:pt x="9550" y="7941"/>
                      <a:pt x="9285" y="7875"/>
                      <a:pt x="9017" y="7875"/>
                    </a:cubicBezTo>
                    <a:cubicBezTo>
                      <a:pt x="8856" y="7875"/>
                      <a:pt x="8694" y="7899"/>
                      <a:pt x="8538" y="7948"/>
                    </a:cubicBezTo>
                    <a:cubicBezTo>
                      <a:pt x="8192" y="8055"/>
                      <a:pt x="7883" y="8257"/>
                      <a:pt x="7645" y="8531"/>
                    </a:cubicBezTo>
                    <a:cubicBezTo>
                      <a:pt x="7454" y="8746"/>
                      <a:pt x="7288" y="8984"/>
                      <a:pt x="7157" y="9246"/>
                    </a:cubicBezTo>
                    <a:cubicBezTo>
                      <a:pt x="6918" y="9686"/>
                      <a:pt x="6752" y="10174"/>
                      <a:pt x="6657" y="10662"/>
                    </a:cubicBezTo>
                    <a:cubicBezTo>
                      <a:pt x="6454" y="11663"/>
                      <a:pt x="6526" y="12686"/>
                      <a:pt x="6859" y="13639"/>
                    </a:cubicBezTo>
                    <a:cubicBezTo>
                      <a:pt x="6974" y="13969"/>
                      <a:pt x="7126" y="14285"/>
                      <a:pt x="7308" y="14580"/>
                    </a:cubicBezTo>
                    <a:lnTo>
                      <a:pt x="7308" y="14580"/>
                    </a:lnTo>
                    <a:cubicBezTo>
                      <a:pt x="7014" y="14702"/>
                      <a:pt x="6699" y="14765"/>
                      <a:pt x="6377" y="14765"/>
                    </a:cubicBezTo>
                    <a:cubicBezTo>
                      <a:pt x="6248" y="14765"/>
                      <a:pt x="6119" y="14755"/>
                      <a:pt x="5990" y="14734"/>
                    </a:cubicBezTo>
                    <a:cubicBezTo>
                      <a:pt x="5311" y="14639"/>
                      <a:pt x="4573" y="14294"/>
                      <a:pt x="3918" y="13877"/>
                    </a:cubicBezTo>
                    <a:cubicBezTo>
                      <a:pt x="3263" y="13437"/>
                      <a:pt x="2692" y="12901"/>
                      <a:pt x="2204" y="12282"/>
                    </a:cubicBezTo>
                    <a:cubicBezTo>
                      <a:pt x="1965" y="11960"/>
                      <a:pt x="1751" y="11639"/>
                      <a:pt x="1573" y="11282"/>
                    </a:cubicBezTo>
                    <a:cubicBezTo>
                      <a:pt x="1394" y="10972"/>
                      <a:pt x="1263" y="10627"/>
                      <a:pt x="1180" y="10270"/>
                    </a:cubicBezTo>
                    <a:cubicBezTo>
                      <a:pt x="1120" y="10008"/>
                      <a:pt x="1203" y="9722"/>
                      <a:pt x="1382" y="9508"/>
                    </a:cubicBezTo>
                    <a:cubicBezTo>
                      <a:pt x="1632" y="9257"/>
                      <a:pt x="1930" y="9067"/>
                      <a:pt x="2263" y="8948"/>
                    </a:cubicBezTo>
                    <a:cubicBezTo>
                      <a:pt x="2954" y="8650"/>
                      <a:pt x="3978" y="8460"/>
                      <a:pt x="4668" y="7603"/>
                    </a:cubicBezTo>
                    <a:cubicBezTo>
                      <a:pt x="5002" y="7162"/>
                      <a:pt x="5109" y="6579"/>
                      <a:pt x="4954" y="6043"/>
                    </a:cubicBezTo>
                    <a:cubicBezTo>
                      <a:pt x="4799" y="5567"/>
                      <a:pt x="4537" y="5150"/>
                      <a:pt x="4180" y="4805"/>
                    </a:cubicBezTo>
                    <a:cubicBezTo>
                      <a:pt x="3513" y="4162"/>
                      <a:pt x="2727" y="3769"/>
                      <a:pt x="2061" y="3281"/>
                    </a:cubicBezTo>
                    <a:cubicBezTo>
                      <a:pt x="1406" y="2828"/>
                      <a:pt x="870" y="2126"/>
                      <a:pt x="787" y="1316"/>
                    </a:cubicBezTo>
                    <a:cubicBezTo>
                      <a:pt x="739" y="911"/>
                      <a:pt x="882" y="518"/>
                      <a:pt x="1168" y="221"/>
                    </a:cubicBezTo>
                    <a:cubicBezTo>
                      <a:pt x="1258" y="122"/>
                      <a:pt x="1388" y="69"/>
                      <a:pt x="1523" y="69"/>
                    </a:cubicBezTo>
                    <a:cubicBezTo>
                      <a:pt x="1583" y="69"/>
                      <a:pt x="1645" y="79"/>
                      <a:pt x="1704" y="102"/>
                    </a:cubicBezTo>
                    <a:cubicBezTo>
                      <a:pt x="1870" y="185"/>
                      <a:pt x="2001" y="447"/>
                      <a:pt x="1858" y="625"/>
                    </a:cubicBezTo>
                    <a:cubicBezTo>
                      <a:pt x="2025" y="459"/>
                      <a:pt x="1930" y="173"/>
                      <a:pt x="1739" y="66"/>
                    </a:cubicBezTo>
                    <a:cubicBezTo>
                      <a:pt x="1652" y="22"/>
                      <a:pt x="1556" y="0"/>
                      <a:pt x="146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48" name="Google Shape;1448;p32"/>
            <p:cNvSpPr/>
            <p:nvPr/>
          </p:nvSpPr>
          <p:spPr>
            <a:xfrm>
              <a:off x="4262025" y="4446314"/>
              <a:ext cx="619800" cy="619800"/>
            </a:xfrm>
            <a:prstGeom prst="ellipse">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49" name="Google Shape;1449;p32"/>
            <p:cNvGrpSpPr/>
            <p:nvPr/>
          </p:nvGrpSpPr>
          <p:grpSpPr>
            <a:xfrm>
              <a:off x="4310647" y="4500220"/>
              <a:ext cx="523062" cy="512000"/>
              <a:chOff x="4001020" y="635593"/>
              <a:chExt cx="1142057" cy="1117904"/>
            </a:xfrm>
          </p:grpSpPr>
          <p:sp>
            <p:nvSpPr>
              <p:cNvPr id="1450" name="Google Shape;1450;p32"/>
              <p:cNvSpPr/>
              <p:nvPr/>
            </p:nvSpPr>
            <p:spPr>
              <a:xfrm>
                <a:off x="4400000" y="947052"/>
                <a:ext cx="343358" cy="495048"/>
              </a:xfrm>
              <a:custGeom>
                <a:avLst/>
                <a:gdLst/>
                <a:ahLst/>
                <a:cxnLst/>
                <a:rect l="l" t="t" r="r" b="b"/>
                <a:pathLst>
                  <a:path w="27921" h="40256" extrusionOk="0">
                    <a:moveTo>
                      <a:pt x="22932" y="24703"/>
                    </a:moveTo>
                    <a:lnTo>
                      <a:pt x="22932" y="24703"/>
                    </a:lnTo>
                    <a:cubicBezTo>
                      <a:pt x="22885" y="25025"/>
                      <a:pt x="22813" y="25561"/>
                      <a:pt x="22718" y="26227"/>
                    </a:cubicBezTo>
                    <a:lnTo>
                      <a:pt x="22730" y="26227"/>
                    </a:lnTo>
                    <a:cubicBezTo>
                      <a:pt x="22646" y="26227"/>
                      <a:pt x="22551" y="26251"/>
                      <a:pt x="22468" y="26299"/>
                    </a:cubicBezTo>
                    <a:cubicBezTo>
                      <a:pt x="22468" y="26299"/>
                      <a:pt x="22456" y="26299"/>
                      <a:pt x="22444" y="26311"/>
                    </a:cubicBezTo>
                    <a:cubicBezTo>
                      <a:pt x="22337" y="26370"/>
                      <a:pt x="22230" y="26442"/>
                      <a:pt x="22123" y="26525"/>
                    </a:cubicBezTo>
                    <a:cubicBezTo>
                      <a:pt x="21956" y="26680"/>
                      <a:pt x="21753" y="26787"/>
                      <a:pt x="21539" y="26870"/>
                    </a:cubicBezTo>
                    <a:cubicBezTo>
                      <a:pt x="21337" y="26918"/>
                      <a:pt x="21146" y="26989"/>
                      <a:pt x="20980" y="27085"/>
                    </a:cubicBezTo>
                    <a:cubicBezTo>
                      <a:pt x="20968" y="26727"/>
                      <a:pt x="21039" y="26370"/>
                      <a:pt x="21182" y="26049"/>
                    </a:cubicBezTo>
                    <a:cubicBezTo>
                      <a:pt x="21491" y="25442"/>
                      <a:pt x="22015" y="25037"/>
                      <a:pt x="22932" y="24703"/>
                    </a:cubicBezTo>
                    <a:close/>
                    <a:moveTo>
                      <a:pt x="14803" y="358"/>
                    </a:moveTo>
                    <a:cubicBezTo>
                      <a:pt x="22798" y="358"/>
                      <a:pt x="25871" y="5923"/>
                      <a:pt x="26825" y="8356"/>
                    </a:cubicBezTo>
                    <a:cubicBezTo>
                      <a:pt x="27433" y="9916"/>
                      <a:pt x="27564" y="16286"/>
                      <a:pt x="27433" y="18405"/>
                    </a:cubicBezTo>
                    <a:lnTo>
                      <a:pt x="27445" y="18393"/>
                    </a:lnTo>
                    <a:lnTo>
                      <a:pt x="27445" y="18393"/>
                    </a:lnTo>
                    <a:cubicBezTo>
                      <a:pt x="27349" y="19869"/>
                      <a:pt x="26849" y="21239"/>
                      <a:pt x="26516" y="22144"/>
                    </a:cubicBezTo>
                    <a:cubicBezTo>
                      <a:pt x="26421" y="22394"/>
                      <a:pt x="26349" y="22596"/>
                      <a:pt x="26302" y="22763"/>
                    </a:cubicBezTo>
                    <a:cubicBezTo>
                      <a:pt x="26230" y="22882"/>
                      <a:pt x="25516" y="23668"/>
                      <a:pt x="24135" y="24001"/>
                    </a:cubicBezTo>
                    <a:cubicBezTo>
                      <a:pt x="23718" y="24096"/>
                      <a:pt x="23396" y="24179"/>
                      <a:pt x="23087" y="24275"/>
                    </a:cubicBezTo>
                    <a:cubicBezTo>
                      <a:pt x="22301" y="24525"/>
                      <a:pt x="21349" y="24930"/>
                      <a:pt x="20872" y="25882"/>
                    </a:cubicBezTo>
                    <a:cubicBezTo>
                      <a:pt x="20634" y="26358"/>
                      <a:pt x="20622" y="26846"/>
                      <a:pt x="20622" y="27287"/>
                    </a:cubicBezTo>
                    <a:lnTo>
                      <a:pt x="20622" y="27442"/>
                    </a:lnTo>
                    <a:cubicBezTo>
                      <a:pt x="20610" y="28037"/>
                      <a:pt x="20527" y="28335"/>
                      <a:pt x="20098" y="28478"/>
                    </a:cubicBezTo>
                    <a:cubicBezTo>
                      <a:pt x="20075" y="28490"/>
                      <a:pt x="20027" y="28501"/>
                      <a:pt x="19991" y="28501"/>
                    </a:cubicBezTo>
                    <a:cubicBezTo>
                      <a:pt x="19979" y="28501"/>
                      <a:pt x="19967" y="28490"/>
                      <a:pt x="19956" y="28490"/>
                    </a:cubicBezTo>
                    <a:cubicBezTo>
                      <a:pt x="19945" y="28487"/>
                      <a:pt x="19935" y="28486"/>
                      <a:pt x="19925" y="28486"/>
                    </a:cubicBezTo>
                    <a:cubicBezTo>
                      <a:pt x="19879" y="28486"/>
                      <a:pt x="19840" y="28508"/>
                      <a:pt x="19801" y="28537"/>
                    </a:cubicBezTo>
                    <a:cubicBezTo>
                      <a:pt x="19539" y="28573"/>
                      <a:pt x="19265" y="28573"/>
                      <a:pt x="19003" y="28573"/>
                    </a:cubicBezTo>
                    <a:cubicBezTo>
                      <a:pt x="18908" y="28573"/>
                      <a:pt x="18813" y="28573"/>
                      <a:pt x="18705" y="28561"/>
                    </a:cubicBezTo>
                    <a:cubicBezTo>
                      <a:pt x="18360" y="28537"/>
                      <a:pt x="17955" y="28501"/>
                      <a:pt x="17443" y="28442"/>
                    </a:cubicBezTo>
                    <a:lnTo>
                      <a:pt x="17431" y="28442"/>
                    </a:lnTo>
                    <a:cubicBezTo>
                      <a:pt x="17003" y="28394"/>
                      <a:pt x="16598" y="28347"/>
                      <a:pt x="16288" y="28299"/>
                    </a:cubicBezTo>
                    <a:lnTo>
                      <a:pt x="16157" y="28275"/>
                    </a:lnTo>
                    <a:lnTo>
                      <a:pt x="15538" y="28204"/>
                    </a:lnTo>
                    <a:cubicBezTo>
                      <a:pt x="15145" y="28144"/>
                      <a:pt x="14895" y="28120"/>
                      <a:pt x="14741" y="28109"/>
                    </a:cubicBezTo>
                    <a:lnTo>
                      <a:pt x="14645" y="28109"/>
                    </a:lnTo>
                    <a:cubicBezTo>
                      <a:pt x="14455" y="28109"/>
                      <a:pt x="14252" y="28120"/>
                      <a:pt x="14050" y="28144"/>
                    </a:cubicBezTo>
                    <a:cubicBezTo>
                      <a:pt x="14038" y="28132"/>
                      <a:pt x="14026" y="28132"/>
                      <a:pt x="14014" y="28132"/>
                    </a:cubicBezTo>
                    <a:cubicBezTo>
                      <a:pt x="13999" y="28129"/>
                      <a:pt x="13985" y="28128"/>
                      <a:pt x="13972" y="28128"/>
                    </a:cubicBezTo>
                    <a:cubicBezTo>
                      <a:pt x="13931" y="28128"/>
                      <a:pt x="13895" y="28141"/>
                      <a:pt x="13860" y="28168"/>
                    </a:cubicBezTo>
                    <a:cubicBezTo>
                      <a:pt x="13586" y="28204"/>
                      <a:pt x="13300" y="28263"/>
                      <a:pt x="13014" y="28311"/>
                    </a:cubicBezTo>
                    <a:lnTo>
                      <a:pt x="12526" y="28394"/>
                    </a:lnTo>
                    <a:cubicBezTo>
                      <a:pt x="12347" y="28418"/>
                      <a:pt x="12169" y="28454"/>
                      <a:pt x="11978" y="28478"/>
                    </a:cubicBezTo>
                    <a:cubicBezTo>
                      <a:pt x="11847" y="28490"/>
                      <a:pt x="11716" y="28501"/>
                      <a:pt x="11585" y="28501"/>
                    </a:cubicBezTo>
                    <a:cubicBezTo>
                      <a:pt x="11546" y="28505"/>
                      <a:pt x="11509" y="28507"/>
                      <a:pt x="11473" y="28507"/>
                    </a:cubicBezTo>
                    <a:cubicBezTo>
                      <a:pt x="11402" y="28507"/>
                      <a:pt x="11335" y="28501"/>
                      <a:pt x="11264" y="28501"/>
                    </a:cubicBezTo>
                    <a:lnTo>
                      <a:pt x="10442" y="28501"/>
                    </a:lnTo>
                    <a:lnTo>
                      <a:pt x="10014" y="28513"/>
                    </a:lnTo>
                    <a:lnTo>
                      <a:pt x="9621" y="28525"/>
                    </a:lnTo>
                    <a:cubicBezTo>
                      <a:pt x="9609" y="28513"/>
                      <a:pt x="9585" y="28501"/>
                      <a:pt x="9573" y="28501"/>
                    </a:cubicBezTo>
                    <a:cubicBezTo>
                      <a:pt x="9561" y="28498"/>
                      <a:pt x="9548" y="28497"/>
                      <a:pt x="9535" y="28497"/>
                    </a:cubicBezTo>
                    <a:cubicBezTo>
                      <a:pt x="9501" y="28497"/>
                      <a:pt x="9468" y="28508"/>
                      <a:pt x="9442" y="28525"/>
                    </a:cubicBezTo>
                    <a:lnTo>
                      <a:pt x="9228" y="28525"/>
                    </a:lnTo>
                    <a:cubicBezTo>
                      <a:pt x="8907" y="28525"/>
                      <a:pt x="8597" y="28513"/>
                      <a:pt x="8276" y="28478"/>
                    </a:cubicBezTo>
                    <a:cubicBezTo>
                      <a:pt x="8252" y="28466"/>
                      <a:pt x="8228" y="28466"/>
                      <a:pt x="8204" y="28466"/>
                    </a:cubicBezTo>
                    <a:cubicBezTo>
                      <a:pt x="8198" y="28460"/>
                      <a:pt x="8192" y="28457"/>
                      <a:pt x="8186" y="28457"/>
                    </a:cubicBezTo>
                    <a:cubicBezTo>
                      <a:pt x="8180" y="28457"/>
                      <a:pt x="8174" y="28460"/>
                      <a:pt x="8168" y="28466"/>
                    </a:cubicBezTo>
                    <a:cubicBezTo>
                      <a:pt x="8026" y="28454"/>
                      <a:pt x="7883" y="28406"/>
                      <a:pt x="7764" y="28323"/>
                    </a:cubicBezTo>
                    <a:cubicBezTo>
                      <a:pt x="7645" y="28240"/>
                      <a:pt x="7633" y="28025"/>
                      <a:pt x="7621" y="27680"/>
                    </a:cubicBezTo>
                    <a:cubicBezTo>
                      <a:pt x="7621" y="27573"/>
                      <a:pt x="7621" y="27454"/>
                      <a:pt x="7609" y="27323"/>
                    </a:cubicBezTo>
                    <a:cubicBezTo>
                      <a:pt x="7609" y="27311"/>
                      <a:pt x="7609" y="27287"/>
                      <a:pt x="7609" y="27275"/>
                    </a:cubicBezTo>
                    <a:cubicBezTo>
                      <a:pt x="7573" y="26561"/>
                      <a:pt x="7287" y="25882"/>
                      <a:pt x="6823" y="25346"/>
                    </a:cubicBezTo>
                    <a:cubicBezTo>
                      <a:pt x="6502" y="24977"/>
                      <a:pt x="6097" y="24668"/>
                      <a:pt x="5656" y="24441"/>
                    </a:cubicBezTo>
                    <a:cubicBezTo>
                      <a:pt x="5632" y="24394"/>
                      <a:pt x="5573" y="24358"/>
                      <a:pt x="5513" y="24358"/>
                    </a:cubicBezTo>
                    <a:lnTo>
                      <a:pt x="5478" y="24358"/>
                    </a:lnTo>
                    <a:cubicBezTo>
                      <a:pt x="5097" y="24179"/>
                      <a:pt x="4680" y="24084"/>
                      <a:pt x="4263" y="24060"/>
                    </a:cubicBezTo>
                    <a:cubicBezTo>
                      <a:pt x="3263" y="23977"/>
                      <a:pt x="1846" y="22679"/>
                      <a:pt x="1620" y="22465"/>
                    </a:cubicBezTo>
                    <a:cubicBezTo>
                      <a:pt x="1489" y="22036"/>
                      <a:pt x="1394" y="21691"/>
                      <a:pt x="1322" y="21382"/>
                    </a:cubicBezTo>
                    <a:cubicBezTo>
                      <a:pt x="1048" y="20155"/>
                      <a:pt x="370" y="16000"/>
                      <a:pt x="560" y="11535"/>
                    </a:cubicBezTo>
                    <a:cubicBezTo>
                      <a:pt x="739" y="7082"/>
                      <a:pt x="5108" y="665"/>
                      <a:pt x="14252" y="367"/>
                    </a:cubicBezTo>
                    <a:cubicBezTo>
                      <a:pt x="14438" y="361"/>
                      <a:pt x="14622" y="358"/>
                      <a:pt x="14803" y="358"/>
                    </a:cubicBezTo>
                    <a:close/>
                    <a:moveTo>
                      <a:pt x="19706" y="28906"/>
                    </a:moveTo>
                    <a:lnTo>
                      <a:pt x="19706" y="28906"/>
                    </a:lnTo>
                    <a:cubicBezTo>
                      <a:pt x="19646" y="29168"/>
                      <a:pt x="19586" y="29502"/>
                      <a:pt x="19539" y="29656"/>
                    </a:cubicBezTo>
                    <a:lnTo>
                      <a:pt x="19563" y="29644"/>
                    </a:lnTo>
                    <a:lnTo>
                      <a:pt x="19563" y="29644"/>
                    </a:lnTo>
                    <a:cubicBezTo>
                      <a:pt x="19563" y="29656"/>
                      <a:pt x="19551" y="29668"/>
                      <a:pt x="19551" y="29680"/>
                    </a:cubicBezTo>
                    <a:cubicBezTo>
                      <a:pt x="19539" y="29692"/>
                      <a:pt x="19551" y="29692"/>
                      <a:pt x="19539" y="29704"/>
                    </a:cubicBezTo>
                    <a:cubicBezTo>
                      <a:pt x="19408" y="29966"/>
                      <a:pt x="19229" y="30180"/>
                      <a:pt x="18991" y="30347"/>
                    </a:cubicBezTo>
                    <a:cubicBezTo>
                      <a:pt x="18955" y="30371"/>
                      <a:pt x="18908" y="30395"/>
                      <a:pt x="18872" y="30406"/>
                    </a:cubicBezTo>
                    <a:cubicBezTo>
                      <a:pt x="18801" y="30430"/>
                      <a:pt x="18729" y="30454"/>
                      <a:pt x="18646" y="30454"/>
                    </a:cubicBezTo>
                    <a:cubicBezTo>
                      <a:pt x="18694" y="30383"/>
                      <a:pt x="18729" y="30287"/>
                      <a:pt x="18765" y="30204"/>
                    </a:cubicBezTo>
                    <a:cubicBezTo>
                      <a:pt x="18836" y="29918"/>
                      <a:pt x="18872" y="29633"/>
                      <a:pt x="18884" y="29335"/>
                    </a:cubicBezTo>
                    <a:cubicBezTo>
                      <a:pt x="18979" y="29204"/>
                      <a:pt x="19051" y="29073"/>
                      <a:pt x="19110" y="28930"/>
                    </a:cubicBezTo>
                    <a:lnTo>
                      <a:pt x="19217" y="28930"/>
                    </a:lnTo>
                    <a:cubicBezTo>
                      <a:pt x="19396" y="28930"/>
                      <a:pt x="19563" y="28918"/>
                      <a:pt x="19706" y="28906"/>
                    </a:cubicBezTo>
                    <a:close/>
                    <a:moveTo>
                      <a:pt x="8442" y="28859"/>
                    </a:moveTo>
                    <a:lnTo>
                      <a:pt x="8442" y="28859"/>
                    </a:lnTo>
                    <a:cubicBezTo>
                      <a:pt x="8609" y="28894"/>
                      <a:pt x="8823" y="28894"/>
                      <a:pt x="9073" y="28894"/>
                    </a:cubicBezTo>
                    <a:lnTo>
                      <a:pt x="9085" y="28894"/>
                    </a:lnTo>
                    <a:cubicBezTo>
                      <a:pt x="9133" y="29121"/>
                      <a:pt x="9216" y="29347"/>
                      <a:pt x="9323" y="29549"/>
                    </a:cubicBezTo>
                    <a:cubicBezTo>
                      <a:pt x="9335" y="29680"/>
                      <a:pt x="9371" y="29811"/>
                      <a:pt x="9407" y="29930"/>
                    </a:cubicBezTo>
                    <a:cubicBezTo>
                      <a:pt x="9466" y="30121"/>
                      <a:pt x="9538" y="30287"/>
                      <a:pt x="9633" y="30454"/>
                    </a:cubicBezTo>
                    <a:cubicBezTo>
                      <a:pt x="9626" y="30456"/>
                      <a:pt x="9618" y="30458"/>
                      <a:pt x="9607" y="30458"/>
                    </a:cubicBezTo>
                    <a:cubicBezTo>
                      <a:pt x="9559" y="30458"/>
                      <a:pt x="9469" y="30430"/>
                      <a:pt x="9323" y="30323"/>
                    </a:cubicBezTo>
                    <a:cubicBezTo>
                      <a:pt x="9276" y="30287"/>
                      <a:pt x="9216" y="30240"/>
                      <a:pt x="9145" y="30180"/>
                    </a:cubicBezTo>
                    <a:cubicBezTo>
                      <a:pt x="8966" y="29990"/>
                      <a:pt x="8811" y="29775"/>
                      <a:pt x="8704" y="29537"/>
                    </a:cubicBezTo>
                    <a:cubicBezTo>
                      <a:pt x="8597" y="29311"/>
                      <a:pt x="8514" y="29097"/>
                      <a:pt x="8442" y="28859"/>
                    </a:cubicBezTo>
                    <a:close/>
                    <a:moveTo>
                      <a:pt x="16408" y="28668"/>
                    </a:moveTo>
                    <a:lnTo>
                      <a:pt x="17229" y="28763"/>
                    </a:lnTo>
                    <a:cubicBezTo>
                      <a:pt x="17193" y="29061"/>
                      <a:pt x="17134" y="29644"/>
                      <a:pt x="17039" y="30121"/>
                    </a:cubicBezTo>
                    <a:lnTo>
                      <a:pt x="17050" y="30109"/>
                    </a:lnTo>
                    <a:lnTo>
                      <a:pt x="17050" y="30121"/>
                    </a:lnTo>
                    <a:cubicBezTo>
                      <a:pt x="16967" y="30573"/>
                      <a:pt x="16919" y="30573"/>
                      <a:pt x="16622" y="30585"/>
                    </a:cubicBezTo>
                    <a:lnTo>
                      <a:pt x="16550" y="30585"/>
                    </a:lnTo>
                    <a:cubicBezTo>
                      <a:pt x="16419" y="30585"/>
                      <a:pt x="16288" y="30514"/>
                      <a:pt x="16217" y="30395"/>
                    </a:cubicBezTo>
                    <a:cubicBezTo>
                      <a:pt x="16265" y="30145"/>
                      <a:pt x="16277" y="29883"/>
                      <a:pt x="16229" y="29633"/>
                    </a:cubicBezTo>
                    <a:cubicBezTo>
                      <a:pt x="16229" y="29621"/>
                      <a:pt x="16229" y="29597"/>
                      <a:pt x="16217" y="29585"/>
                    </a:cubicBezTo>
                    <a:cubicBezTo>
                      <a:pt x="16288" y="29347"/>
                      <a:pt x="16360" y="28906"/>
                      <a:pt x="16408" y="28668"/>
                    </a:cubicBezTo>
                    <a:close/>
                    <a:moveTo>
                      <a:pt x="11240" y="28859"/>
                    </a:moveTo>
                    <a:cubicBezTo>
                      <a:pt x="11282" y="28867"/>
                      <a:pt x="11324" y="28875"/>
                      <a:pt x="11371" y="28875"/>
                    </a:cubicBezTo>
                    <a:cubicBezTo>
                      <a:pt x="11390" y="28875"/>
                      <a:pt x="11410" y="28874"/>
                      <a:pt x="11431" y="28871"/>
                    </a:cubicBezTo>
                    <a:lnTo>
                      <a:pt x="11443" y="28871"/>
                    </a:lnTo>
                    <a:cubicBezTo>
                      <a:pt x="11466" y="29061"/>
                      <a:pt x="11514" y="29263"/>
                      <a:pt x="11574" y="29454"/>
                    </a:cubicBezTo>
                    <a:cubicBezTo>
                      <a:pt x="11597" y="29513"/>
                      <a:pt x="11645" y="29609"/>
                      <a:pt x="11693" y="29728"/>
                    </a:cubicBezTo>
                    <a:cubicBezTo>
                      <a:pt x="11800" y="29906"/>
                      <a:pt x="11871" y="30097"/>
                      <a:pt x="11943" y="30287"/>
                    </a:cubicBezTo>
                    <a:cubicBezTo>
                      <a:pt x="11955" y="30323"/>
                      <a:pt x="11966" y="30359"/>
                      <a:pt x="11966" y="30395"/>
                    </a:cubicBezTo>
                    <a:cubicBezTo>
                      <a:pt x="11955" y="30466"/>
                      <a:pt x="11919" y="30526"/>
                      <a:pt x="11871" y="30561"/>
                    </a:cubicBezTo>
                    <a:cubicBezTo>
                      <a:pt x="11800" y="30621"/>
                      <a:pt x="11705" y="30656"/>
                      <a:pt x="11609" y="30656"/>
                    </a:cubicBezTo>
                    <a:cubicBezTo>
                      <a:pt x="11478" y="30633"/>
                      <a:pt x="11097" y="30121"/>
                      <a:pt x="11050" y="29847"/>
                    </a:cubicBezTo>
                    <a:cubicBezTo>
                      <a:pt x="11038" y="29525"/>
                      <a:pt x="11050" y="29192"/>
                      <a:pt x="11074" y="28859"/>
                    </a:cubicBezTo>
                    <a:close/>
                    <a:moveTo>
                      <a:pt x="14776" y="28466"/>
                    </a:moveTo>
                    <a:cubicBezTo>
                      <a:pt x="14907" y="28490"/>
                      <a:pt x="15110" y="28513"/>
                      <a:pt x="15384" y="28549"/>
                    </a:cubicBezTo>
                    <a:lnTo>
                      <a:pt x="15395" y="28537"/>
                    </a:lnTo>
                    <a:cubicBezTo>
                      <a:pt x="15586" y="28871"/>
                      <a:pt x="15741" y="29228"/>
                      <a:pt x="15848" y="29585"/>
                    </a:cubicBezTo>
                    <a:cubicBezTo>
                      <a:pt x="15848" y="29633"/>
                      <a:pt x="15848" y="29680"/>
                      <a:pt x="15872" y="29716"/>
                    </a:cubicBezTo>
                    <a:cubicBezTo>
                      <a:pt x="15919" y="29930"/>
                      <a:pt x="15907" y="30156"/>
                      <a:pt x="15848" y="30383"/>
                    </a:cubicBezTo>
                    <a:cubicBezTo>
                      <a:pt x="15824" y="30490"/>
                      <a:pt x="15776" y="30597"/>
                      <a:pt x="15705" y="30680"/>
                    </a:cubicBezTo>
                    <a:cubicBezTo>
                      <a:pt x="15646" y="30718"/>
                      <a:pt x="15449" y="30750"/>
                      <a:pt x="15232" y="30750"/>
                    </a:cubicBezTo>
                    <a:cubicBezTo>
                      <a:pt x="14963" y="30750"/>
                      <a:pt x="14662" y="30701"/>
                      <a:pt x="14550" y="30549"/>
                    </a:cubicBezTo>
                    <a:cubicBezTo>
                      <a:pt x="14455" y="30430"/>
                      <a:pt x="14407" y="30073"/>
                      <a:pt x="14645" y="29061"/>
                    </a:cubicBezTo>
                    <a:lnTo>
                      <a:pt x="14669" y="29002"/>
                    </a:lnTo>
                    <a:cubicBezTo>
                      <a:pt x="14705" y="28835"/>
                      <a:pt x="14753" y="28621"/>
                      <a:pt x="14776" y="28466"/>
                    </a:cubicBezTo>
                    <a:close/>
                    <a:moveTo>
                      <a:pt x="13788" y="28537"/>
                    </a:moveTo>
                    <a:cubicBezTo>
                      <a:pt x="13836" y="28942"/>
                      <a:pt x="13907" y="29335"/>
                      <a:pt x="14014" y="29728"/>
                    </a:cubicBezTo>
                    <a:cubicBezTo>
                      <a:pt x="14062" y="29918"/>
                      <a:pt x="14038" y="30478"/>
                      <a:pt x="13943" y="30633"/>
                    </a:cubicBezTo>
                    <a:cubicBezTo>
                      <a:pt x="13888" y="30702"/>
                      <a:pt x="13629" y="30755"/>
                      <a:pt x="13333" y="30755"/>
                    </a:cubicBezTo>
                    <a:cubicBezTo>
                      <a:pt x="13118" y="30755"/>
                      <a:pt x="12883" y="30727"/>
                      <a:pt x="12693" y="30656"/>
                    </a:cubicBezTo>
                    <a:cubicBezTo>
                      <a:pt x="12609" y="30621"/>
                      <a:pt x="12538" y="30561"/>
                      <a:pt x="12502" y="30478"/>
                    </a:cubicBezTo>
                    <a:cubicBezTo>
                      <a:pt x="12431" y="30204"/>
                      <a:pt x="12431" y="29918"/>
                      <a:pt x="12526" y="29656"/>
                    </a:cubicBezTo>
                    <a:cubicBezTo>
                      <a:pt x="12609" y="29490"/>
                      <a:pt x="12681" y="28990"/>
                      <a:pt x="12705" y="28740"/>
                    </a:cubicBezTo>
                    <a:lnTo>
                      <a:pt x="13062" y="28668"/>
                    </a:lnTo>
                    <a:cubicBezTo>
                      <a:pt x="13312" y="28621"/>
                      <a:pt x="13550" y="28585"/>
                      <a:pt x="13776" y="28549"/>
                    </a:cubicBezTo>
                    <a:lnTo>
                      <a:pt x="13788" y="28537"/>
                    </a:lnTo>
                    <a:close/>
                    <a:moveTo>
                      <a:pt x="10252" y="28882"/>
                    </a:moveTo>
                    <a:cubicBezTo>
                      <a:pt x="10323" y="29192"/>
                      <a:pt x="10419" y="29490"/>
                      <a:pt x="10538" y="29775"/>
                    </a:cubicBezTo>
                    <a:cubicBezTo>
                      <a:pt x="10597" y="29930"/>
                      <a:pt x="10645" y="30085"/>
                      <a:pt x="10693" y="30252"/>
                    </a:cubicBezTo>
                    <a:cubicBezTo>
                      <a:pt x="10728" y="30454"/>
                      <a:pt x="10704" y="30716"/>
                      <a:pt x="10573" y="30835"/>
                    </a:cubicBezTo>
                    <a:cubicBezTo>
                      <a:pt x="10550" y="30847"/>
                      <a:pt x="10526" y="30871"/>
                      <a:pt x="10490" y="30883"/>
                    </a:cubicBezTo>
                    <a:lnTo>
                      <a:pt x="10466" y="30883"/>
                    </a:lnTo>
                    <a:cubicBezTo>
                      <a:pt x="10442" y="30835"/>
                      <a:pt x="10419" y="30811"/>
                      <a:pt x="10371" y="30787"/>
                    </a:cubicBezTo>
                    <a:cubicBezTo>
                      <a:pt x="10347" y="30776"/>
                      <a:pt x="10323" y="30776"/>
                      <a:pt x="10300" y="30776"/>
                    </a:cubicBezTo>
                    <a:cubicBezTo>
                      <a:pt x="10181" y="30656"/>
                      <a:pt x="10073" y="30526"/>
                      <a:pt x="9990" y="30383"/>
                    </a:cubicBezTo>
                    <a:cubicBezTo>
                      <a:pt x="9883" y="30216"/>
                      <a:pt x="9800" y="30037"/>
                      <a:pt x="9740" y="29859"/>
                    </a:cubicBezTo>
                    <a:cubicBezTo>
                      <a:pt x="9704" y="29740"/>
                      <a:pt x="9680" y="29621"/>
                      <a:pt x="9680" y="29502"/>
                    </a:cubicBezTo>
                    <a:cubicBezTo>
                      <a:pt x="9657" y="29299"/>
                      <a:pt x="9669" y="29097"/>
                      <a:pt x="9680" y="28906"/>
                    </a:cubicBezTo>
                    <a:lnTo>
                      <a:pt x="10026" y="28882"/>
                    </a:lnTo>
                    <a:close/>
                    <a:moveTo>
                      <a:pt x="17574" y="28811"/>
                    </a:moveTo>
                    <a:cubicBezTo>
                      <a:pt x="17932" y="28871"/>
                      <a:pt x="18241" y="28894"/>
                      <a:pt x="18515" y="28918"/>
                    </a:cubicBezTo>
                    <a:lnTo>
                      <a:pt x="18527" y="28906"/>
                    </a:lnTo>
                    <a:lnTo>
                      <a:pt x="18527" y="29252"/>
                    </a:lnTo>
                    <a:cubicBezTo>
                      <a:pt x="18527" y="29525"/>
                      <a:pt x="18491" y="29811"/>
                      <a:pt x="18432" y="30085"/>
                    </a:cubicBezTo>
                    <a:cubicBezTo>
                      <a:pt x="18372" y="30216"/>
                      <a:pt x="18313" y="30359"/>
                      <a:pt x="18229" y="30478"/>
                    </a:cubicBezTo>
                    <a:cubicBezTo>
                      <a:pt x="18193" y="30549"/>
                      <a:pt x="18146" y="30621"/>
                      <a:pt x="18110" y="30668"/>
                    </a:cubicBezTo>
                    <a:cubicBezTo>
                      <a:pt x="18074" y="30728"/>
                      <a:pt x="18051" y="30764"/>
                      <a:pt x="18015" y="30799"/>
                    </a:cubicBezTo>
                    <a:lnTo>
                      <a:pt x="18015" y="30811"/>
                    </a:lnTo>
                    <a:cubicBezTo>
                      <a:pt x="17967" y="30871"/>
                      <a:pt x="17908" y="30930"/>
                      <a:pt x="17836" y="30978"/>
                    </a:cubicBezTo>
                    <a:cubicBezTo>
                      <a:pt x="17812" y="30954"/>
                      <a:pt x="17789" y="30930"/>
                      <a:pt x="17765" y="30907"/>
                    </a:cubicBezTo>
                    <a:cubicBezTo>
                      <a:pt x="17622" y="30656"/>
                      <a:pt x="17503" y="30395"/>
                      <a:pt x="17420" y="30121"/>
                    </a:cubicBezTo>
                    <a:cubicBezTo>
                      <a:pt x="17491" y="29692"/>
                      <a:pt x="17562" y="29132"/>
                      <a:pt x="17574" y="28811"/>
                    </a:cubicBezTo>
                    <a:close/>
                    <a:moveTo>
                      <a:pt x="8061" y="30395"/>
                    </a:moveTo>
                    <a:cubicBezTo>
                      <a:pt x="8180" y="30549"/>
                      <a:pt x="8335" y="30668"/>
                      <a:pt x="8514" y="30752"/>
                    </a:cubicBezTo>
                    <a:cubicBezTo>
                      <a:pt x="8418" y="30859"/>
                      <a:pt x="8359" y="30978"/>
                      <a:pt x="8299" y="31109"/>
                    </a:cubicBezTo>
                    <a:cubicBezTo>
                      <a:pt x="8276" y="31168"/>
                      <a:pt x="8252" y="31240"/>
                      <a:pt x="8240" y="31311"/>
                    </a:cubicBezTo>
                    <a:cubicBezTo>
                      <a:pt x="8168" y="31228"/>
                      <a:pt x="8109" y="31133"/>
                      <a:pt x="8085" y="31014"/>
                    </a:cubicBezTo>
                    <a:lnTo>
                      <a:pt x="8097" y="31014"/>
                    </a:lnTo>
                    <a:cubicBezTo>
                      <a:pt x="8061" y="30811"/>
                      <a:pt x="8049" y="30609"/>
                      <a:pt x="8061" y="30395"/>
                    </a:cubicBezTo>
                    <a:close/>
                    <a:moveTo>
                      <a:pt x="20408" y="30585"/>
                    </a:moveTo>
                    <a:lnTo>
                      <a:pt x="20408" y="30585"/>
                    </a:lnTo>
                    <a:cubicBezTo>
                      <a:pt x="20444" y="30799"/>
                      <a:pt x="20432" y="31026"/>
                      <a:pt x="20360" y="31240"/>
                    </a:cubicBezTo>
                    <a:lnTo>
                      <a:pt x="20372" y="31240"/>
                    </a:lnTo>
                    <a:cubicBezTo>
                      <a:pt x="20325" y="31359"/>
                      <a:pt x="20241" y="31466"/>
                      <a:pt x="20122" y="31538"/>
                    </a:cubicBezTo>
                    <a:cubicBezTo>
                      <a:pt x="20146" y="31299"/>
                      <a:pt x="20110" y="31061"/>
                      <a:pt x="20015" y="30835"/>
                    </a:cubicBezTo>
                    <a:cubicBezTo>
                      <a:pt x="20146" y="30799"/>
                      <a:pt x="20265" y="30716"/>
                      <a:pt x="20360" y="30621"/>
                    </a:cubicBezTo>
                    <a:cubicBezTo>
                      <a:pt x="20372" y="30609"/>
                      <a:pt x="20396" y="30597"/>
                      <a:pt x="20408" y="30585"/>
                    </a:cubicBezTo>
                    <a:close/>
                    <a:moveTo>
                      <a:pt x="8859" y="30883"/>
                    </a:moveTo>
                    <a:cubicBezTo>
                      <a:pt x="8871" y="30907"/>
                      <a:pt x="8883" y="30918"/>
                      <a:pt x="8883" y="30942"/>
                    </a:cubicBezTo>
                    <a:cubicBezTo>
                      <a:pt x="8978" y="31073"/>
                      <a:pt x="9109" y="31168"/>
                      <a:pt x="9252" y="31204"/>
                    </a:cubicBezTo>
                    <a:cubicBezTo>
                      <a:pt x="9133" y="31430"/>
                      <a:pt x="9061" y="31669"/>
                      <a:pt x="9049" y="31919"/>
                    </a:cubicBezTo>
                    <a:cubicBezTo>
                      <a:pt x="9026" y="32050"/>
                      <a:pt x="9026" y="32192"/>
                      <a:pt x="9038" y="32335"/>
                    </a:cubicBezTo>
                    <a:cubicBezTo>
                      <a:pt x="9026" y="32311"/>
                      <a:pt x="9002" y="32288"/>
                      <a:pt x="8978" y="32264"/>
                    </a:cubicBezTo>
                    <a:cubicBezTo>
                      <a:pt x="8966" y="32240"/>
                      <a:pt x="8907" y="32169"/>
                      <a:pt x="8871" y="32133"/>
                    </a:cubicBezTo>
                    <a:cubicBezTo>
                      <a:pt x="8788" y="32026"/>
                      <a:pt x="8704" y="31907"/>
                      <a:pt x="8633" y="31788"/>
                    </a:cubicBezTo>
                    <a:cubicBezTo>
                      <a:pt x="8657" y="31716"/>
                      <a:pt x="8633" y="31645"/>
                      <a:pt x="8573" y="31609"/>
                    </a:cubicBezTo>
                    <a:cubicBezTo>
                      <a:pt x="8561" y="31478"/>
                      <a:pt x="8585" y="31347"/>
                      <a:pt x="8633" y="31240"/>
                    </a:cubicBezTo>
                    <a:cubicBezTo>
                      <a:pt x="8680" y="31097"/>
                      <a:pt x="8764" y="30978"/>
                      <a:pt x="8859" y="30883"/>
                    </a:cubicBezTo>
                    <a:close/>
                    <a:moveTo>
                      <a:pt x="19682" y="30954"/>
                    </a:moveTo>
                    <a:cubicBezTo>
                      <a:pt x="19801" y="31228"/>
                      <a:pt x="19813" y="31538"/>
                      <a:pt x="19729" y="31823"/>
                    </a:cubicBezTo>
                    <a:cubicBezTo>
                      <a:pt x="19694" y="31954"/>
                      <a:pt x="19646" y="32073"/>
                      <a:pt x="19586" y="32192"/>
                    </a:cubicBezTo>
                    <a:cubicBezTo>
                      <a:pt x="19551" y="32252"/>
                      <a:pt x="19491" y="32311"/>
                      <a:pt x="19432" y="32347"/>
                    </a:cubicBezTo>
                    <a:cubicBezTo>
                      <a:pt x="19491" y="32085"/>
                      <a:pt x="19503" y="31811"/>
                      <a:pt x="19456" y="31549"/>
                    </a:cubicBezTo>
                    <a:lnTo>
                      <a:pt x="19467" y="31549"/>
                    </a:lnTo>
                    <a:cubicBezTo>
                      <a:pt x="19456" y="31454"/>
                      <a:pt x="19420" y="31347"/>
                      <a:pt x="19384" y="31252"/>
                    </a:cubicBezTo>
                    <a:cubicBezTo>
                      <a:pt x="19503" y="31168"/>
                      <a:pt x="19598" y="31061"/>
                      <a:pt x="19682" y="30954"/>
                    </a:cubicBezTo>
                    <a:close/>
                    <a:moveTo>
                      <a:pt x="19075" y="31418"/>
                    </a:moveTo>
                    <a:cubicBezTo>
                      <a:pt x="19086" y="31478"/>
                      <a:pt x="19110" y="31538"/>
                      <a:pt x="19110" y="31609"/>
                    </a:cubicBezTo>
                    <a:cubicBezTo>
                      <a:pt x="19170" y="31883"/>
                      <a:pt x="19134" y="32169"/>
                      <a:pt x="19027" y="32419"/>
                    </a:cubicBezTo>
                    <a:cubicBezTo>
                      <a:pt x="18994" y="32629"/>
                      <a:pt x="18816" y="32778"/>
                      <a:pt x="18608" y="32778"/>
                    </a:cubicBezTo>
                    <a:cubicBezTo>
                      <a:pt x="18593" y="32778"/>
                      <a:pt x="18578" y="32777"/>
                      <a:pt x="18563" y="32776"/>
                    </a:cubicBezTo>
                    <a:cubicBezTo>
                      <a:pt x="18598" y="32407"/>
                      <a:pt x="18586" y="32038"/>
                      <a:pt x="18515" y="31669"/>
                    </a:cubicBezTo>
                    <a:lnTo>
                      <a:pt x="18539" y="31669"/>
                    </a:lnTo>
                    <a:cubicBezTo>
                      <a:pt x="18741" y="31645"/>
                      <a:pt x="18932" y="31561"/>
                      <a:pt x="19075" y="31418"/>
                    </a:cubicBezTo>
                    <a:close/>
                    <a:moveTo>
                      <a:pt x="9514" y="31490"/>
                    </a:moveTo>
                    <a:cubicBezTo>
                      <a:pt x="9633" y="31585"/>
                      <a:pt x="9788" y="31633"/>
                      <a:pt x="9954" y="31633"/>
                    </a:cubicBezTo>
                    <a:cubicBezTo>
                      <a:pt x="9919" y="31871"/>
                      <a:pt x="9919" y="32109"/>
                      <a:pt x="9931" y="32347"/>
                    </a:cubicBezTo>
                    <a:cubicBezTo>
                      <a:pt x="9931" y="32478"/>
                      <a:pt x="9942" y="32621"/>
                      <a:pt x="9966" y="32752"/>
                    </a:cubicBezTo>
                    <a:cubicBezTo>
                      <a:pt x="9913" y="32775"/>
                      <a:pt x="9861" y="32783"/>
                      <a:pt x="9811" y="32783"/>
                    </a:cubicBezTo>
                    <a:cubicBezTo>
                      <a:pt x="9782" y="32783"/>
                      <a:pt x="9754" y="32780"/>
                      <a:pt x="9728" y="32776"/>
                    </a:cubicBezTo>
                    <a:cubicBezTo>
                      <a:pt x="9573" y="32764"/>
                      <a:pt x="9454" y="32645"/>
                      <a:pt x="9430" y="32502"/>
                    </a:cubicBezTo>
                    <a:cubicBezTo>
                      <a:pt x="9383" y="32323"/>
                      <a:pt x="9371" y="32145"/>
                      <a:pt x="9383" y="31966"/>
                    </a:cubicBezTo>
                    <a:lnTo>
                      <a:pt x="9395" y="31954"/>
                    </a:lnTo>
                    <a:cubicBezTo>
                      <a:pt x="9407" y="31799"/>
                      <a:pt x="9454" y="31645"/>
                      <a:pt x="9514" y="31490"/>
                    </a:cubicBezTo>
                    <a:close/>
                    <a:moveTo>
                      <a:pt x="17041" y="31427"/>
                    </a:moveTo>
                    <a:cubicBezTo>
                      <a:pt x="17056" y="31427"/>
                      <a:pt x="17071" y="31428"/>
                      <a:pt x="17086" y="31430"/>
                    </a:cubicBezTo>
                    <a:cubicBezTo>
                      <a:pt x="17098" y="31430"/>
                      <a:pt x="17122" y="31430"/>
                      <a:pt x="17134" y="31442"/>
                    </a:cubicBezTo>
                    <a:cubicBezTo>
                      <a:pt x="17181" y="31478"/>
                      <a:pt x="17193" y="31538"/>
                      <a:pt x="17193" y="31597"/>
                    </a:cubicBezTo>
                    <a:cubicBezTo>
                      <a:pt x="17193" y="31752"/>
                      <a:pt x="17181" y="31907"/>
                      <a:pt x="17146" y="32061"/>
                    </a:cubicBezTo>
                    <a:cubicBezTo>
                      <a:pt x="17134" y="32133"/>
                      <a:pt x="17122" y="32192"/>
                      <a:pt x="17110" y="32240"/>
                    </a:cubicBezTo>
                    <a:cubicBezTo>
                      <a:pt x="17098" y="32431"/>
                      <a:pt x="17062" y="32621"/>
                      <a:pt x="17015" y="32800"/>
                    </a:cubicBezTo>
                    <a:cubicBezTo>
                      <a:pt x="16991" y="32895"/>
                      <a:pt x="16955" y="32990"/>
                      <a:pt x="16908" y="33073"/>
                    </a:cubicBezTo>
                    <a:cubicBezTo>
                      <a:pt x="16765" y="32990"/>
                      <a:pt x="16622" y="32883"/>
                      <a:pt x="16503" y="32764"/>
                    </a:cubicBezTo>
                    <a:cubicBezTo>
                      <a:pt x="16503" y="32633"/>
                      <a:pt x="16515" y="32514"/>
                      <a:pt x="16527" y="32383"/>
                    </a:cubicBezTo>
                    <a:lnTo>
                      <a:pt x="16538" y="32383"/>
                    </a:lnTo>
                    <a:lnTo>
                      <a:pt x="16538" y="32300"/>
                    </a:lnTo>
                    <a:cubicBezTo>
                      <a:pt x="16550" y="32121"/>
                      <a:pt x="16562" y="31954"/>
                      <a:pt x="16550" y="31776"/>
                    </a:cubicBezTo>
                    <a:cubicBezTo>
                      <a:pt x="16617" y="31675"/>
                      <a:pt x="16811" y="31427"/>
                      <a:pt x="17041" y="31427"/>
                    </a:cubicBezTo>
                    <a:close/>
                    <a:moveTo>
                      <a:pt x="12587" y="31263"/>
                    </a:moveTo>
                    <a:cubicBezTo>
                      <a:pt x="12607" y="31263"/>
                      <a:pt x="12627" y="31267"/>
                      <a:pt x="12645" y="31276"/>
                    </a:cubicBezTo>
                    <a:cubicBezTo>
                      <a:pt x="12800" y="31311"/>
                      <a:pt x="12967" y="31538"/>
                      <a:pt x="12990" y="31883"/>
                    </a:cubicBezTo>
                    <a:cubicBezTo>
                      <a:pt x="13002" y="31942"/>
                      <a:pt x="13002" y="32014"/>
                      <a:pt x="12990" y="32085"/>
                    </a:cubicBezTo>
                    <a:cubicBezTo>
                      <a:pt x="12979" y="32288"/>
                      <a:pt x="12931" y="32490"/>
                      <a:pt x="12871" y="32692"/>
                    </a:cubicBezTo>
                    <a:cubicBezTo>
                      <a:pt x="12764" y="33014"/>
                      <a:pt x="12657" y="33097"/>
                      <a:pt x="12633" y="33109"/>
                    </a:cubicBezTo>
                    <a:cubicBezTo>
                      <a:pt x="12621" y="33115"/>
                      <a:pt x="12609" y="33118"/>
                      <a:pt x="12598" y="33118"/>
                    </a:cubicBezTo>
                    <a:cubicBezTo>
                      <a:pt x="12586" y="33118"/>
                      <a:pt x="12574" y="33115"/>
                      <a:pt x="12562" y="33109"/>
                    </a:cubicBezTo>
                    <a:cubicBezTo>
                      <a:pt x="12443" y="33073"/>
                      <a:pt x="12371" y="32954"/>
                      <a:pt x="12324" y="32776"/>
                    </a:cubicBezTo>
                    <a:cubicBezTo>
                      <a:pt x="12276" y="32490"/>
                      <a:pt x="12264" y="32192"/>
                      <a:pt x="12288" y="31907"/>
                    </a:cubicBezTo>
                    <a:lnTo>
                      <a:pt x="12300" y="31907"/>
                    </a:lnTo>
                    <a:cubicBezTo>
                      <a:pt x="12312" y="31871"/>
                      <a:pt x="12312" y="31835"/>
                      <a:pt x="12312" y="31799"/>
                    </a:cubicBezTo>
                    <a:lnTo>
                      <a:pt x="12312" y="31764"/>
                    </a:lnTo>
                    <a:cubicBezTo>
                      <a:pt x="12336" y="31526"/>
                      <a:pt x="12407" y="31359"/>
                      <a:pt x="12502" y="31288"/>
                    </a:cubicBezTo>
                    <a:cubicBezTo>
                      <a:pt x="12524" y="31273"/>
                      <a:pt x="12556" y="31263"/>
                      <a:pt x="12587" y="31263"/>
                    </a:cubicBezTo>
                    <a:close/>
                    <a:moveTo>
                      <a:pt x="14756" y="31427"/>
                    </a:moveTo>
                    <a:cubicBezTo>
                      <a:pt x="14771" y="31427"/>
                      <a:pt x="14786" y="31428"/>
                      <a:pt x="14800" y="31430"/>
                    </a:cubicBezTo>
                    <a:lnTo>
                      <a:pt x="14836" y="31430"/>
                    </a:lnTo>
                    <a:cubicBezTo>
                      <a:pt x="14850" y="31428"/>
                      <a:pt x="14864" y="31427"/>
                      <a:pt x="14878" y="31427"/>
                    </a:cubicBezTo>
                    <a:cubicBezTo>
                      <a:pt x="14950" y="31427"/>
                      <a:pt x="15024" y="31452"/>
                      <a:pt x="15074" y="31502"/>
                    </a:cubicBezTo>
                    <a:cubicBezTo>
                      <a:pt x="15157" y="31597"/>
                      <a:pt x="15145" y="31776"/>
                      <a:pt x="15122" y="31930"/>
                    </a:cubicBezTo>
                    <a:cubicBezTo>
                      <a:pt x="15122" y="31990"/>
                      <a:pt x="15122" y="32038"/>
                      <a:pt x="15122" y="32085"/>
                    </a:cubicBezTo>
                    <a:cubicBezTo>
                      <a:pt x="15110" y="32300"/>
                      <a:pt x="15086" y="32514"/>
                      <a:pt x="15038" y="32728"/>
                    </a:cubicBezTo>
                    <a:cubicBezTo>
                      <a:pt x="15026" y="32823"/>
                      <a:pt x="15014" y="32907"/>
                      <a:pt x="15003" y="32931"/>
                    </a:cubicBezTo>
                    <a:cubicBezTo>
                      <a:pt x="15003" y="32963"/>
                      <a:pt x="14922" y="33137"/>
                      <a:pt x="14789" y="33137"/>
                    </a:cubicBezTo>
                    <a:cubicBezTo>
                      <a:pt x="14777" y="33137"/>
                      <a:pt x="14765" y="33136"/>
                      <a:pt x="14753" y="33133"/>
                    </a:cubicBezTo>
                    <a:cubicBezTo>
                      <a:pt x="14705" y="33121"/>
                      <a:pt x="14598" y="33085"/>
                      <a:pt x="14562" y="32728"/>
                    </a:cubicBezTo>
                    <a:lnTo>
                      <a:pt x="14574" y="32728"/>
                    </a:lnTo>
                    <a:cubicBezTo>
                      <a:pt x="14550" y="32609"/>
                      <a:pt x="14550" y="32466"/>
                      <a:pt x="14550" y="32335"/>
                    </a:cubicBezTo>
                    <a:cubicBezTo>
                      <a:pt x="14550" y="32228"/>
                      <a:pt x="14538" y="32133"/>
                      <a:pt x="14526" y="32050"/>
                    </a:cubicBezTo>
                    <a:lnTo>
                      <a:pt x="14526" y="31954"/>
                    </a:lnTo>
                    <a:cubicBezTo>
                      <a:pt x="14503" y="31764"/>
                      <a:pt x="14479" y="31561"/>
                      <a:pt x="14550" y="31490"/>
                    </a:cubicBezTo>
                    <a:cubicBezTo>
                      <a:pt x="14609" y="31450"/>
                      <a:pt x="14685" y="31427"/>
                      <a:pt x="14756" y="31427"/>
                    </a:cubicBezTo>
                    <a:close/>
                    <a:moveTo>
                      <a:pt x="10383" y="31240"/>
                    </a:moveTo>
                    <a:cubicBezTo>
                      <a:pt x="10573" y="31478"/>
                      <a:pt x="10835" y="31657"/>
                      <a:pt x="11133" y="31740"/>
                    </a:cubicBezTo>
                    <a:cubicBezTo>
                      <a:pt x="11074" y="32121"/>
                      <a:pt x="11050" y="32502"/>
                      <a:pt x="11085" y="32883"/>
                    </a:cubicBezTo>
                    <a:cubicBezTo>
                      <a:pt x="10954" y="33014"/>
                      <a:pt x="10788" y="33121"/>
                      <a:pt x="10621" y="33181"/>
                    </a:cubicBezTo>
                    <a:cubicBezTo>
                      <a:pt x="10562" y="33181"/>
                      <a:pt x="10431" y="33169"/>
                      <a:pt x="10359" y="32859"/>
                    </a:cubicBezTo>
                    <a:cubicBezTo>
                      <a:pt x="10359" y="32812"/>
                      <a:pt x="10347" y="32752"/>
                      <a:pt x="10312" y="32716"/>
                    </a:cubicBezTo>
                    <a:lnTo>
                      <a:pt x="10323" y="32716"/>
                    </a:lnTo>
                    <a:cubicBezTo>
                      <a:pt x="10300" y="32585"/>
                      <a:pt x="10288" y="32454"/>
                      <a:pt x="10276" y="32323"/>
                    </a:cubicBezTo>
                    <a:cubicBezTo>
                      <a:pt x="10264" y="32061"/>
                      <a:pt x="10288" y="31788"/>
                      <a:pt x="10323" y="31526"/>
                    </a:cubicBezTo>
                    <a:cubicBezTo>
                      <a:pt x="10359" y="31478"/>
                      <a:pt x="10371" y="31430"/>
                      <a:pt x="10347" y="31383"/>
                    </a:cubicBezTo>
                    <a:cubicBezTo>
                      <a:pt x="10359" y="31323"/>
                      <a:pt x="10371" y="31276"/>
                      <a:pt x="10383" y="31240"/>
                    </a:cubicBezTo>
                    <a:close/>
                    <a:moveTo>
                      <a:pt x="13815" y="31315"/>
                    </a:moveTo>
                    <a:cubicBezTo>
                      <a:pt x="13830" y="31315"/>
                      <a:pt x="13845" y="31318"/>
                      <a:pt x="13860" y="31323"/>
                    </a:cubicBezTo>
                    <a:cubicBezTo>
                      <a:pt x="13895" y="31335"/>
                      <a:pt x="13943" y="31418"/>
                      <a:pt x="13955" y="31561"/>
                    </a:cubicBezTo>
                    <a:cubicBezTo>
                      <a:pt x="13991" y="31871"/>
                      <a:pt x="13991" y="32192"/>
                      <a:pt x="13955" y="32514"/>
                    </a:cubicBezTo>
                    <a:lnTo>
                      <a:pt x="13955" y="32573"/>
                    </a:lnTo>
                    <a:cubicBezTo>
                      <a:pt x="13955" y="32621"/>
                      <a:pt x="13943" y="32669"/>
                      <a:pt x="13931" y="32728"/>
                    </a:cubicBezTo>
                    <a:cubicBezTo>
                      <a:pt x="13895" y="33085"/>
                      <a:pt x="13824" y="33169"/>
                      <a:pt x="13800" y="33193"/>
                    </a:cubicBezTo>
                    <a:lnTo>
                      <a:pt x="13764" y="33193"/>
                    </a:lnTo>
                    <a:cubicBezTo>
                      <a:pt x="13681" y="33181"/>
                      <a:pt x="13574" y="33050"/>
                      <a:pt x="13479" y="32704"/>
                    </a:cubicBezTo>
                    <a:lnTo>
                      <a:pt x="13490" y="32704"/>
                    </a:lnTo>
                    <a:cubicBezTo>
                      <a:pt x="13419" y="32431"/>
                      <a:pt x="13371" y="32145"/>
                      <a:pt x="13348" y="31859"/>
                    </a:cubicBezTo>
                    <a:cubicBezTo>
                      <a:pt x="13360" y="31847"/>
                      <a:pt x="13360" y="31835"/>
                      <a:pt x="13348" y="31835"/>
                    </a:cubicBezTo>
                    <a:lnTo>
                      <a:pt x="13348" y="31811"/>
                    </a:lnTo>
                    <a:cubicBezTo>
                      <a:pt x="13336" y="31561"/>
                      <a:pt x="13479" y="31442"/>
                      <a:pt x="13752" y="31335"/>
                    </a:cubicBezTo>
                    <a:cubicBezTo>
                      <a:pt x="13773" y="31321"/>
                      <a:pt x="13794" y="31315"/>
                      <a:pt x="13815" y="31315"/>
                    </a:cubicBezTo>
                    <a:close/>
                    <a:moveTo>
                      <a:pt x="16086" y="31216"/>
                    </a:moveTo>
                    <a:cubicBezTo>
                      <a:pt x="16086" y="31216"/>
                      <a:pt x="16169" y="31276"/>
                      <a:pt x="16205" y="31692"/>
                    </a:cubicBezTo>
                    <a:cubicBezTo>
                      <a:pt x="16193" y="31728"/>
                      <a:pt x="16193" y="31764"/>
                      <a:pt x="16205" y="31799"/>
                    </a:cubicBezTo>
                    <a:cubicBezTo>
                      <a:pt x="16205" y="31942"/>
                      <a:pt x="16205" y="32097"/>
                      <a:pt x="16181" y="32264"/>
                    </a:cubicBezTo>
                    <a:lnTo>
                      <a:pt x="16181" y="32359"/>
                    </a:lnTo>
                    <a:cubicBezTo>
                      <a:pt x="16169" y="32502"/>
                      <a:pt x="16169" y="32657"/>
                      <a:pt x="16146" y="32788"/>
                    </a:cubicBezTo>
                    <a:cubicBezTo>
                      <a:pt x="16098" y="33145"/>
                      <a:pt x="16038" y="33193"/>
                      <a:pt x="16027" y="33193"/>
                    </a:cubicBezTo>
                    <a:lnTo>
                      <a:pt x="16015" y="33193"/>
                    </a:lnTo>
                    <a:cubicBezTo>
                      <a:pt x="15824" y="33157"/>
                      <a:pt x="15693" y="33002"/>
                      <a:pt x="15610" y="32716"/>
                    </a:cubicBezTo>
                    <a:lnTo>
                      <a:pt x="15622" y="32716"/>
                    </a:lnTo>
                    <a:lnTo>
                      <a:pt x="15622" y="32704"/>
                    </a:lnTo>
                    <a:cubicBezTo>
                      <a:pt x="15538" y="32311"/>
                      <a:pt x="15515" y="31907"/>
                      <a:pt x="15562" y="31514"/>
                    </a:cubicBezTo>
                    <a:cubicBezTo>
                      <a:pt x="15586" y="31418"/>
                      <a:pt x="15836" y="31228"/>
                      <a:pt x="16086" y="31216"/>
                    </a:cubicBezTo>
                    <a:close/>
                    <a:moveTo>
                      <a:pt x="18098" y="31228"/>
                    </a:moveTo>
                    <a:cubicBezTo>
                      <a:pt x="18122" y="31323"/>
                      <a:pt x="18146" y="31418"/>
                      <a:pt x="18158" y="31514"/>
                    </a:cubicBezTo>
                    <a:cubicBezTo>
                      <a:pt x="18229" y="31907"/>
                      <a:pt x="18253" y="32300"/>
                      <a:pt x="18217" y="32704"/>
                    </a:cubicBezTo>
                    <a:lnTo>
                      <a:pt x="18193" y="32788"/>
                    </a:lnTo>
                    <a:cubicBezTo>
                      <a:pt x="18182" y="32823"/>
                      <a:pt x="18170" y="32859"/>
                      <a:pt x="18158" y="32895"/>
                    </a:cubicBezTo>
                    <a:cubicBezTo>
                      <a:pt x="18086" y="33157"/>
                      <a:pt x="18027" y="33193"/>
                      <a:pt x="18015" y="33193"/>
                    </a:cubicBezTo>
                    <a:cubicBezTo>
                      <a:pt x="17932" y="33193"/>
                      <a:pt x="17646" y="33002"/>
                      <a:pt x="17384" y="32788"/>
                    </a:cubicBezTo>
                    <a:cubicBezTo>
                      <a:pt x="17420" y="32609"/>
                      <a:pt x="17443" y="32442"/>
                      <a:pt x="17455" y="32264"/>
                    </a:cubicBezTo>
                    <a:lnTo>
                      <a:pt x="17467" y="32264"/>
                    </a:lnTo>
                    <a:cubicBezTo>
                      <a:pt x="17467" y="32240"/>
                      <a:pt x="17479" y="32192"/>
                      <a:pt x="17491" y="32133"/>
                    </a:cubicBezTo>
                    <a:cubicBezTo>
                      <a:pt x="17527" y="31978"/>
                      <a:pt x="17539" y="31835"/>
                      <a:pt x="17551" y="31680"/>
                    </a:cubicBezTo>
                    <a:cubicBezTo>
                      <a:pt x="17693" y="31573"/>
                      <a:pt x="17824" y="31454"/>
                      <a:pt x="17943" y="31311"/>
                    </a:cubicBezTo>
                    <a:cubicBezTo>
                      <a:pt x="18003" y="31299"/>
                      <a:pt x="18051" y="31264"/>
                      <a:pt x="18098" y="31228"/>
                    </a:cubicBezTo>
                    <a:close/>
                    <a:moveTo>
                      <a:pt x="11662" y="31364"/>
                    </a:moveTo>
                    <a:cubicBezTo>
                      <a:pt x="11670" y="31364"/>
                      <a:pt x="11676" y="31366"/>
                      <a:pt x="11681" y="31371"/>
                    </a:cubicBezTo>
                    <a:cubicBezTo>
                      <a:pt x="11764" y="31395"/>
                      <a:pt x="11883" y="31597"/>
                      <a:pt x="11943" y="31835"/>
                    </a:cubicBezTo>
                    <a:cubicBezTo>
                      <a:pt x="11907" y="32145"/>
                      <a:pt x="11919" y="32466"/>
                      <a:pt x="11966" y="32776"/>
                    </a:cubicBezTo>
                    <a:lnTo>
                      <a:pt x="11966" y="32788"/>
                    </a:lnTo>
                    <a:cubicBezTo>
                      <a:pt x="11871" y="32954"/>
                      <a:pt x="11740" y="33097"/>
                      <a:pt x="11585" y="33193"/>
                    </a:cubicBezTo>
                    <a:cubicBezTo>
                      <a:pt x="11562" y="33193"/>
                      <a:pt x="11538" y="33204"/>
                      <a:pt x="11514" y="33204"/>
                    </a:cubicBezTo>
                    <a:cubicBezTo>
                      <a:pt x="11478" y="33121"/>
                      <a:pt x="11455" y="33026"/>
                      <a:pt x="11443" y="32942"/>
                    </a:cubicBezTo>
                    <a:cubicBezTo>
                      <a:pt x="11395" y="32502"/>
                      <a:pt x="11419" y="32073"/>
                      <a:pt x="11502" y="31657"/>
                    </a:cubicBezTo>
                    <a:cubicBezTo>
                      <a:pt x="11526" y="31573"/>
                      <a:pt x="11538" y="31502"/>
                      <a:pt x="11574" y="31430"/>
                    </a:cubicBezTo>
                    <a:cubicBezTo>
                      <a:pt x="11585" y="31418"/>
                      <a:pt x="11585" y="31407"/>
                      <a:pt x="11597" y="31395"/>
                    </a:cubicBezTo>
                    <a:cubicBezTo>
                      <a:pt x="11628" y="31372"/>
                      <a:pt x="11648" y="31364"/>
                      <a:pt x="11662" y="31364"/>
                    </a:cubicBezTo>
                    <a:close/>
                    <a:moveTo>
                      <a:pt x="1834" y="23120"/>
                    </a:moveTo>
                    <a:lnTo>
                      <a:pt x="1834" y="23120"/>
                    </a:lnTo>
                    <a:cubicBezTo>
                      <a:pt x="2418" y="23608"/>
                      <a:pt x="3418" y="24334"/>
                      <a:pt x="4239" y="24406"/>
                    </a:cubicBezTo>
                    <a:cubicBezTo>
                      <a:pt x="4620" y="24430"/>
                      <a:pt x="4989" y="24525"/>
                      <a:pt x="5347" y="24680"/>
                    </a:cubicBezTo>
                    <a:cubicBezTo>
                      <a:pt x="5359" y="24918"/>
                      <a:pt x="5406" y="25489"/>
                      <a:pt x="5478" y="26132"/>
                    </a:cubicBezTo>
                    <a:cubicBezTo>
                      <a:pt x="5537" y="26680"/>
                      <a:pt x="5632" y="27227"/>
                      <a:pt x="5763" y="27763"/>
                    </a:cubicBezTo>
                    <a:cubicBezTo>
                      <a:pt x="5882" y="28275"/>
                      <a:pt x="5978" y="28799"/>
                      <a:pt x="6037" y="29323"/>
                    </a:cubicBezTo>
                    <a:cubicBezTo>
                      <a:pt x="6132" y="30025"/>
                      <a:pt x="6216" y="30633"/>
                      <a:pt x="6394" y="30918"/>
                    </a:cubicBezTo>
                    <a:cubicBezTo>
                      <a:pt x="6432" y="30974"/>
                      <a:pt x="6485" y="30997"/>
                      <a:pt x="6536" y="30997"/>
                    </a:cubicBezTo>
                    <a:cubicBezTo>
                      <a:pt x="6662" y="30997"/>
                      <a:pt x="6785" y="30860"/>
                      <a:pt x="6692" y="30716"/>
                    </a:cubicBezTo>
                    <a:cubicBezTo>
                      <a:pt x="6549" y="30502"/>
                      <a:pt x="6466" y="29906"/>
                      <a:pt x="6382" y="29275"/>
                    </a:cubicBezTo>
                    <a:cubicBezTo>
                      <a:pt x="6323" y="28728"/>
                      <a:pt x="6228" y="28204"/>
                      <a:pt x="6097" y="27668"/>
                    </a:cubicBezTo>
                    <a:cubicBezTo>
                      <a:pt x="6013" y="27323"/>
                      <a:pt x="5954" y="26977"/>
                      <a:pt x="5906" y="26620"/>
                    </a:cubicBezTo>
                    <a:lnTo>
                      <a:pt x="5906" y="26620"/>
                    </a:lnTo>
                    <a:cubicBezTo>
                      <a:pt x="6132" y="27120"/>
                      <a:pt x="7121" y="29252"/>
                      <a:pt x="7835" y="29894"/>
                    </a:cubicBezTo>
                    <a:cubicBezTo>
                      <a:pt x="7633" y="30299"/>
                      <a:pt x="7716" y="30871"/>
                      <a:pt x="7752" y="31061"/>
                    </a:cubicBezTo>
                    <a:cubicBezTo>
                      <a:pt x="7799" y="31430"/>
                      <a:pt x="8097" y="31692"/>
                      <a:pt x="8276" y="31811"/>
                    </a:cubicBezTo>
                    <a:cubicBezTo>
                      <a:pt x="8347" y="32014"/>
                      <a:pt x="8466" y="32192"/>
                      <a:pt x="8609" y="32347"/>
                    </a:cubicBezTo>
                    <a:cubicBezTo>
                      <a:pt x="8633" y="32383"/>
                      <a:pt x="8668" y="32431"/>
                      <a:pt x="8704" y="32466"/>
                    </a:cubicBezTo>
                    <a:cubicBezTo>
                      <a:pt x="8847" y="32669"/>
                      <a:pt x="8990" y="32764"/>
                      <a:pt x="9133" y="32764"/>
                    </a:cubicBezTo>
                    <a:lnTo>
                      <a:pt x="9157" y="32764"/>
                    </a:lnTo>
                    <a:cubicBezTo>
                      <a:pt x="9264" y="32966"/>
                      <a:pt x="9454" y="33097"/>
                      <a:pt x="9680" y="33121"/>
                    </a:cubicBezTo>
                    <a:cubicBezTo>
                      <a:pt x="9716" y="33133"/>
                      <a:pt x="9764" y="33133"/>
                      <a:pt x="9811" y="33133"/>
                    </a:cubicBezTo>
                    <a:cubicBezTo>
                      <a:pt x="9895" y="33133"/>
                      <a:pt x="9978" y="33121"/>
                      <a:pt x="10061" y="33097"/>
                    </a:cubicBezTo>
                    <a:cubicBezTo>
                      <a:pt x="10169" y="33383"/>
                      <a:pt x="10347" y="33526"/>
                      <a:pt x="10597" y="33538"/>
                    </a:cubicBezTo>
                    <a:lnTo>
                      <a:pt x="10609" y="33538"/>
                    </a:lnTo>
                    <a:cubicBezTo>
                      <a:pt x="10823" y="33514"/>
                      <a:pt x="11014" y="33419"/>
                      <a:pt x="11169" y="33276"/>
                    </a:cubicBezTo>
                    <a:cubicBezTo>
                      <a:pt x="11204" y="33443"/>
                      <a:pt x="11359" y="33562"/>
                      <a:pt x="11526" y="33562"/>
                    </a:cubicBezTo>
                    <a:cubicBezTo>
                      <a:pt x="11645" y="33550"/>
                      <a:pt x="11764" y="33514"/>
                      <a:pt x="11859" y="33443"/>
                    </a:cubicBezTo>
                    <a:cubicBezTo>
                      <a:pt x="11955" y="33371"/>
                      <a:pt x="12050" y="33288"/>
                      <a:pt x="12121" y="33193"/>
                    </a:cubicBezTo>
                    <a:cubicBezTo>
                      <a:pt x="12205" y="33312"/>
                      <a:pt x="12312" y="33395"/>
                      <a:pt x="12455" y="33443"/>
                    </a:cubicBezTo>
                    <a:cubicBezTo>
                      <a:pt x="12502" y="33466"/>
                      <a:pt x="12550" y="33466"/>
                      <a:pt x="12598" y="33478"/>
                    </a:cubicBezTo>
                    <a:cubicBezTo>
                      <a:pt x="12669" y="33466"/>
                      <a:pt x="12740" y="33454"/>
                      <a:pt x="12800" y="33431"/>
                    </a:cubicBezTo>
                    <a:cubicBezTo>
                      <a:pt x="12979" y="33312"/>
                      <a:pt x="13109" y="33133"/>
                      <a:pt x="13169" y="32931"/>
                    </a:cubicBezTo>
                    <a:lnTo>
                      <a:pt x="13193" y="32931"/>
                    </a:lnTo>
                    <a:cubicBezTo>
                      <a:pt x="13312" y="33300"/>
                      <a:pt x="13490" y="33502"/>
                      <a:pt x="13705" y="33538"/>
                    </a:cubicBezTo>
                    <a:cubicBezTo>
                      <a:pt x="13729" y="33550"/>
                      <a:pt x="13752" y="33550"/>
                      <a:pt x="13776" y="33550"/>
                    </a:cubicBezTo>
                    <a:cubicBezTo>
                      <a:pt x="13860" y="33550"/>
                      <a:pt x="13931" y="33526"/>
                      <a:pt x="14002" y="33478"/>
                    </a:cubicBezTo>
                    <a:cubicBezTo>
                      <a:pt x="14145" y="33335"/>
                      <a:pt x="14241" y="33157"/>
                      <a:pt x="14252" y="32966"/>
                    </a:cubicBezTo>
                    <a:cubicBezTo>
                      <a:pt x="14288" y="33193"/>
                      <a:pt x="14443" y="33383"/>
                      <a:pt x="14657" y="33466"/>
                    </a:cubicBezTo>
                    <a:cubicBezTo>
                      <a:pt x="14705" y="33478"/>
                      <a:pt x="14753" y="33490"/>
                      <a:pt x="14800" y="33490"/>
                    </a:cubicBezTo>
                    <a:cubicBezTo>
                      <a:pt x="15098" y="33490"/>
                      <a:pt x="15288" y="33204"/>
                      <a:pt x="15348" y="33038"/>
                    </a:cubicBezTo>
                    <a:cubicBezTo>
                      <a:pt x="15348" y="33026"/>
                      <a:pt x="15348" y="33014"/>
                      <a:pt x="15348" y="33014"/>
                    </a:cubicBezTo>
                    <a:cubicBezTo>
                      <a:pt x="15431" y="33276"/>
                      <a:pt x="15657" y="33478"/>
                      <a:pt x="15943" y="33538"/>
                    </a:cubicBezTo>
                    <a:cubicBezTo>
                      <a:pt x="15967" y="33550"/>
                      <a:pt x="15991" y="33550"/>
                      <a:pt x="16015" y="33550"/>
                    </a:cubicBezTo>
                    <a:cubicBezTo>
                      <a:pt x="16086" y="33550"/>
                      <a:pt x="16169" y="33526"/>
                      <a:pt x="16229" y="33478"/>
                    </a:cubicBezTo>
                    <a:cubicBezTo>
                      <a:pt x="16324" y="33395"/>
                      <a:pt x="16384" y="33288"/>
                      <a:pt x="16419" y="33169"/>
                    </a:cubicBezTo>
                    <a:cubicBezTo>
                      <a:pt x="16562" y="33312"/>
                      <a:pt x="16741" y="33395"/>
                      <a:pt x="16931" y="33431"/>
                    </a:cubicBezTo>
                    <a:lnTo>
                      <a:pt x="16967" y="33431"/>
                    </a:lnTo>
                    <a:cubicBezTo>
                      <a:pt x="17098" y="33419"/>
                      <a:pt x="17193" y="33300"/>
                      <a:pt x="17265" y="33157"/>
                    </a:cubicBezTo>
                    <a:cubicBezTo>
                      <a:pt x="17491" y="33335"/>
                      <a:pt x="17801" y="33550"/>
                      <a:pt x="18003" y="33550"/>
                    </a:cubicBezTo>
                    <a:lnTo>
                      <a:pt x="18015" y="33550"/>
                    </a:lnTo>
                    <a:cubicBezTo>
                      <a:pt x="18265" y="33538"/>
                      <a:pt x="18384" y="33312"/>
                      <a:pt x="18455" y="33133"/>
                    </a:cubicBezTo>
                    <a:lnTo>
                      <a:pt x="18527" y="33133"/>
                    </a:lnTo>
                    <a:cubicBezTo>
                      <a:pt x="18548" y="33135"/>
                      <a:pt x="18569" y="33136"/>
                      <a:pt x="18591" y="33136"/>
                    </a:cubicBezTo>
                    <a:cubicBezTo>
                      <a:pt x="18692" y="33136"/>
                      <a:pt x="18796" y="33115"/>
                      <a:pt x="18884" y="33085"/>
                    </a:cubicBezTo>
                    <a:cubicBezTo>
                      <a:pt x="19051" y="33002"/>
                      <a:pt x="19194" y="32871"/>
                      <a:pt x="19277" y="32716"/>
                    </a:cubicBezTo>
                    <a:lnTo>
                      <a:pt x="19467" y="32716"/>
                    </a:lnTo>
                    <a:cubicBezTo>
                      <a:pt x="19646" y="32657"/>
                      <a:pt x="19801" y="32538"/>
                      <a:pt x="19884" y="32371"/>
                    </a:cubicBezTo>
                    <a:cubicBezTo>
                      <a:pt x="19956" y="32252"/>
                      <a:pt x="20003" y="32133"/>
                      <a:pt x="20051" y="32002"/>
                    </a:cubicBezTo>
                    <a:cubicBezTo>
                      <a:pt x="20218" y="31919"/>
                      <a:pt x="20610" y="31692"/>
                      <a:pt x="20706" y="31335"/>
                    </a:cubicBezTo>
                    <a:cubicBezTo>
                      <a:pt x="20801" y="31049"/>
                      <a:pt x="20813" y="30752"/>
                      <a:pt x="20741" y="30466"/>
                    </a:cubicBezTo>
                    <a:cubicBezTo>
                      <a:pt x="20753" y="30430"/>
                      <a:pt x="20765" y="30406"/>
                      <a:pt x="20777" y="30371"/>
                    </a:cubicBezTo>
                    <a:cubicBezTo>
                      <a:pt x="20777" y="30359"/>
                      <a:pt x="20789" y="30335"/>
                      <a:pt x="20789" y="30311"/>
                    </a:cubicBezTo>
                    <a:lnTo>
                      <a:pt x="20789" y="30299"/>
                    </a:lnTo>
                    <a:cubicBezTo>
                      <a:pt x="20837" y="30168"/>
                      <a:pt x="20837" y="30014"/>
                      <a:pt x="20777" y="29883"/>
                    </a:cubicBezTo>
                    <a:cubicBezTo>
                      <a:pt x="21575" y="28906"/>
                      <a:pt x="22468" y="27037"/>
                      <a:pt x="22670" y="26620"/>
                    </a:cubicBezTo>
                    <a:lnTo>
                      <a:pt x="22670" y="26620"/>
                    </a:lnTo>
                    <a:cubicBezTo>
                      <a:pt x="22408" y="28275"/>
                      <a:pt x="21992" y="30359"/>
                      <a:pt x="21420" y="31323"/>
                    </a:cubicBezTo>
                    <a:cubicBezTo>
                      <a:pt x="21372" y="31407"/>
                      <a:pt x="21396" y="31514"/>
                      <a:pt x="21480" y="31561"/>
                    </a:cubicBezTo>
                    <a:cubicBezTo>
                      <a:pt x="21503" y="31573"/>
                      <a:pt x="21539" y="31585"/>
                      <a:pt x="21575" y="31585"/>
                    </a:cubicBezTo>
                    <a:cubicBezTo>
                      <a:pt x="21634" y="31585"/>
                      <a:pt x="21682" y="31549"/>
                      <a:pt x="21718" y="31502"/>
                    </a:cubicBezTo>
                    <a:cubicBezTo>
                      <a:pt x="22349" y="30466"/>
                      <a:pt x="22789" y="28204"/>
                      <a:pt x="23039" y="26501"/>
                    </a:cubicBezTo>
                    <a:cubicBezTo>
                      <a:pt x="23182" y="25608"/>
                      <a:pt x="23266" y="24870"/>
                      <a:pt x="23289" y="24596"/>
                    </a:cubicBezTo>
                    <a:cubicBezTo>
                      <a:pt x="23551" y="24525"/>
                      <a:pt x="23849" y="24453"/>
                      <a:pt x="24206" y="24358"/>
                    </a:cubicBezTo>
                    <a:cubicBezTo>
                      <a:pt x="24932" y="24191"/>
                      <a:pt x="25623" y="23858"/>
                      <a:pt x="26194" y="23382"/>
                    </a:cubicBezTo>
                    <a:lnTo>
                      <a:pt x="26194" y="23382"/>
                    </a:lnTo>
                    <a:cubicBezTo>
                      <a:pt x="26111" y="24037"/>
                      <a:pt x="25980" y="24703"/>
                      <a:pt x="25790" y="25346"/>
                    </a:cubicBezTo>
                    <a:cubicBezTo>
                      <a:pt x="25565" y="26103"/>
                      <a:pt x="25188" y="27012"/>
                      <a:pt x="24612" y="27398"/>
                    </a:cubicBezTo>
                    <a:lnTo>
                      <a:pt x="24612" y="27398"/>
                    </a:lnTo>
                    <a:cubicBezTo>
                      <a:pt x="24719" y="26485"/>
                      <a:pt x="24861" y="25857"/>
                      <a:pt x="25028" y="25501"/>
                    </a:cubicBezTo>
                    <a:cubicBezTo>
                      <a:pt x="25063" y="25406"/>
                      <a:pt x="25028" y="25299"/>
                      <a:pt x="24944" y="25263"/>
                    </a:cubicBezTo>
                    <a:cubicBezTo>
                      <a:pt x="24919" y="25254"/>
                      <a:pt x="24894" y="25249"/>
                      <a:pt x="24869" y="25249"/>
                    </a:cubicBezTo>
                    <a:cubicBezTo>
                      <a:pt x="24798" y="25249"/>
                      <a:pt x="24733" y="25285"/>
                      <a:pt x="24706" y="25346"/>
                    </a:cubicBezTo>
                    <a:cubicBezTo>
                      <a:pt x="24504" y="25775"/>
                      <a:pt x="24349" y="26513"/>
                      <a:pt x="24230" y="27608"/>
                    </a:cubicBezTo>
                    <a:cubicBezTo>
                      <a:pt x="24182" y="27656"/>
                      <a:pt x="24170" y="27728"/>
                      <a:pt x="24194" y="27787"/>
                    </a:cubicBezTo>
                    <a:cubicBezTo>
                      <a:pt x="24194" y="27787"/>
                      <a:pt x="24206" y="27799"/>
                      <a:pt x="24206" y="27799"/>
                    </a:cubicBezTo>
                    <a:cubicBezTo>
                      <a:pt x="24099" y="28775"/>
                      <a:pt x="24039" y="29859"/>
                      <a:pt x="23992" y="30740"/>
                    </a:cubicBezTo>
                    <a:cubicBezTo>
                      <a:pt x="23968" y="31168"/>
                      <a:pt x="23944" y="31573"/>
                      <a:pt x="23908" y="31907"/>
                    </a:cubicBezTo>
                    <a:cubicBezTo>
                      <a:pt x="23813" y="33169"/>
                      <a:pt x="23599" y="33514"/>
                      <a:pt x="23158" y="34205"/>
                    </a:cubicBezTo>
                    <a:cubicBezTo>
                      <a:pt x="23015" y="34431"/>
                      <a:pt x="22861" y="34681"/>
                      <a:pt x="22682" y="35002"/>
                    </a:cubicBezTo>
                    <a:cubicBezTo>
                      <a:pt x="21932" y="36312"/>
                      <a:pt x="18432" y="39229"/>
                      <a:pt x="17455" y="39503"/>
                    </a:cubicBezTo>
                    <a:cubicBezTo>
                      <a:pt x="16803" y="39685"/>
                      <a:pt x="15484" y="39901"/>
                      <a:pt x="14041" y="39901"/>
                    </a:cubicBezTo>
                    <a:cubicBezTo>
                      <a:pt x="13036" y="39901"/>
                      <a:pt x="11969" y="39796"/>
                      <a:pt x="11026" y="39503"/>
                    </a:cubicBezTo>
                    <a:cubicBezTo>
                      <a:pt x="8716" y="38788"/>
                      <a:pt x="5335" y="34085"/>
                      <a:pt x="4894" y="33312"/>
                    </a:cubicBezTo>
                    <a:cubicBezTo>
                      <a:pt x="4632" y="32871"/>
                      <a:pt x="4537" y="30859"/>
                      <a:pt x="4477" y="29525"/>
                    </a:cubicBezTo>
                    <a:cubicBezTo>
                      <a:pt x="4442" y="28978"/>
                      <a:pt x="4418" y="28501"/>
                      <a:pt x="4394" y="28251"/>
                    </a:cubicBezTo>
                    <a:cubicBezTo>
                      <a:pt x="4370" y="28037"/>
                      <a:pt x="4335" y="27775"/>
                      <a:pt x="4275" y="27478"/>
                    </a:cubicBezTo>
                    <a:cubicBezTo>
                      <a:pt x="4287" y="27418"/>
                      <a:pt x="4275" y="27358"/>
                      <a:pt x="4239" y="27311"/>
                    </a:cubicBezTo>
                    <a:cubicBezTo>
                      <a:pt x="4085" y="26573"/>
                      <a:pt x="3870" y="25823"/>
                      <a:pt x="3870" y="25823"/>
                    </a:cubicBezTo>
                    <a:cubicBezTo>
                      <a:pt x="3846" y="25732"/>
                      <a:pt x="3777" y="25693"/>
                      <a:pt x="3707" y="25693"/>
                    </a:cubicBezTo>
                    <a:cubicBezTo>
                      <a:pt x="3601" y="25693"/>
                      <a:pt x="3494" y="25782"/>
                      <a:pt x="3537" y="25918"/>
                    </a:cubicBezTo>
                    <a:cubicBezTo>
                      <a:pt x="3537" y="25918"/>
                      <a:pt x="3644" y="26335"/>
                      <a:pt x="3763" y="26835"/>
                    </a:cubicBezTo>
                    <a:cubicBezTo>
                      <a:pt x="3061" y="26084"/>
                      <a:pt x="2346" y="25192"/>
                      <a:pt x="2239" y="24632"/>
                    </a:cubicBezTo>
                    <a:cubicBezTo>
                      <a:pt x="2132" y="24120"/>
                      <a:pt x="2001" y="23608"/>
                      <a:pt x="1834" y="23120"/>
                    </a:cubicBezTo>
                    <a:close/>
                    <a:moveTo>
                      <a:pt x="14790" y="1"/>
                    </a:moveTo>
                    <a:cubicBezTo>
                      <a:pt x="14602" y="1"/>
                      <a:pt x="14411" y="4"/>
                      <a:pt x="14217" y="10"/>
                    </a:cubicBezTo>
                    <a:cubicBezTo>
                      <a:pt x="4858" y="308"/>
                      <a:pt x="382" y="6927"/>
                      <a:pt x="191" y="11523"/>
                    </a:cubicBezTo>
                    <a:cubicBezTo>
                      <a:pt x="1" y="16024"/>
                      <a:pt x="691" y="20215"/>
                      <a:pt x="965" y="21453"/>
                    </a:cubicBezTo>
                    <a:cubicBezTo>
                      <a:pt x="1048" y="21786"/>
                      <a:pt x="1144" y="22155"/>
                      <a:pt x="1287" y="22608"/>
                    </a:cubicBezTo>
                    <a:lnTo>
                      <a:pt x="1418" y="23013"/>
                    </a:lnTo>
                    <a:cubicBezTo>
                      <a:pt x="1608" y="23560"/>
                      <a:pt x="1763" y="24120"/>
                      <a:pt x="1882" y="24703"/>
                    </a:cubicBezTo>
                    <a:cubicBezTo>
                      <a:pt x="2060" y="25620"/>
                      <a:pt x="3430" y="27025"/>
                      <a:pt x="3906" y="27489"/>
                    </a:cubicBezTo>
                    <a:cubicBezTo>
                      <a:pt x="3965" y="27799"/>
                      <a:pt x="4013" y="28073"/>
                      <a:pt x="4037" y="28287"/>
                    </a:cubicBezTo>
                    <a:cubicBezTo>
                      <a:pt x="4061" y="28537"/>
                      <a:pt x="4085" y="29002"/>
                      <a:pt x="4108" y="29537"/>
                    </a:cubicBezTo>
                    <a:cubicBezTo>
                      <a:pt x="4204" y="31418"/>
                      <a:pt x="4299" y="33014"/>
                      <a:pt x="4573" y="33490"/>
                    </a:cubicBezTo>
                    <a:cubicBezTo>
                      <a:pt x="4870" y="34014"/>
                      <a:pt x="8383" y="39062"/>
                      <a:pt x="10907" y="39848"/>
                    </a:cubicBezTo>
                    <a:cubicBezTo>
                      <a:pt x="11846" y="40113"/>
                      <a:pt x="12827" y="40255"/>
                      <a:pt x="13800" y="40255"/>
                    </a:cubicBezTo>
                    <a:cubicBezTo>
                      <a:pt x="13876" y="40255"/>
                      <a:pt x="13951" y="40255"/>
                      <a:pt x="14026" y="40253"/>
                    </a:cubicBezTo>
                    <a:cubicBezTo>
                      <a:pt x="14072" y="40253"/>
                      <a:pt x="14117" y="40254"/>
                      <a:pt x="14163" y="40254"/>
                    </a:cubicBezTo>
                    <a:cubicBezTo>
                      <a:pt x="15296" y="40254"/>
                      <a:pt x="16428" y="40111"/>
                      <a:pt x="17539" y="39848"/>
                    </a:cubicBezTo>
                    <a:cubicBezTo>
                      <a:pt x="18622" y="39550"/>
                      <a:pt x="22158" y="36610"/>
                      <a:pt x="22980" y="35181"/>
                    </a:cubicBezTo>
                    <a:cubicBezTo>
                      <a:pt x="23158" y="34859"/>
                      <a:pt x="23313" y="34621"/>
                      <a:pt x="23444" y="34407"/>
                    </a:cubicBezTo>
                    <a:cubicBezTo>
                      <a:pt x="23908" y="33693"/>
                      <a:pt x="24158" y="33288"/>
                      <a:pt x="24266" y="31942"/>
                    </a:cubicBezTo>
                    <a:cubicBezTo>
                      <a:pt x="24289" y="31609"/>
                      <a:pt x="24313" y="31192"/>
                      <a:pt x="24337" y="30764"/>
                    </a:cubicBezTo>
                    <a:cubicBezTo>
                      <a:pt x="24385" y="29883"/>
                      <a:pt x="24456" y="28799"/>
                      <a:pt x="24551" y="27835"/>
                    </a:cubicBezTo>
                    <a:cubicBezTo>
                      <a:pt x="26123" y="27180"/>
                      <a:pt x="26575" y="23525"/>
                      <a:pt x="26575" y="23120"/>
                    </a:cubicBezTo>
                    <a:cubicBezTo>
                      <a:pt x="26575" y="23048"/>
                      <a:pt x="26599" y="22965"/>
                      <a:pt x="26623" y="22894"/>
                    </a:cubicBezTo>
                    <a:cubicBezTo>
                      <a:pt x="26671" y="22751"/>
                      <a:pt x="26742" y="22536"/>
                      <a:pt x="26825" y="22298"/>
                    </a:cubicBezTo>
                    <a:cubicBezTo>
                      <a:pt x="27171" y="21370"/>
                      <a:pt x="27671" y="19977"/>
                      <a:pt x="27778" y="18453"/>
                    </a:cubicBezTo>
                    <a:cubicBezTo>
                      <a:pt x="27921" y="16226"/>
                      <a:pt x="27790" y="9868"/>
                      <a:pt x="27135" y="8213"/>
                    </a:cubicBezTo>
                    <a:cubicBezTo>
                      <a:pt x="26157" y="5723"/>
                      <a:pt x="22995" y="1"/>
                      <a:pt x="1479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32"/>
              <p:cNvSpPr/>
              <p:nvPr/>
            </p:nvSpPr>
            <p:spPr>
              <a:xfrm>
                <a:off x="4534412" y="1135892"/>
                <a:ext cx="80253" cy="104996"/>
              </a:xfrm>
              <a:custGeom>
                <a:avLst/>
                <a:gdLst/>
                <a:ahLst/>
                <a:cxnLst/>
                <a:rect l="l" t="t" r="r" b="b"/>
                <a:pathLst>
                  <a:path w="6526" h="8538" extrusionOk="0">
                    <a:moveTo>
                      <a:pt x="3322" y="1"/>
                    </a:moveTo>
                    <a:cubicBezTo>
                      <a:pt x="2370" y="1"/>
                      <a:pt x="1834" y="1025"/>
                      <a:pt x="1477" y="1715"/>
                    </a:cubicBezTo>
                    <a:lnTo>
                      <a:pt x="1441" y="1787"/>
                    </a:lnTo>
                    <a:cubicBezTo>
                      <a:pt x="1132" y="2382"/>
                      <a:pt x="1" y="5656"/>
                      <a:pt x="239" y="6823"/>
                    </a:cubicBezTo>
                    <a:cubicBezTo>
                      <a:pt x="453" y="7871"/>
                      <a:pt x="965" y="8383"/>
                      <a:pt x="1858" y="8442"/>
                    </a:cubicBezTo>
                    <a:cubicBezTo>
                      <a:pt x="1896" y="8445"/>
                      <a:pt x="1933" y="8446"/>
                      <a:pt x="1970" y="8446"/>
                    </a:cubicBezTo>
                    <a:cubicBezTo>
                      <a:pt x="2263" y="8446"/>
                      <a:pt x="2546" y="8364"/>
                      <a:pt x="2811" y="8216"/>
                    </a:cubicBezTo>
                    <a:cubicBezTo>
                      <a:pt x="2925" y="8143"/>
                      <a:pt x="3049" y="8107"/>
                      <a:pt x="3182" y="8107"/>
                    </a:cubicBezTo>
                    <a:cubicBezTo>
                      <a:pt x="3201" y="8107"/>
                      <a:pt x="3220" y="8108"/>
                      <a:pt x="3239" y="8109"/>
                    </a:cubicBezTo>
                    <a:cubicBezTo>
                      <a:pt x="3394" y="8145"/>
                      <a:pt x="3549" y="8192"/>
                      <a:pt x="3703" y="8252"/>
                    </a:cubicBezTo>
                    <a:cubicBezTo>
                      <a:pt x="4049" y="8407"/>
                      <a:pt x="4418" y="8502"/>
                      <a:pt x="4799" y="8538"/>
                    </a:cubicBezTo>
                    <a:cubicBezTo>
                      <a:pt x="4966" y="8538"/>
                      <a:pt x="5120" y="8502"/>
                      <a:pt x="5275" y="8431"/>
                    </a:cubicBezTo>
                    <a:cubicBezTo>
                      <a:pt x="5906" y="8133"/>
                      <a:pt x="6525" y="7264"/>
                      <a:pt x="6382" y="6061"/>
                    </a:cubicBezTo>
                    <a:cubicBezTo>
                      <a:pt x="6192" y="4906"/>
                      <a:pt x="5882" y="3775"/>
                      <a:pt x="5478" y="2680"/>
                    </a:cubicBezTo>
                    <a:cubicBezTo>
                      <a:pt x="4811" y="918"/>
                      <a:pt x="4096" y="1"/>
                      <a:pt x="334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32"/>
              <p:cNvSpPr/>
              <p:nvPr/>
            </p:nvSpPr>
            <p:spPr>
              <a:xfrm>
                <a:off x="4440853" y="1091363"/>
                <a:ext cx="103963" cy="99782"/>
              </a:xfrm>
              <a:custGeom>
                <a:avLst/>
                <a:gdLst/>
                <a:ahLst/>
                <a:cxnLst/>
                <a:rect l="l" t="t" r="r" b="b"/>
                <a:pathLst>
                  <a:path w="8454" h="8114" extrusionOk="0">
                    <a:moveTo>
                      <a:pt x="5415" y="0"/>
                    </a:moveTo>
                    <a:cubicBezTo>
                      <a:pt x="4540" y="0"/>
                      <a:pt x="1173" y="739"/>
                      <a:pt x="584" y="1848"/>
                    </a:cubicBezTo>
                    <a:cubicBezTo>
                      <a:pt x="203" y="2550"/>
                      <a:pt x="1" y="3336"/>
                      <a:pt x="1" y="4134"/>
                    </a:cubicBezTo>
                    <a:cubicBezTo>
                      <a:pt x="1" y="4741"/>
                      <a:pt x="346" y="7801"/>
                      <a:pt x="1275" y="8051"/>
                    </a:cubicBezTo>
                    <a:cubicBezTo>
                      <a:pt x="1432" y="8091"/>
                      <a:pt x="1598" y="8114"/>
                      <a:pt x="1766" y="8114"/>
                    </a:cubicBezTo>
                    <a:cubicBezTo>
                      <a:pt x="1800" y="8114"/>
                      <a:pt x="1835" y="8113"/>
                      <a:pt x="1870" y="8111"/>
                    </a:cubicBezTo>
                    <a:cubicBezTo>
                      <a:pt x="2537" y="8087"/>
                      <a:pt x="3191" y="8039"/>
                      <a:pt x="3846" y="7944"/>
                    </a:cubicBezTo>
                    <a:cubicBezTo>
                      <a:pt x="4334" y="7884"/>
                      <a:pt x="4787" y="7825"/>
                      <a:pt x="5025" y="7825"/>
                    </a:cubicBezTo>
                    <a:cubicBezTo>
                      <a:pt x="5442" y="7825"/>
                      <a:pt x="6120" y="7611"/>
                      <a:pt x="6716" y="7277"/>
                    </a:cubicBezTo>
                    <a:cubicBezTo>
                      <a:pt x="7156" y="7039"/>
                      <a:pt x="7918" y="6539"/>
                      <a:pt x="8168" y="5837"/>
                    </a:cubicBezTo>
                    <a:cubicBezTo>
                      <a:pt x="8454" y="5003"/>
                      <a:pt x="8311" y="3765"/>
                      <a:pt x="7728" y="2158"/>
                    </a:cubicBezTo>
                    <a:cubicBezTo>
                      <a:pt x="7382" y="1205"/>
                      <a:pt x="6335" y="62"/>
                      <a:pt x="5489" y="2"/>
                    </a:cubicBezTo>
                    <a:cubicBezTo>
                      <a:pt x="5467" y="1"/>
                      <a:pt x="5442" y="0"/>
                      <a:pt x="541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32"/>
              <p:cNvSpPr/>
              <p:nvPr/>
            </p:nvSpPr>
            <p:spPr>
              <a:xfrm>
                <a:off x="4604397" y="1093073"/>
                <a:ext cx="107628" cy="98183"/>
              </a:xfrm>
              <a:custGeom>
                <a:avLst/>
                <a:gdLst/>
                <a:ahLst/>
                <a:cxnLst/>
                <a:rect l="l" t="t" r="r" b="b"/>
                <a:pathLst>
                  <a:path w="8752" h="7984" extrusionOk="0">
                    <a:moveTo>
                      <a:pt x="3543" y="0"/>
                    </a:moveTo>
                    <a:cubicBezTo>
                      <a:pt x="3175" y="0"/>
                      <a:pt x="2792" y="36"/>
                      <a:pt x="2394" y="114"/>
                    </a:cubicBezTo>
                    <a:cubicBezTo>
                      <a:pt x="1180" y="352"/>
                      <a:pt x="1" y="2792"/>
                      <a:pt x="144" y="4209"/>
                    </a:cubicBezTo>
                    <a:cubicBezTo>
                      <a:pt x="298" y="5602"/>
                      <a:pt x="1346" y="7233"/>
                      <a:pt x="3406" y="7757"/>
                    </a:cubicBezTo>
                    <a:cubicBezTo>
                      <a:pt x="3966" y="7900"/>
                      <a:pt x="4549" y="7984"/>
                      <a:pt x="5132" y="7984"/>
                    </a:cubicBezTo>
                    <a:cubicBezTo>
                      <a:pt x="6228" y="7984"/>
                      <a:pt x="7085" y="7662"/>
                      <a:pt x="7478" y="7043"/>
                    </a:cubicBezTo>
                    <a:cubicBezTo>
                      <a:pt x="7978" y="6257"/>
                      <a:pt x="8752" y="4305"/>
                      <a:pt x="8514" y="3209"/>
                    </a:cubicBezTo>
                    <a:cubicBezTo>
                      <a:pt x="8282" y="2113"/>
                      <a:pt x="6380" y="0"/>
                      <a:pt x="354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32"/>
              <p:cNvSpPr/>
              <p:nvPr/>
            </p:nvSpPr>
            <p:spPr>
              <a:xfrm>
                <a:off x="4703527" y="1074196"/>
                <a:ext cx="27534" cy="127599"/>
              </a:xfrm>
              <a:custGeom>
                <a:avLst/>
                <a:gdLst/>
                <a:ahLst/>
                <a:cxnLst/>
                <a:rect l="l" t="t" r="r" b="b"/>
                <a:pathLst>
                  <a:path w="2239" h="10376" extrusionOk="0">
                    <a:moveTo>
                      <a:pt x="470" y="0"/>
                    </a:moveTo>
                    <a:cubicBezTo>
                      <a:pt x="390" y="0"/>
                      <a:pt x="318" y="55"/>
                      <a:pt x="298" y="136"/>
                    </a:cubicBezTo>
                    <a:cubicBezTo>
                      <a:pt x="286" y="184"/>
                      <a:pt x="0" y="1494"/>
                      <a:pt x="322" y="2113"/>
                    </a:cubicBezTo>
                    <a:cubicBezTo>
                      <a:pt x="691" y="2863"/>
                      <a:pt x="1358" y="4423"/>
                      <a:pt x="1465" y="5542"/>
                    </a:cubicBezTo>
                    <a:cubicBezTo>
                      <a:pt x="1477" y="6042"/>
                      <a:pt x="1453" y="6530"/>
                      <a:pt x="1381" y="7018"/>
                    </a:cubicBezTo>
                    <a:cubicBezTo>
                      <a:pt x="1227" y="8316"/>
                      <a:pt x="1072" y="9780"/>
                      <a:pt x="1905" y="10352"/>
                    </a:cubicBezTo>
                    <a:cubicBezTo>
                      <a:pt x="1929" y="10364"/>
                      <a:pt x="1965" y="10376"/>
                      <a:pt x="2001" y="10376"/>
                    </a:cubicBezTo>
                    <a:cubicBezTo>
                      <a:pt x="2179" y="10376"/>
                      <a:pt x="2239" y="10161"/>
                      <a:pt x="2096" y="10054"/>
                    </a:cubicBezTo>
                    <a:cubicBezTo>
                      <a:pt x="1441" y="9614"/>
                      <a:pt x="1596" y="8256"/>
                      <a:pt x="1727" y="7066"/>
                    </a:cubicBezTo>
                    <a:cubicBezTo>
                      <a:pt x="1810" y="6554"/>
                      <a:pt x="1834" y="6030"/>
                      <a:pt x="1810" y="5506"/>
                    </a:cubicBezTo>
                    <a:cubicBezTo>
                      <a:pt x="1667" y="4077"/>
                      <a:pt x="739" y="2172"/>
                      <a:pt x="631" y="1958"/>
                    </a:cubicBezTo>
                    <a:cubicBezTo>
                      <a:pt x="417" y="1529"/>
                      <a:pt x="572" y="553"/>
                      <a:pt x="643" y="208"/>
                    </a:cubicBezTo>
                    <a:cubicBezTo>
                      <a:pt x="667" y="113"/>
                      <a:pt x="608" y="17"/>
                      <a:pt x="512" y="5"/>
                    </a:cubicBezTo>
                    <a:cubicBezTo>
                      <a:pt x="498" y="2"/>
                      <a:pt x="484" y="0"/>
                      <a:pt x="47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32"/>
              <p:cNvSpPr/>
              <p:nvPr/>
            </p:nvSpPr>
            <p:spPr>
              <a:xfrm>
                <a:off x="4417278" y="1078045"/>
                <a:ext cx="19774" cy="116875"/>
              </a:xfrm>
              <a:custGeom>
                <a:avLst/>
                <a:gdLst/>
                <a:ahLst/>
                <a:cxnLst/>
                <a:rect l="l" t="t" r="r" b="b"/>
                <a:pathLst>
                  <a:path w="1608" h="9504" extrusionOk="0">
                    <a:moveTo>
                      <a:pt x="1164" y="1"/>
                    </a:moveTo>
                    <a:cubicBezTo>
                      <a:pt x="1158" y="1"/>
                      <a:pt x="1151" y="1"/>
                      <a:pt x="1144" y="2"/>
                    </a:cubicBezTo>
                    <a:cubicBezTo>
                      <a:pt x="1048" y="14"/>
                      <a:pt x="977" y="97"/>
                      <a:pt x="1001" y="204"/>
                    </a:cubicBezTo>
                    <a:cubicBezTo>
                      <a:pt x="1001" y="216"/>
                      <a:pt x="1251" y="2205"/>
                      <a:pt x="1001" y="3026"/>
                    </a:cubicBezTo>
                    <a:cubicBezTo>
                      <a:pt x="929" y="3229"/>
                      <a:pt x="846" y="3479"/>
                      <a:pt x="751" y="3729"/>
                    </a:cubicBezTo>
                    <a:cubicBezTo>
                      <a:pt x="417" y="4598"/>
                      <a:pt x="1" y="5681"/>
                      <a:pt x="144" y="6693"/>
                    </a:cubicBezTo>
                    <a:cubicBezTo>
                      <a:pt x="191" y="7074"/>
                      <a:pt x="274" y="7455"/>
                      <a:pt x="370" y="7824"/>
                    </a:cubicBezTo>
                    <a:cubicBezTo>
                      <a:pt x="513" y="8360"/>
                      <a:pt x="608" y="8753"/>
                      <a:pt x="465" y="9289"/>
                    </a:cubicBezTo>
                    <a:cubicBezTo>
                      <a:pt x="429" y="9384"/>
                      <a:pt x="489" y="9479"/>
                      <a:pt x="584" y="9503"/>
                    </a:cubicBezTo>
                    <a:lnTo>
                      <a:pt x="632" y="9503"/>
                    </a:lnTo>
                    <a:cubicBezTo>
                      <a:pt x="715" y="9503"/>
                      <a:pt x="786" y="9444"/>
                      <a:pt x="798" y="9372"/>
                    </a:cubicBezTo>
                    <a:cubicBezTo>
                      <a:pt x="965" y="8753"/>
                      <a:pt x="858" y="8301"/>
                      <a:pt x="715" y="7729"/>
                    </a:cubicBezTo>
                    <a:cubicBezTo>
                      <a:pt x="620" y="7372"/>
                      <a:pt x="548" y="7003"/>
                      <a:pt x="489" y="6634"/>
                    </a:cubicBezTo>
                    <a:cubicBezTo>
                      <a:pt x="370" y="5717"/>
                      <a:pt x="763" y="4681"/>
                      <a:pt x="1072" y="3848"/>
                    </a:cubicBezTo>
                    <a:cubicBezTo>
                      <a:pt x="1179" y="3586"/>
                      <a:pt x="1275" y="3336"/>
                      <a:pt x="1334" y="3121"/>
                    </a:cubicBezTo>
                    <a:cubicBezTo>
                      <a:pt x="1608" y="2228"/>
                      <a:pt x="1358" y="228"/>
                      <a:pt x="1334" y="145"/>
                    </a:cubicBezTo>
                    <a:cubicBezTo>
                      <a:pt x="1323" y="68"/>
                      <a:pt x="1251" y="1"/>
                      <a:pt x="1164"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32"/>
              <p:cNvSpPr/>
              <p:nvPr/>
            </p:nvSpPr>
            <p:spPr>
              <a:xfrm>
                <a:off x="4704548" y="826807"/>
                <a:ext cx="54183" cy="87570"/>
              </a:xfrm>
              <a:custGeom>
                <a:avLst/>
                <a:gdLst/>
                <a:ahLst/>
                <a:cxnLst/>
                <a:rect l="l" t="t" r="r" b="b"/>
                <a:pathLst>
                  <a:path w="4406" h="7121" extrusionOk="0">
                    <a:moveTo>
                      <a:pt x="4406" y="1"/>
                    </a:moveTo>
                    <a:lnTo>
                      <a:pt x="4406" y="1"/>
                    </a:lnTo>
                    <a:cubicBezTo>
                      <a:pt x="3025" y="1894"/>
                      <a:pt x="1620" y="3775"/>
                      <a:pt x="370" y="5764"/>
                    </a:cubicBezTo>
                    <a:cubicBezTo>
                      <a:pt x="239" y="5966"/>
                      <a:pt x="120" y="6168"/>
                      <a:pt x="1" y="6383"/>
                    </a:cubicBezTo>
                    <a:cubicBezTo>
                      <a:pt x="501" y="6609"/>
                      <a:pt x="1001" y="6859"/>
                      <a:pt x="1489" y="7121"/>
                    </a:cubicBezTo>
                    <a:cubicBezTo>
                      <a:pt x="1894" y="6252"/>
                      <a:pt x="2275" y="5359"/>
                      <a:pt x="2644" y="4466"/>
                    </a:cubicBezTo>
                    <a:cubicBezTo>
                      <a:pt x="3263" y="2989"/>
                      <a:pt x="3835" y="1489"/>
                      <a:pt x="440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32"/>
              <p:cNvSpPr/>
              <p:nvPr/>
            </p:nvSpPr>
            <p:spPr>
              <a:xfrm>
                <a:off x="4653895" y="668538"/>
                <a:ext cx="87128" cy="225930"/>
              </a:xfrm>
              <a:custGeom>
                <a:avLst/>
                <a:gdLst/>
                <a:ahLst/>
                <a:cxnLst/>
                <a:rect l="l" t="t" r="r" b="b"/>
                <a:pathLst>
                  <a:path w="7085" h="18372" extrusionOk="0">
                    <a:moveTo>
                      <a:pt x="7084" y="0"/>
                    </a:moveTo>
                    <a:lnTo>
                      <a:pt x="7084" y="0"/>
                    </a:lnTo>
                    <a:cubicBezTo>
                      <a:pt x="6656" y="810"/>
                      <a:pt x="6227" y="1620"/>
                      <a:pt x="5834" y="2441"/>
                    </a:cubicBezTo>
                    <a:cubicBezTo>
                      <a:pt x="5417" y="3310"/>
                      <a:pt x="5036" y="4191"/>
                      <a:pt x="4679" y="5084"/>
                    </a:cubicBezTo>
                    <a:cubicBezTo>
                      <a:pt x="3965" y="6823"/>
                      <a:pt x="3322" y="8597"/>
                      <a:pt x="2679" y="10359"/>
                    </a:cubicBezTo>
                    <a:cubicBezTo>
                      <a:pt x="2036" y="12097"/>
                      <a:pt x="1346" y="13812"/>
                      <a:pt x="738" y="15562"/>
                    </a:cubicBezTo>
                    <a:cubicBezTo>
                      <a:pt x="488" y="16300"/>
                      <a:pt x="238" y="17038"/>
                      <a:pt x="0" y="17776"/>
                    </a:cubicBezTo>
                    <a:cubicBezTo>
                      <a:pt x="655" y="17943"/>
                      <a:pt x="1298" y="18145"/>
                      <a:pt x="1929" y="18372"/>
                    </a:cubicBezTo>
                    <a:cubicBezTo>
                      <a:pt x="2274" y="17622"/>
                      <a:pt x="2620" y="16883"/>
                      <a:pt x="2953" y="16133"/>
                    </a:cubicBezTo>
                    <a:cubicBezTo>
                      <a:pt x="3751" y="14371"/>
                      <a:pt x="4417" y="12549"/>
                      <a:pt x="4965" y="10692"/>
                    </a:cubicBezTo>
                    <a:cubicBezTo>
                      <a:pt x="5453" y="8882"/>
                      <a:pt x="5858" y="7049"/>
                      <a:pt x="6168" y="5203"/>
                    </a:cubicBezTo>
                    <a:cubicBezTo>
                      <a:pt x="6310" y="4334"/>
                      <a:pt x="6465" y="3465"/>
                      <a:pt x="6608" y="2596"/>
                    </a:cubicBezTo>
                    <a:cubicBezTo>
                      <a:pt x="6763" y="1727"/>
                      <a:pt x="6906" y="869"/>
                      <a:pt x="708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32"/>
              <p:cNvSpPr/>
              <p:nvPr/>
            </p:nvSpPr>
            <p:spPr>
              <a:xfrm>
                <a:off x="4597080" y="799433"/>
                <a:ext cx="27682" cy="80684"/>
              </a:xfrm>
              <a:custGeom>
                <a:avLst/>
                <a:gdLst/>
                <a:ahLst/>
                <a:cxnLst/>
                <a:rect l="l" t="t" r="r" b="b"/>
                <a:pathLst>
                  <a:path w="2251" h="6561" extrusionOk="0">
                    <a:moveTo>
                      <a:pt x="2251" y="0"/>
                    </a:moveTo>
                    <a:lnTo>
                      <a:pt x="2251" y="0"/>
                    </a:lnTo>
                    <a:cubicBezTo>
                      <a:pt x="1453" y="2108"/>
                      <a:pt x="632" y="4191"/>
                      <a:pt x="1" y="6346"/>
                    </a:cubicBezTo>
                    <a:cubicBezTo>
                      <a:pt x="632" y="6394"/>
                      <a:pt x="1263" y="6466"/>
                      <a:pt x="1894" y="6561"/>
                    </a:cubicBezTo>
                    <a:cubicBezTo>
                      <a:pt x="1953" y="5882"/>
                      <a:pt x="2001" y="5203"/>
                      <a:pt x="2036" y="4525"/>
                    </a:cubicBezTo>
                    <a:cubicBezTo>
                      <a:pt x="2132" y="3025"/>
                      <a:pt x="2179" y="1513"/>
                      <a:pt x="225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32"/>
              <p:cNvSpPr/>
              <p:nvPr/>
            </p:nvSpPr>
            <p:spPr>
              <a:xfrm>
                <a:off x="4175399" y="1216134"/>
                <a:ext cx="2792" cy="455"/>
              </a:xfrm>
              <a:custGeom>
                <a:avLst/>
                <a:gdLst/>
                <a:ahLst/>
                <a:cxnLst/>
                <a:rect l="l" t="t" r="r" b="b"/>
                <a:pathLst>
                  <a:path w="227" h="37" extrusionOk="0">
                    <a:moveTo>
                      <a:pt x="1" y="1"/>
                    </a:moveTo>
                    <a:lnTo>
                      <a:pt x="227" y="36"/>
                    </a:lnTo>
                    <a:lnTo>
                      <a:pt x="84" y="12"/>
                    </a:ln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32"/>
              <p:cNvSpPr/>
              <p:nvPr/>
            </p:nvSpPr>
            <p:spPr>
              <a:xfrm>
                <a:off x="4346420" y="857994"/>
                <a:ext cx="60036" cy="81139"/>
              </a:xfrm>
              <a:custGeom>
                <a:avLst/>
                <a:gdLst/>
                <a:ahLst/>
                <a:cxnLst/>
                <a:rect l="l" t="t" r="r" b="b"/>
                <a:pathLst>
                  <a:path w="4882" h="6598" extrusionOk="0">
                    <a:moveTo>
                      <a:pt x="0" y="1"/>
                    </a:moveTo>
                    <a:lnTo>
                      <a:pt x="0" y="1"/>
                    </a:lnTo>
                    <a:cubicBezTo>
                      <a:pt x="857" y="2037"/>
                      <a:pt x="1643" y="4097"/>
                      <a:pt x="2643" y="6073"/>
                    </a:cubicBezTo>
                    <a:cubicBezTo>
                      <a:pt x="2738" y="6252"/>
                      <a:pt x="2834" y="6430"/>
                      <a:pt x="2929" y="6597"/>
                    </a:cubicBezTo>
                    <a:cubicBezTo>
                      <a:pt x="3560" y="6133"/>
                      <a:pt x="4215" y="5692"/>
                      <a:pt x="4882" y="5287"/>
                    </a:cubicBezTo>
                    <a:cubicBezTo>
                      <a:pt x="4584" y="4871"/>
                      <a:pt x="4274" y="4466"/>
                      <a:pt x="3953" y="4061"/>
                    </a:cubicBezTo>
                    <a:cubicBezTo>
                      <a:pt x="2750" y="2597"/>
                      <a:pt x="1429" y="1239"/>
                      <a:pt x="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32"/>
              <p:cNvSpPr/>
              <p:nvPr/>
            </p:nvSpPr>
            <p:spPr>
              <a:xfrm>
                <a:off x="4760194" y="757560"/>
                <a:ext cx="159314" cy="198260"/>
              </a:xfrm>
              <a:custGeom>
                <a:avLst/>
                <a:gdLst/>
                <a:ahLst/>
                <a:cxnLst/>
                <a:rect l="l" t="t" r="r" b="b"/>
                <a:pathLst>
                  <a:path w="12955" h="16122" extrusionOk="0">
                    <a:moveTo>
                      <a:pt x="12954" y="0"/>
                    </a:moveTo>
                    <a:cubicBezTo>
                      <a:pt x="12442" y="488"/>
                      <a:pt x="11906" y="965"/>
                      <a:pt x="11371" y="1453"/>
                    </a:cubicBezTo>
                    <a:cubicBezTo>
                      <a:pt x="10847" y="1941"/>
                      <a:pt x="10335" y="2429"/>
                      <a:pt x="9811" y="2941"/>
                    </a:cubicBezTo>
                    <a:cubicBezTo>
                      <a:pt x="8787" y="3953"/>
                      <a:pt x="7811" y="5001"/>
                      <a:pt x="6846" y="6084"/>
                    </a:cubicBezTo>
                    <a:cubicBezTo>
                      <a:pt x="5894" y="7156"/>
                      <a:pt x="4953" y="8263"/>
                      <a:pt x="4024" y="9382"/>
                    </a:cubicBezTo>
                    <a:cubicBezTo>
                      <a:pt x="3024" y="10573"/>
                      <a:pt x="2060" y="11787"/>
                      <a:pt x="1155" y="13050"/>
                    </a:cubicBezTo>
                    <a:cubicBezTo>
                      <a:pt x="762" y="13585"/>
                      <a:pt x="369" y="14133"/>
                      <a:pt x="0" y="14681"/>
                    </a:cubicBezTo>
                    <a:cubicBezTo>
                      <a:pt x="619" y="15133"/>
                      <a:pt x="1215" y="15609"/>
                      <a:pt x="1798" y="16121"/>
                    </a:cubicBezTo>
                    <a:cubicBezTo>
                      <a:pt x="2227" y="15681"/>
                      <a:pt x="2655" y="15216"/>
                      <a:pt x="3084" y="14752"/>
                    </a:cubicBezTo>
                    <a:cubicBezTo>
                      <a:pt x="4108" y="13585"/>
                      <a:pt x="5084" y="12371"/>
                      <a:pt x="5989" y="11109"/>
                    </a:cubicBezTo>
                    <a:cubicBezTo>
                      <a:pt x="7692" y="8775"/>
                      <a:pt x="9311" y="6382"/>
                      <a:pt x="10775" y="3894"/>
                    </a:cubicBezTo>
                    <a:cubicBezTo>
                      <a:pt x="11156" y="3251"/>
                      <a:pt x="11525" y="2596"/>
                      <a:pt x="11883" y="1941"/>
                    </a:cubicBezTo>
                    <a:cubicBezTo>
                      <a:pt x="12240" y="1298"/>
                      <a:pt x="12585" y="631"/>
                      <a:pt x="1295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32"/>
              <p:cNvSpPr/>
              <p:nvPr/>
            </p:nvSpPr>
            <p:spPr>
              <a:xfrm>
                <a:off x="4541594" y="635593"/>
                <a:ext cx="34999" cy="241744"/>
              </a:xfrm>
              <a:custGeom>
                <a:avLst/>
                <a:gdLst/>
                <a:ahLst/>
                <a:cxnLst/>
                <a:rect l="l" t="t" r="r" b="b"/>
                <a:pathLst>
                  <a:path w="2846" h="19658" extrusionOk="0">
                    <a:moveTo>
                      <a:pt x="1012" y="0"/>
                    </a:moveTo>
                    <a:cubicBezTo>
                      <a:pt x="869" y="1001"/>
                      <a:pt x="691" y="1989"/>
                      <a:pt x="548" y="2989"/>
                    </a:cubicBezTo>
                    <a:cubicBezTo>
                      <a:pt x="405" y="4049"/>
                      <a:pt x="298" y="5108"/>
                      <a:pt x="214" y="6180"/>
                    </a:cubicBezTo>
                    <a:cubicBezTo>
                      <a:pt x="131" y="7216"/>
                      <a:pt x="71" y="8251"/>
                      <a:pt x="48" y="9299"/>
                    </a:cubicBezTo>
                    <a:cubicBezTo>
                      <a:pt x="24" y="10347"/>
                      <a:pt x="0" y="11383"/>
                      <a:pt x="48" y="12431"/>
                    </a:cubicBezTo>
                    <a:cubicBezTo>
                      <a:pt x="95" y="13466"/>
                      <a:pt x="119" y="14502"/>
                      <a:pt x="191" y="15550"/>
                    </a:cubicBezTo>
                    <a:cubicBezTo>
                      <a:pt x="262" y="16586"/>
                      <a:pt x="369" y="17634"/>
                      <a:pt x="476" y="18669"/>
                    </a:cubicBezTo>
                    <a:cubicBezTo>
                      <a:pt x="500" y="19003"/>
                      <a:pt x="536" y="19336"/>
                      <a:pt x="572" y="19658"/>
                    </a:cubicBezTo>
                    <a:cubicBezTo>
                      <a:pt x="1203" y="19610"/>
                      <a:pt x="1834" y="19586"/>
                      <a:pt x="2477" y="19586"/>
                    </a:cubicBezTo>
                    <a:lnTo>
                      <a:pt x="2727" y="19586"/>
                    </a:lnTo>
                    <a:cubicBezTo>
                      <a:pt x="2738" y="19467"/>
                      <a:pt x="2750" y="19336"/>
                      <a:pt x="2750" y="19217"/>
                    </a:cubicBezTo>
                    <a:cubicBezTo>
                      <a:pt x="2810" y="18169"/>
                      <a:pt x="2846" y="17133"/>
                      <a:pt x="2846" y="16086"/>
                    </a:cubicBezTo>
                    <a:cubicBezTo>
                      <a:pt x="2846" y="15050"/>
                      <a:pt x="2798" y="14002"/>
                      <a:pt x="2750" y="12966"/>
                    </a:cubicBezTo>
                    <a:cubicBezTo>
                      <a:pt x="2655" y="10811"/>
                      <a:pt x="2393" y="8668"/>
                      <a:pt x="2084" y="6537"/>
                    </a:cubicBezTo>
                    <a:cubicBezTo>
                      <a:pt x="1929" y="5442"/>
                      <a:pt x="1762" y="4358"/>
                      <a:pt x="1572" y="3275"/>
                    </a:cubicBezTo>
                    <a:cubicBezTo>
                      <a:pt x="1381" y="2191"/>
                      <a:pt x="1167" y="1096"/>
                      <a:pt x="101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32"/>
              <p:cNvSpPr/>
              <p:nvPr/>
            </p:nvSpPr>
            <p:spPr>
              <a:xfrm>
                <a:off x="4271307" y="1404421"/>
                <a:ext cx="74978" cy="68251"/>
              </a:xfrm>
              <a:custGeom>
                <a:avLst/>
                <a:gdLst/>
                <a:ahLst/>
                <a:cxnLst/>
                <a:rect l="l" t="t" r="r" b="b"/>
                <a:pathLst>
                  <a:path w="6097" h="5550" extrusionOk="0">
                    <a:moveTo>
                      <a:pt x="5013" y="1"/>
                    </a:moveTo>
                    <a:cubicBezTo>
                      <a:pt x="4263" y="703"/>
                      <a:pt x="3536" y="1430"/>
                      <a:pt x="2846" y="2180"/>
                    </a:cubicBezTo>
                    <a:cubicBezTo>
                      <a:pt x="1846" y="3263"/>
                      <a:pt x="905" y="4394"/>
                      <a:pt x="0" y="5549"/>
                    </a:cubicBezTo>
                    <a:cubicBezTo>
                      <a:pt x="1869" y="4299"/>
                      <a:pt x="3751" y="3049"/>
                      <a:pt x="5513" y="1644"/>
                    </a:cubicBezTo>
                    <a:cubicBezTo>
                      <a:pt x="5715" y="1477"/>
                      <a:pt x="5906" y="1323"/>
                      <a:pt x="6096" y="1156"/>
                    </a:cubicBezTo>
                    <a:cubicBezTo>
                      <a:pt x="5727" y="787"/>
                      <a:pt x="5370" y="394"/>
                      <a:pt x="501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32"/>
              <p:cNvSpPr/>
              <p:nvPr/>
            </p:nvSpPr>
            <p:spPr>
              <a:xfrm>
                <a:off x="4819493" y="1372804"/>
                <a:ext cx="96498" cy="80389"/>
              </a:xfrm>
              <a:custGeom>
                <a:avLst/>
                <a:gdLst/>
                <a:ahLst/>
                <a:cxnLst/>
                <a:rect l="l" t="t" r="r" b="b"/>
                <a:pathLst>
                  <a:path w="7847" h="6537" extrusionOk="0">
                    <a:moveTo>
                      <a:pt x="1310" y="0"/>
                    </a:moveTo>
                    <a:cubicBezTo>
                      <a:pt x="893" y="607"/>
                      <a:pt x="464" y="1191"/>
                      <a:pt x="0" y="1762"/>
                    </a:cubicBezTo>
                    <a:cubicBezTo>
                      <a:pt x="429" y="2108"/>
                      <a:pt x="869" y="2441"/>
                      <a:pt x="1322" y="2762"/>
                    </a:cubicBezTo>
                    <a:cubicBezTo>
                      <a:pt x="2286" y="3465"/>
                      <a:pt x="3286" y="4132"/>
                      <a:pt x="4322" y="4739"/>
                    </a:cubicBezTo>
                    <a:cubicBezTo>
                      <a:pt x="5358" y="5346"/>
                      <a:pt x="6441" y="5870"/>
                      <a:pt x="7525" y="6382"/>
                    </a:cubicBezTo>
                    <a:lnTo>
                      <a:pt x="7846" y="6537"/>
                    </a:lnTo>
                    <a:cubicBezTo>
                      <a:pt x="7453" y="6096"/>
                      <a:pt x="7084" y="5644"/>
                      <a:pt x="6703" y="5191"/>
                    </a:cubicBezTo>
                    <a:cubicBezTo>
                      <a:pt x="6322" y="4751"/>
                      <a:pt x="5929" y="4310"/>
                      <a:pt x="5537" y="3894"/>
                    </a:cubicBezTo>
                    <a:cubicBezTo>
                      <a:pt x="4667" y="2977"/>
                      <a:pt x="3762" y="2108"/>
                      <a:pt x="2822" y="1274"/>
                    </a:cubicBezTo>
                    <a:cubicBezTo>
                      <a:pt x="2322" y="834"/>
                      <a:pt x="1822" y="405"/>
                      <a:pt x="131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32"/>
              <p:cNvSpPr/>
              <p:nvPr/>
            </p:nvSpPr>
            <p:spPr>
              <a:xfrm>
                <a:off x="4797812" y="916567"/>
                <a:ext cx="75125" cy="68239"/>
              </a:xfrm>
              <a:custGeom>
                <a:avLst/>
                <a:gdLst/>
                <a:ahLst/>
                <a:cxnLst/>
                <a:rect l="l" t="t" r="r" b="b"/>
                <a:pathLst>
                  <a:path w="6109" h="5549" extrusionOk="0">
                    <a:moveTo>
                      <a:pt x="6109" y="0"/>
                    </a:moveTo>
                    <a:lnTo>
                      <a:pt x="6109" y="0"/>
                    </a:lnTo>
                    <a:cubicBezTo>
                      <a:pt x="4228" y="1239"/>
                      <a:pt x="2347" y="2489"/>
                      <a:pt x="584" y="3906"/>
                    </a:cubicBezTo>
                    <a:cubicBezTo>
                      <a:pt x="394" y="4060"/>
                      <a:pt x="191" y="4227"/>
                      <a:pt x="1" y="4382"/>
                    </a:cubicBezTo>
                    <a:cubicBezTo>
                      <a:pt x="382" y="4763"/>
                      <a:pt x="739" y="5144"/>
                      <a:pt x="1084" y="5549"/>
                    </a:cubicBezTo>
                    <a:cubicBezTo>
                      <a:pt x="1835" y="4846"/>
                      <a:pt x="2561" y="4120"/>
                      <a:pt x="3263" y="3370"/>
                    </a:cubicBezTo>
                    <a:cubicBezTo>
                      <a:pt x="4263" y="2286"/>
                      <a:pt x="5204" y="1155"/>
                      <a:pt x="6109"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32"/>
              <p:cNvSpPr/>
              <p:nvPr/>
            </p:nvSpPr>
            <p:spPr>
              <a:xfrm>
                <a:off x="4737788" y="1449958"/>
                <a:ext cx="60036" cy="81274"/>
              </a:xfrm>
              <a:custGeom>
                <a:avLst/>
                <a:gdLst/>
                <a:ahLst/>
                <a:cxnLst/>
                <a:rect l="l" t="t" r="r" b="b"/>
                <a:pathLst>
                  <a:path w="4882" h="6609" extrusionOk="0">
                    <a:moveTo>
                      <a:pt x="1953" y="1"/>
                    </a:moveTo>
                    <a:cubicBezTo>
                      <a:pt x="1322" y="465"/>
                      <a:pt x="667" y="906"/>
                      <a:pt x="0" y="1322"/>
                    </a:cubicBezTo>
                    <a:cubicBezTo>
                      <a:pt x="298" y="1739"/>
                      <a:pt x="608" y="2144"/>
                      <a:pt x="917" y="2549"/>
                    </a:cubicBezTo>
                    <a:cubicBezTo>
                      <a:pt x="2120" y="4013"/>
                      <a:pt x="3441" y="5371"/>
                      <a:pt x="4882" y="6609"/>
                    </a:cubicBezTo>
                    <a:cubicBezTo>
                      <a:pt x="4013" y="4573"/>
                      <a:pt x="3239" y="2501"/>
                      <a:pt x="2227" y="537"/>
                    </a:cubicBezTo>
                    <a:cubicBezTo>
                      <a:pt x="2144" y="358"/>
                      <a:pt x="2048" y="179"/>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32"/>
              <p:cNvSpPr/>
              <p:nvPr/>
            </p:nvSpPr>
            <p:spPr>
              <a:xfrm>
                <a:off x="4861513" y="1036037"/>
                <a:ext cx="95330" cy="47751"/>
              </a:xfrm>
              <a:custGeom>
                <a:avLst/>
                <a:gdLst/>
                <a:ahLst/>
                <a:cxnLst/>
                <a:rect l="l" t="t" r="r" b="b"/>
                <a:pathLst>
                  <a:path w="7752" h="3883" extrusionOk="0">
                    <a:moveTo>
                      <a:pt x="7751" y="1"/>
                    </a:moveTo>
                    <a:lnTo>
                      <a:pt x="7751" y="1"/>
                    </a:lnTo>
                    <a:cubicBezTo>
                      <a:pt x="5441" y="430"/>
                      <a:pt x="3179" y="1037"/>
                      <a:pt x="965" y="1811"/>
                    </a:cubicBezTo>
                    <a:cubicBezTo>
                      <a:pt x="643" y="1918"/>
                      <a:pt x="322" y="2037"/>
                      <a:pt x="0" y="2156"/>
                    </a:cubicBezTo>
                    <a:cubicBezTo>
                      <a:pt x="262" y="2727"/>
                      <a:pt x="500" y="3299"/>
                      <a:pt x="715" y="3882"/>
                    </a:cubicBezTo>
                    <a:cubicBezTo>
                      <a:pt x="1036" y="3739"/>
                      <a:pt x="1358" y="3585"/>
                      <a:pt x="1679" y="3418"/>
                    </a:cubicBezTo>
                    <a:cubicBezTo>
                      <a:pt x="2727" y="2882"/>
                      <a:pt x="3763" y="2311"/>
                      <a:pt x="4787" y="1727"/>
                    </a:cubicBezTo>
                    <a:cubicBezTo>
                      <a:pt x="5775" y="1156"/>
                      <a:pt x="6763" y="584"/>
                      <a:pt x="775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32"/>
              <p:cNvSpPr/>
              <p:nvPr/>
            </p:nvSpPr>
            <p:spPr>
              <a:xfrm>
                <a:off x="4881275" y="1069424"/>
                <a:ext cx="240576" cy="70735"/>
              </a:xfrm>
              <a:custGeom>
                <a:avLst/>
                <a:gdLst/>
                <a:ahLst/>
                <a:cxnLst/>
                <a:rect l="l" t="t" r="r" b="b"/>
                <a:pathLst>
                  <a:path w="19563" h="5752" extrusionOk="0">
                    <a:moveTo>
                      <a:pt x="19563" y="1"/>
                    </a:moveTo>
                    <a:lnTo>
                      <a:pt x="19563" y="1"/>
                    </a:lnTo>
                    <a:cubicBezTo>
                      <a:pt x="19122" y="36"/>
                      <a:pt x="18670" y="96"/>
                      <a:pt x="18229" y="143"/>
                    </a:cubicBezTo>
                    <a:cubicBezTo>
                      <a:pt x="17777" y="203"/>
                      <a:pt x="17288" y="251"/>
                      <a:pt x="16824" y="298"/>
                    </a:cubicBezTo>
                    <a:cubicBezTo>
                      <a:pt x="15895" y="405"/>
                      <a:pt x="14967" y="548"/>
                      <a:pt x="14038" y="703"/>
                    </a:cubicBezTo>
                    <a:cubicBezTo>
                      <a:pt x="12204" y="1024"/>
                      <a:pt x="10371" y="1417"/>
                      <a:pt x="8549" y="1834"/>
                    </a:cubicBezTo>
                    <a:cubicBezTo>
                      <a:pt x="6739" y="2227"/>
                      <a:pt x="4954" y="2644"/>
                      <a:pt x="3180" y="3144"/>
                    </a:cubicBezTo>
                    <a:cubicBezTo>
                      <a:pt x="2120" y="3441"/>
                      <a:pt x="1060" y="3751"/>
                      <a:pt x="1" y="4061"/>
                    </a:cubicBezTo>
                    <a:cubicBezTo>
                      <a:pt x="132" y="4620"/>
                      <a:pt x="251" y="5180"/>
                      <a:pt x="346" y="5751"/>
                    </a:cubicBezTo>
                    <a:cubicBezTo>
                      <a:pt x="870" y="5692"/>
                      <a:pt x="1405" y="5632"/>
                      <a:pt x="1929" y="5561"/>
                    </a:cubicBezTo>
                    <a:cubicBezTo>
                      <a:pt x="2846" y="5430"/>
                      <a:pt x="3751" y="5311"/>
                      <a:pt x="4656" y="5144"/>
                    </a:cubicBezTo>
                    <a:cubicBezTo>
                      <a:pt x="5561" y="4977"/>
                      <a:pt x="6454" y="4775"/>
                      <a:pt x="7335" y="4537"/>
                    </a:cubicBezTo>
                    <a:cubicBezTo>
                      <a:pt x="9145" y="4037"/>
                      <a:pt x="10907" y="3430"/>
                      <a:pt x="12669" y="2775"/>
                    </a:cubicBezTo>
                    <a:cubicBezTo>
                      <a:pt x="13740" y="2382"/>
                      <a:pt x="14812" y="1965"/>
                      <a:pt x="15872" y="1536"/>
                    </a:cubicBezTo>
                    <a:cubicBezTo>
                      <a:pt x="16384" y="1322"/>
                      <a:pt x="16884" y="1108"/>
                      <a:pt x="17384" y="894"/>
                    </a:cubicBezTo>
                    <a:cubicBezTo>
                      <a:pt x="17896" y="679"/>
                      <a:pt x="18396" y="453"/>
                      <a:pt x="18908" y="262"/>
                    </a:cubicBezTo>
                    <a:lnTo>
                      <a:pt x="18908" y="262"/>
                    </a:lnTo>
                    <a:lnTo>
                      <a:pt x="18884" y="274"/>
                    </a:lnTo>
                    <a:cubicBezTo>
                      <a:pt x="19110" y="191"/>
                      <a:pt x="19336" y="96"/>
                      <a:pt x="1956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32"/>
              <p:cNvSpPr/>
              <p:nvPr/>
            </p:nvSpPr>
            <p:spPr>
              <a:xfrm>
                <a:off x="4888888" y="1165615"/>
                <a:ext cx="141889" cy="35860"/>
              </a:xfrm>
              <a:custGeom>
                <a:avLst/>
                <a:gdLst/>
                <a:ahLst/>
                <a:cxnLst/>
                <a:rect l="l" t="t" r="r" b="b"/>
                <a:pathLst>
                  <a:path w="11538" h="2916" extrusionOk="0">
                    <a:moveTo>
                      <a:pt x="953" y="1"/>
                    </a:moveTo>
                    <a:cubicBezTo>
                      <a:pt x="632" y="13"/>
                      <a:pt x="322" y="37"/>
                      <a:pt x="1" y="60"/>
                    </a:cubicBezTo>
                    <a:cubicBezTo>
                      <a:pt x="72" y="811"/>
                      <a:pt x="108" y="1573"/>
                      <a:pt x="108" y="2346"/>
                    </a:cubicBezTo>
                    <a:lnTo>
                      <a:pt x="108" y="2847"/>
                    </a:lnTo>
                    <a:cubicBezTo>
                      <a:pt x="429" y="2882"/>
                      <a:pt x="739" y="2894"/>
                      <a:pt x="1060" y="2906"/>
                    </a:cubicBezTo>
                    <a:cubicBezTo>
                      <a:pt x="1233" y="2912"/>
                      <a:pt x="1404" y="2915"/>
                      <a:pt x="1575" y="2915"/>
                    </a:cubicBezTo>
                    <a:cubicBezTo>
                      <a:pt x="2066" y="2915"/>
                      <a:pt x="2554" y="2891"/>
                      <a:pt x="3049" y="2847"/>
                    </a:cubicBezTo>
                    <a:cubicBezTo>
                      <a:pt x="4430" y="2727"/>
                      <a:pt x="5811" y="2525"/>
                      <a:pt x="7168" y="2287"/>
                    </a:cubicBezTo>
                    <a:cubicBezTo>
                      <a:pt x="8645" y="2037"/>
                      <a:pt x="10097" y="1727"/>
                      <a:pt x="11538" y="1346"/>
                    </a:cubicBezTo>
                    <a:cubicBezTo>
                      <a:pt x="10097" y="1168"/>
                      <a:pt x="8657" y="953"/>
                      <a:pt x="7216" y="727"/>
                    </a:cubicBezTo>
                    <a:cubicBezTo>
                      <a:pt x="7156" y="715"/>
                      <a:pt x="7085" y="703"/>
                      <a:pt x="7025" y="692"/>
                    </a:cubicBezTo>
                    <a:lnTo>
                      <a:pt x="6811" y="656"/>
                    </a:lnTo>
                    <a:lnTo>
                      <a:pt x="6418" y="596"/>
                    </a:lnTo>
                    <a:lnTo>
                      <a:pt x="4858" y="346"/>
                    </a:lnTo>
                    <a:lnTo>
                      <a:pt x="4858" y="346"/>
                    </a:lnTo>
                    <a:lnTo>
                      <a:pt x="5013" y="370"/>
                    </a:lnTo>
                    <a:cubicBezTo>
                      <a:pt x="3799" y="180"/>
                      <a:pt x="2561" y="1"/>
                      <a:pt x="132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32"/>
              <p:cNvSpPr/>
              <p:nvPr/>
            </p:nvSpPr>
            <p:spPr>
              <a:xfrm>
                <a:off x="4965907" y="1172650"/>
                <a:ext cx="2939" cy="455"/>
              </a:xfrm>
              <a:custGeom>
                <a:avLst/>
                <a:gdLst/>
                <a:ahLst/>
                <a:cxnLst/>
                <a:rect l="l" t="t" r="r" b="b"/>
                <a:pathLst>
                  <a:path w="239" h="37" extrusionOk="0">
                    <a:moveTo>
                      <a:pt x="0" y="0"/>
                    </a:moveTo>
                    <a:lnTo>
                      <a:pt x="155" y="24"/>
                    </a:lnTo>
                    <a:lnTo>
                      <a:pt x="238" y="36"/>
                    </a:ln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32"/>
              <p:cNvSpPr/>
              <p:nvPr/>
            </p:nvSpPr>
            <p:spPr>
              <a:xfrm>
                <a:off x="4228254" y="936033"/>
                <a:ext cx="96351" cy="80253"/>
              </a:xfrm>
              <a:custGeom>
                <a:avLst/>
                <a:gdLst/>
                <a:ahLst/>
                <a:cxnLst/>
                <a:rect l="l" t="t" r="r" b="b"/>
                <a:pathLst>
                  <a:path w="7835" h="6526" extrusionOk="0">
                    <a:moveTo>
                      <a:pt x="1" y="1"/>
                    </a:moveTo>
                    <a:lnTo>
                      <a:pt x="1" y="1"/>
                    </a:lnTo>
                    <a:cubicBezTo>
                      <a:pt x="394" y="442"/>
                      <a:pt x="751" y="894"/>
                      <a:pt x="1132" y="1334"/>
                    </a:cubicBezTo>
                    <a:cubicBezTo>
                      <a:pt x="1513" y="1787"/>
                      <a:pt x="1906" y="2216"/>
                      <a:pt x="2310" y="2644"/>
                    </a:cubicBezTo>
                    <a:cubicBezTo>
                      <a:pt x="3168" y="3561"/>
                      <a:pt x="4085" y="4430"/>
                      <a:pt x="5025" y="5264"/>
                    </a:cubicBezTo>
                    <a:cubicBezTo>
                      <a:pt x="5513" y="5692"/>
                      <a:pt x="6013" y="6121"/>
                      <a:pt x="6537" y="6526"/>
                    </a:cubicBezTo>
                    <a:cubicBezTo>
                      <a:pt x="6942" y="5918"/>
                      <a:pt x="7383" y="5335"/>
                      <a:pt x="7835" y="4775"/>
                    </a:cubicBezTo>
                    <a:cubicBezTo>
                      <a:pt x="7406" y="4430"/>
                      <a:pt x="6966" y="4097"/>
                      <a:pt x="6525" y="3775"/>
                    </a:cubicBezTo>
                    <a:cubicBezTo>
                      <a:pt x="5561" y="3061"/>
                      <a:pt x="4561" y="2406"/>
                      <a:pt x="3525" y="1799"/>
                    </a:cubicBezTo>
                    <a:cubicBezTo>
                      <a:pt x="2477" y="1180"/>
                      <a:pt x="1406" y="668"/>
                      <a:pt x="310" y="144"/>
                    </a:cubicBez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32"/>
              <p:cNvSpPr/>
              <p:nvPr/>
            </p:nvSpPr>
            <p:spPr>
              <a:xfrm>
                <a:off x="4830179" y="883917"/>
                <a:ext cx="209094" cy="147312"/>
              </a:xfrm>
              <a:custGeom>
                <a:avLst/>
                <a:gdLst/>
                <a:ahLst/>
                <a:cxnLst/>
                <a:rect l="l" t="t" r="r" b="b"/>
                <a:pathLst>
                  <a:path w="17003" h="11979" extrusionOk="0">
                    <a:moveTo>
                      <a:pt x="17002" y="0"/>
                    </a:moveTo>
                    <a:cubicBezTo>
                      <a:pt x="15633" y="489"/>
                      <a:pt x="14264" y="977"/>
                      <a:pt x="12930" y="1560"/>
                    </a:cubicBezTo>
                    <a:cubicBezTo>
                      <a:pt x="11609" y="2143"/>
                      <a:pt x="10311" y="2798"/>
                      <a:pt x="9049" y="3525"/>
                    </a:cubicBezTo>
                    <a:cubicBezTo>
                      <a:pt x="7787" y="4239"/>
                      <a:pt x="6561" y="5025"/>
                      <a:pt x="5370" y="5858"/>
                    </a:cubicBezTo>
                    <a:cubicBezTo>
                      <a:pt x="4679" y="6334"/>
                      <a:pt x="4001" y="6823"/>
                      <a:pt x="3346" y="7335"/>
                    </a:cubicBezTo>
                    <a:cubicBezTo>
                      <a:pt x="2774" y="7787"/>
                      <a:pt x="2203" y="8251"/>
                      <a:pt x="1655" y="8728"/>
                    </a:cubicBezTo>
                    <a:cubicBezTo>
                      <a:pt x="1096" y="9192"/>
                      <a:pt x="548" y="9668"/>
                      <a:pt x="0" y="10144"/>
                    </a:cubicBezTo>
                    <a:cubicBezTo>
                      <a:pt x="429" y="10740"/>
                      <a:pt x="834" y="11347"/>
                      <a:pt x="1215" y="11978"/>
                    </a:cubicBezTo>
                    <a:cubicBezTo>
                      <a:pt x="3334" y="10633"/>
                      <a:pt x="5406" y="9216"/>
                      <a:pt x="7394" y="7680"/>
                    </a:cubicBezTo>
                    <a:cubicBezTo>
                      <a:pt x="9680" y="5906"/>
                      <a:pt x="11907" y="4060"/>
                      <a:pt x="14133" y="2227"/>
                    </a:cubicBezTo>
                    <a:cubicBezTo>
                      <a:pt x="15074" y="1465"/>
                      <a:pt x="16014" y="703"/>
                      <a:pt x="17002" y="12"/>
                    </a:cubicBezTo>
                    <a:cubicBezTo>
                      <a:pt x="17002" y="12"/>
                      <a:pt x="17002" y="0"/>
                      <a:pt x="1700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32"/>
              <p:cNvSpPr/>
              <p:nvPr/>
            </p:nvSpPr>
            <p:spPr>
              <a:xfrm>
                <a:off x="4869999" y="1285393"/>
                <a:ext cx="135162" cy="56532"/>
              </a:xfrm>
              <a:custGeom>
                <a:avLst/>
                <a:gdLst/>
                <a:ahLst/>
                <a:cxnLst/>
                <a:rect l="l" t="t" r="r" b="b"/>
                <a:pathLst>
                  <a:path w="10991" h="4597" extrusionOk="0">
                    <a:moveTo>
                      <a:pt x="572" y="0"/>
                    </a:moveTo>
                    <a:cubicBezTo>
                      <a:pt x="406" y="572"/>
                      <a:pt x="203" y="1143"/>
                      <a:pt x="1" y="1703"/>
                    </a:cubicBezTo>
                    <a:cubicBezTo>
                      <a:pt x="370" y="1858"/>
                      <a:pt x="739" y="2000"/>
                      <a:pt x="1108" y="2131"/>
                    </a:cubicBezTo>
                    <a:cubicBezTo>
                      <a:pt x="2394" y="2584"/>
                      <a:pt x="3692" y="2989"/>
                      <a:pt x="5013" y="3346"/>
                    </a:cubicBezTo>
                    <a:cubicBezTo>
                      <a:pt x="6978" y="3870"/>
                      <a:pt x="8978" y="4263"/>
                      <a:pt x="10990" y="4596"/>
                    </a:cubicBezTo>
                    <a:cubicBezTo>
                      <a:pt x="9800" y="3953"/>
                      <a:pt x="8597" y="3322"/>
                      <a:pt x="7371" y="2739"/>
                    </a:cubicBezTo>
                    <a:cubicBezTo>
                      <a:pt x="6144" y="2155"/>
                      <a:pt x="4894" y="1608"/>
                      <a:pt x="3632" y="1096"/>
                    </a:cubicBezTo>
                    <a:cubicBezTo>
                      <a:pt x="2620" y="703"/>
                      <a:pt x="1596" y="334"/>
                      <a:pt x="57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32"/>
              <p:cNvSpPr/>
              <p:nvPr/>
            </p:nvSpPr>
            <p:spPr>
              <a:xfrm>
                <a:off x="4115080" y="1186853"/>
                <a:ext cx="139392" cy="26513"/>
              </a:xfrm>
              <a:custGeom>
                <a:avLst/>
                <a:gdLst/>
                <a:ahLst/>
                <a:cxnLst/>
                <a:rect l="l" t="t" r="r" b="b"/>
                <a:pathLst>
                  <a:path w="11335" h="2156" extrusionOk="0">
                    <a:moveTo>
                      <a:pt x="10525" y="0"/>
                    </a:moveTo>
                    <a:cubicBezTo>
                      <a:pt x="9989" y="0"/>
                      <a:pt x="9442" y="12"/>
                      <a:pt x="8906" y="36"/>
                    </a:cubicBezTo>
                    <a:cubicBezTo>
                      <a:pt x="7501" y="84"/>
                      <a:pt x="6096" y="179"/>
                      <a:pt x="4691" y="334"/>
                    </a:cubicBezTo>
                    <a:cubicBezTo>
                      <a:pt x="3989" y="417"/>
                      <a:pt x="3298" y="512"/>
                      <a:pt x="2596" y="631"/>
                    </a:cubicBezTo>
                    <a:cubicBezTo>
                      <a:pt x="1893" y="739"/>
                      <a:pt x="1215" y="881"/>
                      <a:pt x="524" y="1000"/>
                    </a:cubicBezTo>
                    <a:lnTo>
                      <a:pt x="536" y="1000"/>
                    </a:lnTo>
                    <a:cubicBezTo>
                      <a:pt x="357" y="1024"/>
                      <a:pt x="179" y="1060"/>
                      <a:pt x="0" y="1084"/>
                    </a:cubicBezTo>
                    <a:cubicBezTo>
                      <a:pt x="1357" y="1227"/>
                      <a:pt x="2703" y="1512"/>
                      <a:pt x="4060" y="1703"/>
                    </a:cubicBezTo>
                    <a:cubicBezTo>
                      <a:pt x="5513" y="1905"/>
                      <a:pt x="6965" y="2060"/>
                      <a:pt x="8430" y="2120"/>
                    </a:cubicBezTo>
                    <a:cubicBezTo>
                      <a:pt x="8918" y="2143"/>
                      <a:pt x="9403" y="2155"/>
                      <a:pt x="9887" y="2155"/>
                    </a:cubicBezTo>
                    <a:cubicBezTo>
                      <a:pt x="10370" y="2155"/>
                      <a:pt x="10853" y="2143"/>
                      <a:pt x="11335" y="2120"/>
                    </a:cubicBezTo>
                    <a:cubicBezTo>
                      <a:pt x="11311" y="1620"/>
                      <a:pt x="11299" y="1131"/>
                      <a:pt x="11299" y="631"/>
                    </a:cubicBezTo>
                    <a:lnTo>
                      <a:pt x="11299" y="12"/>
                    </a:lnTo>
                    <a:cubicBezTo>
                      <a:pt x="11037" y="12"/>
                      <a:pt x="10775" y="0"/>
                      <a:pt x="1052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32"/>
              <p:cNvSpPr/>
              <p:nvPr/>
            </p:nvSpPr>
            <p:spPr>
              <a:xfrm>
                <a:off x="4519483" y="1509109"/>
                <a:ext cx="27682" cy="80549"/>
              </a:xfrm>
              <a:custGeom>
                <a:avLst/>
                <a:gdLst/>
                <a:ahLst/>
                <a:cxnLst/>
                <a:rect l="l" t="t" r="r" b="b"/>
                <a:pathLst>
                  <a:path w="2251" h="6550" extrusionOk="0">
                    <a:moveTo>
                      <a:pt x="357" y="1"/>
                    </a:moveTo>
                    <a:cubicBezTo>
                      <a:pt x="286" y="680"/>
                      <a:pt x="238" y="1358"/>
                      <a:pt x="203" y="2037"/>
                    </a:cubicBezTo>
                    <a:cubicBezTo>
                      <a:pt x="119" y="3537"/>
                      <a:pt x="60" y="5049"/>
                      <a:pt x="0" y="6549"/>
                    </a:cubicBezTo>
                    <a:cubicBezTo>
                      <a:pt x="786" y="4454"/>
                      <a:pt x="1619" y="2370"/>
                      <a:pt x="2250" y="215"/>
                    </a:cubicBezTo>
                    <a:cubicBezTo>
                      <a:pt x="1608" y="168"/>
                      <a:pt x="977" y="96"/>
                      <a:pt x="3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32"/>
              <p:cNvSpPr/>
              <p:nvPr/>
            </p:nvSpPr>
            <p:spPr>
              <a:xfrm>
                <a:off x="4567505" y="1511753"/>
                <a:ext cx="35011" cy="241744"/>
              </a:xfrm>
              <a:custGeom>
                <a:avLst/>
                <a:gdLst/>
                <a:ahLst/>
                <a:cxnLst/>
                <a:rect l="l" t="t" r="r" b="b"/>
                <a:pathLst>
                  <a:path w="2847" h="19658" extrusionOk="0">
                    <a:moveTo>
                      <a:pt x="2286" y="0"/>
                    </a:moveTo>
                    <a:cubicBezTo>
                      <a:pt x="1655" y="48"/>
                      <a:pt x="1012" y="72"/>
                      <a:pt x="370" y="72"/>
                    </a:cubicBezTo>
                    <a:lnTo>
                      <a:pt x="120" y="72"/>
                    </a:lnTo>
                    <a:cubicBezTo>
                      <a:pt x="120" y="203"/>
                      <a:pt x="108" y="322"/>
                      <a:pt x="96" y="453"/>
                    </a:cubicBezTo>
                    <a:cubicBezTo>
                      <a:pt x="48" y="1489"/>
                      <a:pt x="12" y="2536"/>
                      <a:pt x="0" y="3572"/>
                    </a:cubicBezTo>
                    <a:cubicBezTo>
                      <a:pt x="0" y="4620"/>
                      <a:pt x="48" y="5656"/>
                      <a:pt x="96" y="6703"/>
                    </a:cubicBezTo>
                    <a:cubicBezTo>
                      <a:pt x="191" y="8858"/>
                      <a:pt x="465" y="11002"/>
                      <a:pt x="774" y="13133"/>
                    </a:cubicBezTo>
                    <a:cubicBezTo>
                      <a:pt x="929" y="14216"/>
                      <a:pt x="1096" y="15312"/>
                      <a:pt x="1286" y="16383"/>
                    </a:cubicBezTo>
                    <a:cubicBezTo>
                      <a:pt x="1465" y="17479"/>
                      <a:pt x="1691" y="18574"/>
                      <a:pt x="1846" y="19657"/>
                    </a:cubicBezTo>
                    <a:cubicBezTo>
                      <a:pt x="1989" y="18657"/>
                      <a:pt x="2167" y="17669"/>
                      <a:pt x="2298" y="16669"/>
                    </a:cubicBezTo>
                    <a:cubicBezTo>
                      <a:pt x="2453" y="15609"/>
                      <a:pt x="2548" y="14550"/>
                      <a:pt x="2644" y="13478"/>
                    </a:cubicBezTo>
                    <a:cubicBezTo>
                      <a:pt x="2727" y="12442"/>
                      <a:pt x="2775" y="11406"/>
                      <a:pt x="2810" y="10359"/>
                    </a:cubicBezTo>
                    <a:cubicBezTo>
                      <a:pt x="2834" y="9311"/>
                      <a:pt x="2846" y="8275"/>
                      <a:pt x="2810" y="7227"/>
                    </a:cubicBezTo>
                    <a:cubicBezTo>
                      <a:pt x="2763" y="6191"/>
                      <a:pt x="2739" y="5156"/>
                      <a:pt x="2667" y="4120"/>
                    </a:cubicBezTo>
                    <a:cubicBezTo>
                      <a:pt x="2596" y="3072"/>
                      <a:pt x="2489" y="2036"/>
                      <a:pt x="2382" y="988"/>
                    </a:cubicBezTo>
                    <a:cubicBezTo>
                      <a:pt x="2346" y="667"/>
                      <a:pt x="2310" y="334"/>
                      <a:pt x="228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32"/>
              <p:cNvSpPr/>
              <p:nvPr/>
            </p:nvSpPr>
            <p:spPr>
              <a:xfrm>
                <a:off x="4385366" y="1474701"/>
                <a:ext cx="54330" cy="87570"/>
              </a:xfrm>
              <a:custGeom>
                <a:avLst/>
                <a:gdLst/>
                <a:ahLst/>
                <a:cxnLst/>
                <a:rect l="l" t="t" r="r" b="b"/>
                <a:pathLst>
                  <a:path w="4418" h="7121" extrusionOk="0">
                    <a:moveTo>
                      <a:pt x="2929" y="1"/>
                    </a:moveTo>
                    <a:cubicBezTo>
                      <a:pt x="2524" y="882"/>
                      <a:pt x="2143" y="1763"/>
                      <a:pt x="1762" y="2656"/>
                    </a:cubicBezTo>
                    <a:cubicBezTo>
                      <a:pt x="1143" y="4132"/>
                      <a:pt x="572" y="5633"/>
                      <a:pt x="0" y="7121"/>
                    </a:cubicBezTo>
                    <a:cubicBezTo>
                      <a:pt x="1381" y="5240"/>
                      <a:pt x="2798" y="3359"/>
                      <a:pt x="4036" y="1370"/>
                    </a:cubicBezTo>
                    <a:cubicBezTo>
                      <a:pt x="4167" y="1168"/>
                      <a:pt x="4298" y="965"/>
                      <a:pt x="4417" y="751"/>
                    </a:cubicBezTo>
                    <a:cubicBezTo>
                      <a:pt x="3917" y="513"/>
                      <a:pt x="3417" y="263"/>
                      <a:pt x="292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32"/>
              <p:cNvSpPr/>
              <p:nvPr/>
            </p:nvSpPr>
            <p:spPr>
              <a:xfrm>
                <a:off x="4637342" y="1500034"/>
                <a:ext cx="34716" cy="95035"/>
              </a:xfrm>
              <a:custGeom>
                <a:avLst/>
                <a:gdLst/>
                <a:ahLst/>
                <a:cxnLst/>
                <a:rect l="l" t="t" r="r" b="b"/>
                <a:pathLst>
                  <a:path w="2823" h="7728" extrusionOk="0">
                    <a:moveTo>
                      <a:pt x="1953" y="1"/>
                    </a:moveTo>
                    <a:cubicBezTo>
                      <a:pt x="1310" y="179"/>
                      <a:pt x="656" y="346"/>
                      <a:pt x="1" y="489"/>
                    </a:cubicBezTo>
                    <a:lnTo>
                      <a:pt x="48" y="656"/>
                    </a:lnTo>
                    <a:cubicBezTo>
                      <a:pt x="834" y="3061"/>
                      <a:pt x="1858" y="5359"/>
                      <a:pt x="2811" y="7692"/>
                    </a:cubicBezTo>
                    <a:lnTo>
                      <a:pt x="2823" y="7728"/>
                    </a:lnTo>
                    <a:cubicBezTo>
                      <a:pt x="2739" y="5216"/>
                      <a:pt x="2465" y="2727"/>
                      <a:pt x="2001" y="251"/>
                    </a:cubicBezTo>
                    <a:cubicBezTo>
                      <a:pt x="1989" y="167"/>
                      <a:pt x="1965" y="84"/>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32"/>
              <p:cNvSpPr/>
              <p:nvPr/>
            </p:nvSpPr>
            <p:spPr>
              <a:xfrm>
                <a:off x="4403222" y="1494770"/>
                <a:ext cx="87128" cy="225782"/>
              </a:xfrm>
              <a:custGeom>
                <a:avLst/>
                <a:gdLst/>
                <a:ahLst/>
                <a:cxnLst/>
                <a:rect l="l" t="t" r="r" b="b"/>
                <a:pathLst>
                  <a:path w="7085" h="18360" extrusionOk="0">
                    <a:moveTo>
                      <a:pt x="5156" y="0"/>
                    </a:moveTo>
                    <a:cubicBezTo>
                      <a:pt x="4811" y="750"/>
                      <a:pt x="4465" y="1488"/>
                      <a:pt x="4132" y="2239"/>
                    </a:cubicBezTo>
                    <a:cubicBezTo>
                      <a:pt x="3334" y="4001"/>
                      <a:pt x="2656" y="5810"/>
                      <a:pt x="2120" y="7668"/>
                    </a:cubicBezTo>
                    <a:cubicBezTo>
                      <a:pt x="1632" y="9477"/>
                      <a:pt x="1227" y="11311"/>
                      <a:pt x="917" y="13157"/>
                    </a:cubicBezTo>
                    <a:cubicBezTo>
                      <a:pt x="763" y="14026"/>
                      <a:pt x="620" y="14895"/>
                      <a:pt x="465" y="15764"/>
                    </a:cubicBezTo>
                    <a:cubicBezTo>
                      <a:pt x="322" y="16645"/>
                      <a:pt x="179" y="17502"/>
                      <a:pt x="1" y="18360"/>
                    </a:cubicBezTo>
                    <a:cubicBezTo>
                      <a:pt x="429" y="17550"/>
                      <a:pt x="858" y="16740"/>
                      <a:pt x="1251" y="15919"/>
                    </a:cubicBezTo>
                    <a:cubicBezTo>
                      <a:pt x="1668" y="15050"/>
                      <a:pt x="2037" y="14169"/>
                      <a:pt x="2406" y="13276"/>
                    </a:cubicBezTo>
                    <a:cubicBezTo>
                      <a:pt x="3120" y="11537"/>
                      <a:pt x="3751" y="9775"/>
                      <a:pt x="4406" y="8013"/>
                    </a:cubicBezTo>
                    <a:cubicBezTo>
                      <a:pt x="5049" y="6275"/>
                      <a:pt x="5728" y="4548"/>
                      <a:pt x="6335" y="2798"/>
                    </a:cubicBezTo>
                    <a:cubicBezTo>
                      <a:pt x="6597" y="2060"/>
                      <a:pt x="6847" y="1322"/>
                      <a:pt x="7085" y="584"/>
                    </a:cubicBezTo>
                    <a:cubicBezTo>
                      <a:pt x="6430" y="417"/>
                      <a:pt x="5787" y="226"/>
                      <a:pt x="515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32"/>
              <p:cNvSpPr/>
              <p:nvPr/>
            </p:nvSpPr>
            <p:spPr>
              <a:xfrm>
                <a:off x="4689176" y="1479681"/>
                <a:ext cx="114662" cy="224614"/>
              </a:xfrm>
              <a:custGeom>
                <a:avLst/>
                <a:gdLst/>
                <a:ahLst/>
                <a:cxnLst/>
                <a:rect l="l" t="t" r="r" b="b"/>
                <a:pathLst>
                  <a:path w="9324" h="18265" extrusionOk="0">
                    <a:moveTo>
                      <a:pt x="1953" y="1"/>
                    </a:moveTo>
                    <a:cubicBezTo>
                      <a:pt x="1322" y="322"/>
                      <a:pt x="667" y="608"/>
                      <a:pt x="1" y="882"/>
                    </a:cubicBezTo>
                    <a:cubicBezTo>
                      <a:pt x="608" y="2430"/>
                      <a:pt x="1251" y="3977"/>
                      <a:pt x="1977" y="5478"/>
                    </a:cubicBezTo>
                    <a:cubicBezTo>
                      <a:pt x="2787" y="7156"/>
                      <a:pt x="3656" y="8811"/>
                      <a:pt x="4549" y="10454"/>
                    </a:cubicBezTo>
                    <a:cubicBezTo>
                      <a:pt x="5275" y="11812"/>
                      <a:pt x="6025" y="13145"/>
                      <a:pt x="6823" y="14455"/>
                    </a:cubicBezTo>
                    <a:cubicBezTo>
                      <a:pt x="7216" y="15110"/>
                      <a:pt x="7609" y="15765"/>
                      <a:pt x="8037" y="16408"/>
                    </a:cubicBezTo>
                    <a:cubicBezTo>
                      <a:pt x="8466" y="17051"/>
                      <a:pt x="8883" y="17658"/>
                      <a:pt x="9323" y="18265"/>
                    </a:cubicBezTo>
                    <a:cubicBezTo>
                      <a:pt x="9097" y="17384"/>
                      <a:pt x="8859" y="16503"/>
                      <a:pt x="8585" y="15634"/>
                    </a:cubicBezTo>
                    <a:cubicBezTo>
                      <a:pt x="8287" y="14705"/>
                      <a:pt x="7954" y="13800"/>
                      <a:pt x="7621" y="12895"/>
                    </a:cubicBezTo>
                    <a:cubicBezTo>
                      <a:pt x="6966" y="11133"/>
                      <a:pt x="6263" y="9395"/>
                      <a:pt x="5537" y="7668"/>
                    </a:cubicBezTo>
                    <a:cubicBezTo>
                      <a:pt x="4811" y="5930"/>
                      <a:pt x="4072" y="4216"/>
                      <a:pt x="3251" y="2537"/>
                    </a:cubicBezTo>
                    <a:cubicBezTo>
                      <a:pt x="2834" y="1680"/>
                      <a:pt x="2394" y="846"/>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32"/>
              <p:cNvSpPr/>
              <p:nvPr/>
            </p:nvSpPr>
            <p:spPr>
              <a:xfrm>
                <a:off x="4883624" y="1238970"/>
                <a:ext cx="259453" cy="49510"/>
              </a:xfrm>
              <a:custGeom>
                <a:avLst/>
                <a:gdLst/>
                <a:ahLst/>
                <a:cxnLst/>
                <a:rect l="l" t="t" r="r" b="b"/>
                <a:pathLst>
                  <a:path w="21098" h="4026" extrusionOk="0">
                    <a:moveTo>
                      <a:pt x="286" y="1"/>
                    </a:moveTo>
                    <a:cubicBezTo>
                      <a:pt x="214" y="549"/>
                      <a:pt x="119" y="1096"/>
                      <a:pt x="0" y="1644"/>
                    </a:cubicBezTo>
                    <a:cubicBezTo>
                      <a:pt x="964" y="1882"/>
                      <a:pt x="1929" y="2120"/>
                      <a:pt x="2893" y="2335"/>
                    </a:cubicBezTo>
                    <a:cubicBezTo>
                      <a:pt x="6894" y="3228"/>
                      <a:pt x="10978" y="3668"/>
                      <a:pt x="15061" y="3882"/>
                    </a:cubicBezTo>
                    <a:cubicBezTo>
                      <a:pt x="16062" y="3942"/>
                      <a:pt x="17074" y="3978"/>
                      <a:pt x="18074" y="4001"/>
                    </a:cubicBezTo>
                    <a:cubicBezTo>
                      <a:pt x="18407" y="4013"/>
                      <a:pt x="18729" y="4025"/>
                      <a:pt x="19062" y="4025"/>
                    </a:cubicBezTo>
                    <a:cubicBezTo>
                      <a:pt x="19241" y="4025"/>
                      <a:pt x="19431" y="4025"/>
                      <a:pt x="19610" y="4013"/>
                    </a:cubicBezTo>
                    <a:cubicBezTo>
                      <a:pt x="20110" y="4001"/>
                      <a:pt x="20610" y="3954"/>
                      <a:pt x="21098" y="3918"/>
                    </a:cubicBezTo>
                    <a:cubicBezTo>
                      <a:pt x="20610" y="3799"/>
                      <a:pt x="20134" y="3668"/>
                      <a:pt x="19657" y="3549"/>
                    </a:cubicBezTo>
                    <a:cubicBezTo>
                      <a:pt x="19157" y="3430"/>
                      <a:pt x="18645" y="3335"/>
                      <a:pt x="18133" y="3239"/>
                    </a:cubicBezTo>
                    <a:cubicBezTo>
                      <a:pt x="17121" y="3049"/>
                      <a:pt x="16121" y="2835"/>
                      <a:pt x="15109" y="2620"/>
                    </a:cubicBezTo>
                    <a:cubicBezTo>
                      <a:pt x="13097" y="2192"/>
                      <a:pt x="11097" y="1763"/>
                      <a:pt x="9073" y="1370"/>
                    </a:cubicBezTo>
                    <a:cubicBezTo>
                      <a:pt x="6156" y="811"/>
                      <a:pt x="3215" y="394"/>
                      <a:pt x="28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32"/>
              <p:cNvSpPr/>
              <p:nvPr/>
            </p:nvSpPr>
            <p:spPr>
              <a:xfrm>
                <a:off x="4848183" y="1332972"/>
                <a:ext cx="232238" cy="130476"/>
              </a:xfrm>
              <a:custGeom>
                <a:avLst/>
                <a:gdLst/>
                <a:ahLst/>
                <a:cxnLst/>
                <a:rect l="l" t="t" r="r" b="b"/>
                <a:pathLst>
                  <a:path w="18885" h="10610" extrusionOk="0">
                    <a:moveTo>
                      <a:pt x="858" y="1"/>
                    </a:moveTo>
                    <a:cubicBezTo>
                      <a:pt x="584" y="548"/>
                      <a:pt x="298" y="1084"/>
                      <a:pt x="1" y="1620"/>
                    </a:cubicBezTo>
                    <a:cubicBezTo>
                      <a:pt x="1382" y="2513"/>
                      <a:pt x="2787" y="3382"/>
                      <a:pt x="4216" y="4192"/>
                    </a:cubicBezTo>
                    <a:cubicBezTo>
                      <a:pt x="5835" y="5109"/>
                      <a:pt x="7502" y="5966"/>
                      <a:pt x="9192" y="6763"/>
                    </a:cubicBezTo>
                    <a:cubicBezTo>
                      <a:pt x="10752" y="7502"/>
                      <a:pt x="12348" y="8168"/>
                      <a:pt x="13955" y="8811"/>
                    </a:cubicBezTo>
                    <a:cubicBezTo>
                      <a:pt x="14764" y="9133"/>
                      <a:pt x="15586" y="9442"/>
                      <a:pt x="16408" y="9752"/>
                    </a:cubicBezTo>
                    <a:cubicBezTo>
                      <a:pt x="16800" y="9895"/>
                      <a:pt x="17205" y="10050"/>
                      <a:pt x="17610" y="10192"/>
                    </a:cubicBezTo>
                    <a:cubicBezTo>
                      <a:pt x="18015" y="10347"/>
                      <a:pt x="18455" y="10466"/>
                      <a:pt x="18884" y="10609"/>
                    </a:cubicBezTo>
                    <a:cubicBezTo>
                      <a:pt x="18515" y="10371"/>
                      <a:pt x="18158" y="10109"/>
                      <a:pt x="17777" y="9883"/>
                    </a:cubicBezTo>
                    <a:cubicBezTo>
                      <a:pt x="17408" y="9645"/>
                      <a:pt x="17027" y="9395"/>
                      <a:pt x="16646" y="9169"/>
                    </a:cubicBezTo>
                    <a:cubicBezTo>
                      <a:pt x="15896" y="8692"/>
                      <a:pt x="15145" y="8216"/>
                      <a:pt x="14395" y="7752"/>
                    </a:cubicBezTo>
                    <a:cubicBezTo>
                      <a:pt x="12895" y="6787"/>
                      <a:pt x="11395" y="5835"/>
                      <a:pt x="9871" y="4906"/>
                    </a:cubicBezTo>
                    <a:cubicBezTo>
                      <a:pt x="8347" y="3977"/>
                      <a:pt x="6787" y="3073"/>
                      <a:pt x="5216" y="2227"/>
                    </a:cubicBezTo>
                    <a:cubicBezTo>
                      <a:pt x="3775" y="1453"/>
                      <a:pt x="2322" y="715"/>
                      <a:pt x="858"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32"/>
              <p:cNvSpPr/>
              <p:nvPr/>
            </p:nvSpPr>
            <p:spPr>
              <a:xfrm>
                <a:off x="4139084" y="1047314"/>
                <a:ext cx="135162" cy="56532"/>
              </a:xfrm>
              <a:custGeom>
                <a:avLst/>
                <a:gdLst/>
                <a:ahLst/>
                <a:cxnLst/>
                <a:rect l="l" t="t" r="r" b="b"/>
                <a:pathLst>
                  <a:path w="10991" h="4597" extrusionOk="0">
                    <a:moveTo>
                      <a:pt x="1" y="1"/>
                    </a:moveTo>
                    <a:lnTo>
                      <a:pt x="1" y="1"/>
                    </a:lnTo>
                    <a:cubicBezTo>
                      <a:pt x="1191" y="644"/>
                      <a:pt x="2382" y="1275"/>
                      <a:pt x="3620" y="1858"/>
                    </a:cubicBezTo>
                    <a:cubicBezTo>
                      <a:pt x="4847" y="2430"/>
                      <a:pt x="6097" y="2989"/>
                      <a:pt x="7359" y="3489"/>
                    </a:cubicBezTo>
                    <a:cubicBezTo>
                      <a:pt x="8359" y="3894"/>
                      <a:pt x="9383" y="4251"/>
                      <a:pt x="10419" y="4597"/>
                    </a:cubicBezTo>
                    <a:cubicBezTo>
                      <a:pt x="10585" y="4013"/>
                      <a:pt x="10776" y="3454"/>
                      <a:pt x="10990" y="2882"/>
                    </a:cubicBezTo>
                    <a:cubicBezTo>
                      <a:pt x="10621" y="2739"/>
                      <a:pt x="10252" y="2596"/>
                      <a:pt x="9871" y="2465"/>
                    </a:cubicBezTo>
                    <a:cubicBezTo>
                      <a:pt x="8597" y="2001"/>
                      <a:pt x="7287" y="1608"/>
                      <a:pt x="5978" y="1251"/>
                    </a:cubicBezTo>
                    <a:cubicBezTo>
                      <a:pt x="4001" y="727"/>
                      <a:pt x="2013" y="32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32"/>
              <p:cNvSpPr/>
              <p:nvPr/>
            </p:nvSpPr>
            <p:spPr>
              <a:xfrm>
                <a:off x="4780682" y="1416288"/>
                <a:ext cx="180699" cy="194165"/>
              </a:xfrm>
              <a:custGeom>
                <a:avLst/>
                <a:gdLst/>
                <a:ahLst/>
                <a:cxnLst/>
                <a:rect l="l" t="t" r="r" b="b"/>
                <a:pathLst>
                  <a:path w="14694" h="15789" extrusionOk="0">
                    <a:moveTo>
                      <a:pt x="1573" y="0"/>
                    </a:moveTo>
                    <a:cubicBezTo>
                      <a:pt x="1073" y="524"/>
                      <a:pt x="549" y="1024"/>
                      <a:pt x="1" y="1489"/>
                    </a:cubicBezTo>
                    <a:lnTo>
                      <a:pt x="299" y="1870"/>
                    </a:lnTo>
                    <a:cubicBezTo>
                      <a:pt x="1263" y="3096"/>
                      <a:pt x="2263" y="4310"/>
                      <a:pt x="3311" y="5477"/>
                    </a:cubicBezTo>
                    <a:cubicBezTo>
                      <a:pt x="4347" y="6644"/>
                      <a:pt x="5430" y="7787"/>
                      <a:pt x="6537" y="8894"/>
                    </a:cubicBezTo>
                    <a:cubicBezTo>
                      <a:pt x="7645" y="10014"/>
                      <a:pt x="8812" y="11109"/>
                      <a:pt x="10014" y="12133"/>
                    </a:cubicBezTo>
                    <a:cubicBezTo>
                      <a:pt x="10764" y="12776"/>
                      <a:pt x="11538" y="13395"/>
                      <a:pt x="12324" y="14002"/>
                    </a:cubicBezTo>
                    <a:cubicBezTo>
                      <a:pt x="13098" y="14621"/>
                      <a:pt x="13907" y="15181"/>
                      <a:pt x="14693" y="15788"/>
                    </a:cubicBezTo>
                    <a:cubicBezTo>
                      <a:pt x="14265" y="15169"/>
                      <a:pt x="13836" y="14550"/>
                      <a:pt x="13384" y="13954"/>
                    </a:cubicBezTo>
                    <a:cubicBezTo>
                      <a:pt x="12931" y="13359"/>
                      <a:pt x="12479" y="12776"/>
                      <a:pt x="12014" y="12204"/>
                    </a:cubicBezTo>
                    <a:cubicBezTo>
                      <a:pt x="11074" y="11037"/>
                      <a:pt x="10121" y="9883"/>
                      <a:pt x="9216" y="8692"/>
                    </a:cubicBezTo>
                    <a:cubicBezTo>
                      <a:pt x="7335" y="6180"/>
                      <a:pt x="5299" y="3798"/>
                      <a:pt x="3120" y="1548"/>
                    </a:cubicBezTo>
                    <a:cubicBezTo>
                      <a:pt x="2608" y="1024"/>
                      <a:pt x="2096" y="512"/>
                      <a:pt x="157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32"/>
              <p:cNvSpPr/>
              <p:nvPr/>
            </p:nvSpPr>
            <p:spPr>
              <a:xfrm>
                <a:off x="4182863" y="778638"/>
                <a:ext cx="180699" cy="194165"/>
              </a:xfrm>
              <a:custGeom>
                <a:avLst/>
                <a:gdLst/>
                <a:ahLst/>
                <a:cxnLst/>
                <a:rect l="l" t="t" r="r" b="b"/>
                <a:pathLst>
                  <a:path w="14694" h="15789" extrusionOk="0">
                    <a:moveTo>
                      <a:pt x="1" y="1"/>
                    </a:moveTo>
                    <a:lnTo>
                      <a:pt x="1" y="1"/>
                    </a:lnTo>
                    <a:cubicBezTo>
                      <a:pt x="429" y="620"/>
                      <a:pt x="846" y="1239"/>
                      <a:pt x="1299" y="1834"/>
                    </a:cubicBezTo>
                    <a:cubicBezTo>
                      <a:pt x="1751" y="2430"/>
                      <a:pt x="2203" y="3013"/>
                      <a:pt x="2680" y="3596"/>
                    </a:cubicBezTo>
                    <a:cubicBezTo>
                      <a:pt x="3608" y="4763"/>
                      <a:pt x="4561" y="5906"/>
                      <a:pt x="5466" y="7109"/>
                    </a:cubicBezTo>
                    <a:cubicBezTo>
                      <a:pt x="7347" y="9609"/>
                      <a:pt x="9395" y="11990"/>
                      <a:pt x="11574" y="14253"/>
                    </a:cubicBezTo>
                    <a:cubicBezTo>
                      <a:pt x="12074" y="14765"/>
                      <a:pt x="12598" y="15276"/>
                      <a:pt x="13110" y="15788"/>
                    </a:cubicBezTo>
                    <a:cubicBezTo>
                      <a:pt x="13621" y="15265"/>
                      <a:pt x="14145" y="14765"/>
                      <a:pt x="14693" y="14300"/>
                    </a:cubicBezTo>
                    <a:lnTo>
                      <a:pt x="14395" y="13919"/>
                    </a:lnTo>
                    <a:cubicBezTo>
                      <a:pt x="13419" y="12693"/>
                      <a:pt x="12431" y="11478"/>
                      <a:pt x="11383" y="10312"/>
                    </a:cubicBezTo>
                    <a:cubicBezTo>
                      <a:pt x="10335" y="9145"/>
                      <a:pt x="9252" y="8002"/>
                      <a:pt x="8145" y="6894"/>
                    </a:cubicBezTo>
                    <a:cubicBezTo>
                      <a:pt x="7037" y="5775"/>
                      <a:pt x="5882" y="4680"/>
                      <a:pt x="4680" y="3656"/>
                    </a:cubicBezTo>
                    <a:cubicBezTo>
                      <a:pt x="3918" y="3013"/>
                      <a:pt x="3144" y="2394"/>
                      <a:pt x="2370" y="1787"/>
                    </a:cubicBezTo>
                    <a:cubicBezTo>
                      <a:pt x="1596" y="1168"/>
                      <a:pt x="787"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32"/>
              <p:cNvSpPr/>
              <p:nvPr/>
            </p:nvSpPr>
            <p:spPr>
              <a:xfrm>
                <a:off x="4340407" y="684931"/>
                <a:ext cx="114662" cy="224479"/>
              </a:xfrm>
              <a:custGeom>
                <a:avLst/>
                <a:gdLst/>
                <a:ahLst/>
                <a:cxnLst/>
                <a:rect l="l" t="t" r="r" b="b"/>
                <a:pathLst>
                  <a:path w="9324" h="18254" extrusionOk="0">
                    <a:moveTo>
                      <a:pt x="1" y="1"/>
                    </a:moveTo>
                    <a:lnTo>
                      <a:pt x="1" y="1"/>
                    </a:lnTo>
                    <a:cubicBezTo>
                      <a:pt x="227" y="882"/>
                      <a:pt x="465" y="1763"/>
                      <a:pt x="739" y="2632"/>
                    </a:cubicBezTo>
                    <a:cubicBezTo>
                      <a:pt x="1037" y="3549"/>
                      <a:pt x="1370" y="4466"/>
                      <a:pt x="1703" y="5371"/>
                    </a:cubicBezTo>
                    <a:cubicBezTo>
                      <a:pt x="2346" y="7133"/>
                      <a:pt x="3061" y="8871"/>
                      <a:pt x="3787" y="10597"/>
                    </a:cubicBezTo>
                    <a:cubicBezTo>
                      <a:pt x="4513" y="12324"/>
                      <a:pt x="5240" y="14050"/>
                      <a:pt x="6073" y="15729"/>
                    </a:cubicBezTo>
                    <a:cubicBezTo>
                      <a:pt x="6490" y="16574"/>
                      <a:pt x="6918" y="17420"/>
                      <a:pt x="7359" y="18253"/>
                    </a:cubicBezTo>
                    <a:cubicBezTo>
                      <a:pt x="8002" y="17943"/>
                      <a:pt x="8657" y="17646"/>
                      <a:pt x="9323" y="17384"/>
                    </a:cubicBezTo>
                    <a:cubicBezTo>
                      <a:pt x="8716" y="15824"/>
                      <a:pt x="8073" y="14288"/>
                      <a:pt x="7347" y="12788"/>
                    </a:cubicBezTo>
                    <a:cubicBezTo>
                      <a:pt x="6537" y="11097"/>
                      <a:pt x="5668" y="9442"/>
                      <a:pt x="4775" y="7799"/>
                    </a:cubicBezTo>
                    <a:cubicBezTo>
                      <a:pt x="4049" y="6454"/>
                      <a:pt x="3299" y="5120"/>
                      <a:pt x="2501" y="3811"/>
                    </a:cubicBezTo>
                    <a:cubicBezTo>
                      <a:pt x="2108" y="3144"/>
                      <a:pt x="1715" y="2489"/>
                      <a:pt x="1287" y="1846"/>
                    </a:cubicBezTo>
                    <a:cubicBezTo>
                      <a:pt x="858" y="1215"/>
                      <a:pt x="441"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32"/>
              <p:cNvSpPr/>
              <p:nvPr/>
            </p:nvSpPr>
            <p:spPr>
              <a:xfrm>
                <a:off x="4472187" y="794157"/>
                <a:ext cx="34716" cy="95035"/>
              </a:xfrm>
              <a:custGeom>
                <a:avLst/>
                <a:gdLst/>
                <a:ahLst/>
                <a:cxnLst/>
                <a:rect l="l" t="t" r="r" b="b"/>
                <a:pathLst>
                  <a:path w="2823" h="7728" extrusionOk="0">
                    <a:moveTo>
                      <a:pt x="0" y="1"/>
                    </a:moveTo>
                    <a:cubicBezTo>
                      <a:pt x="84" y="2501"/>
                      <a:pt x="358" y="5001"/>
                      <a:pt x="810" y="7466"/>
                    </a:cubicBezTo>
                    <a:cubicBezTo>
                      <a:pt x="834" y="7561"/>
                      <a:pt x="846" y="7645"/>
                      <a:pt x="870" y="7728"/>
                    </a:cubicBezTo>
                    <a:cubicBezTo>
                      <a:pt x="1513" y="7537"/>
                      <a:pt x="2156" y="7383"/>
                      <a:pt x="2822" y="7240"/>
                    </a:cubicBezTo>
                    <a:cubicBezTo>
                      <a:pt x="2810" y="7180"/>
                      <a:pt x="2787" y="7121"/>
                      <a:pt x="2763" y="7073"/>
                    </a:cubicBezTo>
                    <a:cubicBezTo>
                      <a:pt x="1989" y="4668"/>
                      <a:pt x="965" y="2370"/>
                      <a:pt x="12" y="37"/>
                    </a:cubicBezTo>
                    <a:lnTo>
                      <a:pt x="0"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32"/>
              <p:cNvSpPr/>
              <p:nvPr/>
            </p:nvSpPr>
            <p:spPr>
              <a:xfrm>
                <a:off x="4187254" y="1305303"/>
                <a:ext cx="95330" cy="47739"/>
              </a:xfrm>
              <a:custGeom>
                <a:avLst/>
                <a:gdLst/>
                <a:ahLst/>
                <a:cxnLst/>
                <a:rect l="l" t="t" r="r" b="b"/>
                <a:pathLst>
                  <a:path w="7752" h="3882" extrusionOk="0">
                    <a:moveTo>
                      <a:pt x="7038" y="0"/>
                    </a:moveTo>
                    <a:cubicBezTo>
                      <a:pt x="6716" y="155"/>
                      <a:pt x="6395" y="298"/>
                      <a:pt x="6085" y="465"/>
                    </a:cubicBezTo>
                    <a:cubicBezTo>
                      <a:pt x="5025" y="1001"/>
                      <a:pt x="3990" y="1572"/>
                      <a:pt x="2977" y="2167"/>
                    </a:cubicBezTo>
                    <a:cubicBezTo>
                      <a:pt x="1977" y="2739"/>
                      <a:pt x="989" y="3310"/>
                      <a:pt x="1" y="3882"/>
                    </a:cubicBezTo>
                    <a:cubicBezTo>
                      <a:pt x="2311" y="3453"/>
                      <a:pt x="4585" y="2858"/>
                      <a:pt x="6799" y="2084"/>
                    </a:cubicBezTo>
                    <a:cubicBezTo>
                      <a:pt x="7121" y="1965"/>
                      <a:pt x="7442" y="1846"/>
                      <a:pt x="7752" y="1727"/>
                    </a:cubicBezTo>
                    <a:cubicBezTo>
                      <a:pt x="7502" y="1167"/>
                      <a:pt x="7264" y="584"/>
                      <a:pt x="7038"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32"/>
              <p:cNvSpPr/>
              <p:nvPr/>
            </p:nvSpPr>
            <p:spPr>
              <a:xfrm>
                <a:off x="4104824" y="1358010"/>
                <a:ext cx="209242" cy="147312"/>
              </a:xfrm>
              <a:custGeom>
                <a:avLst/>
                <a:gdLst/>
                <a:ahLst/>
                <a:cxnLst/>
                <a:rect l="l" t="t" r="r" b="b"/>
                <a:pathLst>
                  <a:path w="17015" h="11979" extrusionOk="0">
                    <a:moveTo>
                      <a:pt x="15800" y="1"/>
                    </a:moveTo>
                    <a:cubicBezTo>
                      <a:pt x="13681" y="1334"/>
                      <a:pt x="11597" y="2751"/>
                      <a:pt x="9609" y="4299"/>
                    </a:cubicBezTo>
                    <a:cubicBezTo>
                      <a:pt x="7335" y="6061"/>
                      <a:pt x="5108" y="7918"/>
                      <a:pt x="2870" y="9740"/>
                    </a:cubicBezTo>
                    <a:cubicBezTo>
                      <a:pt x="1941" y="10502"/>
                      <a:pt x="989" y="11264"/>
                      <a:pt x="1" y="11966"/>
                    </a:cubicBezTo>
                    <a:cubicBezTo>
                      <a:pt x="1" y="11966"/>
                      <a:pt x="1" y="11978"/>
                      <a:pt x="1" y="11978"/>
                    </a:cubicBezTo>
                    <a:cubicBezTo>
                      <a:pt x="1370" y="11490"/>
                      <a:pt x="2739" y="10990"/>
                      <a:pt x="4073" y="10407"/>
                    </a:cubicBezTo>
                    <a:cubicBezTo>
                      <a:pt x="5394" y="9823"/>
                      <a:pt x="6692" y="9169"/>
                      <a:pt x="7954" y="8454"/>
                    </a:cubicBezTo>
                    <a:cubicBezTo>
                      <a:pt x="9228" y="7728"/>
                      <a:pt x="10466" y="6954"/>
                      <a:pt x="11657" y="6121"/>
                    </a:cubicBezTo>
                    <a:cubicBezTo>
                      <a:pt x="12336" y="5632"/>
                      <a:pt x="13014" y="5156"/>
                      <a:pt x="13669" y="4632"/>
                    </a:cubicBezTo>
                    <a:cubicBezTo>
                      <a:pt x="14241" y="4180"/>
                      <a:pt x="14800" y="3715"/>
                      <a:pt x="15360" y="3251"/>
                    </a:cubicBezTo>
                    <a:cubicBezTo>
                      <a:pt x="15919" y="2787"/>
                      <a:pt x="16467" y="2311"/>
                      <a:pt x="17015" y="1834"/>
                    </a:cubicBezTo>
                    <a:cubicBezTo>
                      <a:pt x="16586" y="1239"/>
                      <a:pt x="16181" y="632"/>
                      <a:pt x="1580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32"/>
              <p:cNvSpPr/>
              <p:nvPr/>
            </p:nvSpPr>
            <p:spPr>
              <a:xfrm>
                <a:off x="4063824" y="925790"/>
                <a:ext cx="232238" cy="130464"/>
              </a:xfrm>
              <a:custGeom>
                <a:avLst/>
                <a:gdLst/>
                <a:ahLst/>
                <a:cxnLst/>
                <a:rect l="l" t="t" r="r" b="b"/>
                <a:pathLst>
                  <a:path w="18885" h="10609" extrusionOk="0">
                    <a:moveTo>
                      <a:pt x="1" y="1"/>
                    </a:moveTo>
                    <a:lnTo>
                      <a:pt x="1" y="1"/>
                    </a:lnTo>
                    <a:cubicBezTo>
                      <a:pt x="370" y="239"/>
                      <a:pt x="727" y="489"/>
                      <a:pt x="1108" y="727"/>
                    </a:cubicBezTo>
                    <a:cubicBezTo>
                      <a:pt x="1477" y="965"/>
                      <a:pt x="1858" y="1203"/>
                      <a:pt x="2227" y="1441"/>
                    </a:cubicBezTo>
                    <a:cubicBezTo>
                      <a:pt x="2978" y="1906"/>
                      <a:pt x="3728" y="2382"/>
                      <a:pt x="4478" y="2858"/>
                    </a:cubicBezTo>
                    <a:cubicBezTo>
                      <a:pt x="5990" y="3811"/>
                      <a:pt x="7490" y="4775"/>
                      <a:pt x="9014" y="5692"/>
                    </a:cubicBezTo>
                    <a:cubicBezTo>
                      <a:pt x="10538" y="6620"/>
                      <a:pt x="12086" y="7537"/>
                      <a:pt x="13669" y="8371"/>
                    </a:cubicBezTo>
                    <a:cubicBezTo>
                      <a:pt x="15110" y="9156"/>
                      <a:pt x="16563" y="9895"/>
                      <a:pt x="18027" y="10609"/>
                    </a:cubicBezTo>
                    <a:cubicBezTo>
                      <a:pt x="18289" y="10061"/>
                      <a:pt x="18575" y="9514"/>
                      <a:pt x="18884" y="8990"/>
                    </a:cubicBezTo>
                    <a:cubicBezTo>
                      <a:pt x="17491" y="8097"/>
                      <a:pt x="16098" y="7228"/>
                      <a:pt x="14669" y="6418"/>
                    </a:cubicBezTo>
                    <a:cubicBezTo>
                      <a:pt x="13038" y="5489"/>
                      <a:pt x="11383" y="4632"/>
                      <a:pt x="9693" y="3834"/>
                    </a:cubicBezTo>
                    <a:cubicBezTo>
                      <a:pt x="8121" y="3108"/>
                      <a:pt x="6526" y="2429"/>
                      <a:pt x="4930" y="1798"/>
                    </a:cubicBezTo>
                    <a:cubicBezTo>
                      <a:pt x="4109" y="1477"/>
                      <a:pt x="3299" y="1155"/>
                      <a:pt x="2477" y="858"/>
                    </a:cubicBezTo>
                    <a:cubicBezTo>
                      <a:pt x="2073" y="703"/>
                      <a:pt x="1680" y="560"/>
                      <a:pt x="1275" y="405"/>
                    </a:cubicBezTo>
                    <a:cubicBezTo>
                      <a:pt x="870" y="262"/>
                      <a:pt x="418" y="13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32"/>
              <p:cNvSpPr/>
              <p:nvPr/>
            </p:nvSpPr>
            <p:spPr>
              <a:xfrm>
                <a:off x="4022246" y="1248931"/>
                <a:ext cx="240724" cy="70883"/>
              </a:xfrm>
              <a:custGeom>
                <a:avLst/>
                <a:gdLst/>
                <a:ahLst/>
                <a:cxnLst/>
                <a:rect l="l" t="t" r="r" b="b"/>
                <a:pathLst>
                  <a:path w="19575" h="5764" extrusionOk="0">
                    <a:moveTo>
                      <a:pt x="19217" y="1"/>
                    </a:moveTo>
                    <a:cubicBezTo>
                      <a:pt x="18693" y="60"/>
                      <a:pt x="18170" y="132"/>
                      <a:pt x="17646" y="203"/>
                    </a:cubicBezTo>
                    <a:cubicBezTo>
                      <a:pt x="16729" y="322"/>
                      <a:pt x="15812" y="453"/>
                      <a:pt x="14907" y="608"/>
                    </a:cubicBezTo>
                    <a:cubicBezTo>
                      <a:pt x="14002" y="774"/>
                      <a:pt x="13121" y="977"/>
                      <a:pt x="12228" y="1227"/>
                    </a:cubicBezTo>
                    <a:cubicBezTo>
                      <a:pt x="10430" y="1727"/>
                      <a:pt x="8656" y="2334"/>
                      <a:pt x="6894" y="2977"/>
                    </a:cubicBezTo>
                    <a:cubicBezTo>
                      <a:pt x="5823" y="3382"/>
                      <a:pt x="4763" y="3799"/>
                      <a:pt x="3703" y="4227"/>
                    </a:cubicBezTo>
                    <a:cubicBezTo>
                      <a:pt x="3191" y="4430"/>
                      <a:pt x="2691" y="4644"/>
                      <a:pt x="2179" y="4870"/>
                    </a:cubicBezTo>
                    <a:cubicBezTo>
                      <a:pt x="1679" y="5085"/>
                      <a:pt x="1179" y="5299"/>
                      <a:pt x="667" y="5501"/>
                    </a:cubicBezTo>
                    <a:lnTo>
                      <a:pt x="691" y="5489"/>
                    </a:lnTo>
                    <a:lnTo>
                      <a:pt x="691" y="5489"/>
                    </a:lnTo>
                    <a:cubicBezTo>
                      <a:pt x="465" y="5573"/>
                      <a:pt x="239" y="5668"/>
                      <a:pt x="1" y="5763"/>
                    </a:cubicBezTo>
                    <a:cubicBezTo>
                      <a:pt x="453" y="5716"/>
                      <a:pt x="894" y="5656"/>
                      <a:pt x="1346" y="5608"/>
                    </a:cubicBezTo>
                    <a:cubicBezTo>
                      <a:pt x="1787" y="5561"/>
                      <a:pt x="2275" y="5513"/>
                      <a:pt x="2751" y="5466"/>
                    </a:cubicBezTo>
                    <a:cubicBezTo>
                      <a:pt x="3680" y="5358"/>
                      <a:pt x="4608" y="5216"/>
                      <a:pt x="5525" y="5049"/>
                    </a:cubicBezTo>
                    <a:cubicBezTo>
                      <a:pt x="7371" y="4739"/>
                      <a:pt x="9204" y="4334"/>
                      <a:pt x="11026" y="3930"/>
                    </a:cubicBezTo>
                    <a:cubicBezTo>
                      <a:pt x="12824" y="3525"/>
                      <a:pt x="14621" y="3120"/>
                      <a:pt x="16395" y="2620"/>
                    </a:cubicBezTo>
                    <a:cubicBezTo>
                      <a:pt x="17455" y="2322"/>
                      <a:pt x="18515" y="2013"/>
                      <a:pt x="19574" y="1691"/>
                    </a:cubicBezTo>
                    <a:cubicBezTo>
                      <a:pt x="19432" y="1144"/>
                      <a:pt x="19324" y="572"/>
                      <a:pt x="1921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32"/>
              <p:cNvSpPr/>
              <p:nvPr/>
            </p:nvSpPr>
            <p:spPr>
              <a:xfrm>
                <a:off x="4224736" y="1433271"/>
                <a:ext cx="159314" cy="198408"/>
              </a:xfrm>
              <a:custGeom>
                <a:avLst/>
                <a:gdLst/>
                <a:ahLst/>
                <a:cxnLst/>
                <a:rect l="l" t="t" r="r" b="b"/>
                <a:pathLst>
                  <a:path w="12955" h="16134" extrusionOk="0">
                    <a:moveTo>
                      <a:pt x="11157" y="1"/>
                    </a:moveTo>
                    <a:cubicBezTo>
                      <a:pt x="10717" y="453"/>
                      <a:pt x="10288" y="917"/>
                      <a:pt x="9871" y="1382"/>
                    </a:cubicBezTo>
                    <a:cubicBezTo>
                      <a:pt x="8835" y="2537"/>
                      <a:pt x="7871" y="3751"/>
                      <a:pt x="6966" y="5013"/>
                    </a:cubicBezTo>
                    <a:cubicBezTo>
                      <a:pt x="5263" y="7347"/>
                      <a:pt x="3644" y="9752"/>
                      <a:pt x="2180" y="12240"/>
                    </a:cubicBezTo>
                    <a:cubicBezTo>
                      <a:pt x="1799" y="12883"/>
                      <a:pt x="1430" y="13526"/>
                      <a:pt x="1072" y="14181"/>
                    </a:cubicBezTo>
                    <a:cubicBezTo>
                      <a:pt x="715" y="14836"/>
                      <a:pt x="370" y="15491"/>
                      <a:pt x="1" y="16133"/>
                    </a:cubicBezTo>
                    <a:cubicBezTo>
                      <a:pt x="513" y="15633"/>
                      <a:pt x="1049" y="15169"/>
                      <a:pt x="1584" y="14681"/>
                    </a:cubicBezTo>
                    <a:cubicBezTo>
                      <a:pt x="2108" y="14193"/>
                      <a:pt x="2620" y="13693"/>
                      <a:pt x="3144" y="13193"/>
                    </a:cubicBezTo>
                    <a:cubicBezTo>
                      <a:pt x="4168" y="12181"/>
                      <a:pt x="5144" y="11121"/>
                      <a:pt x="6109" y="10049"/>
                    </a:cubicBezTo>
                    <a:cubicBezTo>
                      <a:pt x="7061" y="8978"/>
                      <a:pt x="8002" y="7859"/>
                      <a:pt x="8931" y="6751"/>
                    </a:cubicBezTo>
                    <a:cubicBezTo>
                      <a:pt x="9931" y="5561"/>
                      <a:pt x="10895" y="4346"/>
                      <a:pt x="11800" y="3084"/>
                    </a:cubicBezTo>
                    <a:cubicBezTo>
                      <a:pt x="12193" y="2537"/>
                      <a:pt x="12574" y="2001"/>
                      <a:pt x="12955" y="1441"/>
                    </a:cubicBezTo>
                    <a:cubicBezTo>
                      <a:pt x="12336" y="1001"/>
                      <a:pt x="11729" y="512"/>
                      <a:pt x="111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32"/>
              <p:cNvSpPr/>
              <p:nvPr/>
            </p:nvSpPr>
            <p:spPr>
              <a:xfrm>
                <a:off x="4001020" y="1100758"/>
                <a:ext cx="259465" cy="49350"/>
              </a:xfrm>
              <a:custGeom>
                <a:avLst/>
                <a:gdLst/>
                <a:ahLst/>
                <a:cxnLst/>
                <a:rect l="l" t="t" r="r" b="b"/>
                <a:pathLst>
                  <a:path w="21099" h="4013" extrusionOk="0">
                    <a:moveTo>
                      <a:pt x="1488" y="0"/>
                    </a:moveTo>
                    <a:cubicBezTo>
                      <a:pt x="988" y="24"/>
                      <a:pt x="500" y="60"/>
                      <a:pt x="0" y="96"/>
                    </a:cubicBezTo>
                    <a:cubicBezTo>
                      <a:pt x="488" y="215"/>
                      <a:pt x="965" y="346"/>
                      <a:pt x="1441" y="465"/>
                    </a:cubicBezTo>
                    <a:cubicBezTo>
                      <a:pt x="1929" y="584"/>
                      <a:pt x="2453" y="679"/>
                      <a:pt x="2965" y="774"/>
                    </a:cubicBezTo>
                    <a:cubicBezTo>
                      <a:pt x="3977" y="965"/>
                      <a:pt x="4989" y="1191"/>
                      <a:pt x="5989" y="1405"/>
                    </a:cubicBezTo>
                    <a:cubicBezTo>
                      <a:pt x="8001" y="1834"/>
                      <a:pt x="10013" y="2263"/>
                      <a:pt x="12037" y="2656"/>
                    </a:cubicBezTo>
                    <a:cubicBezTo>
                      <a:pt x="14954" y="3203"/>
                      <a:pt x="17883" y="3620"/>
                      <a:pt x="20824" y="4013"/>
                    </a:cubicBezTo>
                    <a:cubicBezTo>
                      <a:pt x="20896" y="3465"/>
                      <a:pt x="20991" y="2918"/>
                      <a:pt x="21098" y="2382"/>
                    </a:cubicBezTo>
                    <a:cubicBezTo>
                      <a:pt x="20134" y="2132"/>
                      <a:pt x="19169" y="1905"/>
                      <a:pt x="18205" y="1679"/>
                    </a:cubicBezTo>
                    <a:cubicBezTo>
                      <a:pt x="14216" y="786"/>
                      <a:pt x="10120" y="358"/>
                      <a:pt x="6037" y="143"/>
                    </a:cubicBezTo>
                    <a:cubicBezTo>
                      <a:pt x="5037" y="84"/>
                      <a:pt x="4036" y="48"/>
                      <a:pt x="3036" y="12"/>
                    </a:cubicBezTo>
                    <a:cubicBezTo>
                      <a:pt x="2703" y="0"/>
                      <a:pt x="2370" y="0"/>
                      <a:pt x="203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32"/>
              <p:cNvSpPr/>
              <p:nvPr/>
            </p:nvSpPr>
            <p:spPr>
              <a:xfrm>
                <a:off x="4281994" y="904564"/>
                <a:ext cx="580110" cy="580110"/>
              </a:xfrm>
              <a:custGeom>
                <a:avLst/>
                <a:gdLst/>
                <a:ahLst/>
                <a:cxnLst/>
                <a:rect l="l" t="t" r="r" b="b"/>
                <a:pathLst>
                  <a:path w="47173" h="47173" extrusionOk="0">
                    <a:moveTo>
                      <a:pt x="23587" y="893"/>
                    </a:moveTo>
                    <a:cubicBezTo>
                      <a:pt x="36100" y="893"/>
                      <a:pt x="46280" y="11073"/>
                      <a:pt x="46280" y="23586"/>
                    </a:cubicBezTo>
                    <a:cubicBezTo>
                      <a:pt x="46280" y="36100"/>
                      <a:pt x="36100" y="46280"/>
                      <a:pt x="23587" y="46280"/>
                    </a:cubicBezTo>
                    <a:cubicBezTo>
                      <a:pt x="11073" y="46280"/>
                      <a:pt x="893" y="36100"/>
                      <a:pt x="893" y="23586"/>
                    </a:cubicBezTo>
                    <a:cubicBezTo>
                      <a:pt x="893" y="11061"/>
                      <a:pt x="11073" y="893"/>
                      <a:pt x="23587" y="893"/>
                    </a:cubicBezTo>
                    <a:close/>
                    <a:moveTo>
                      <a:pt x="23587" y="0"/>
                    </a:moveTo>
                    <a:cubicBezTo>
                      <a:pt x="10585" y="0"/>
                      <a:pt x="0" y="10585"/>
                      <a:pt x="0" y="23586"/>
                    </a:cubicBezTo>
                    <a:cubicBezTo>
                      <a:pt x="0" y="36588"/>
                      <a:pt x="10585" y="47173"/>
                      <a:pt x="23587" y="47173"/>
                    </a:cubicBezTo>
                    <a:cubicBezTo>
                      <a:pt x="36600" y="47173"/>
                      <a:pt x="47173" y="36588"/>
                      <a:pt x="47173" y="23586"/>
                    </a:cubicBezTo>
                    <a:cubicBezTo>
                      <a:pt x="47173" y="10573"/>
                      <a:pt x="36588" y="0"/>
                      <a:pt x="2358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495" name="Google Shape;1495;p32"/>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sp>
        <p:nvSpPr>
          <p:cNvPr id="1496" name="Google Shape;1496;p32"/>
          <p:cNvSpPr txBox="1"/>
          <p:nvPr/>
        </p:nvSpPr>
        <p:spPr>
          <a:xfrm>
            <a:off x="2716199" y="1105175"/>
            <a:ext cx="3711600" cy="27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Henny Penny"/>
                <a:ea typeface="Henny Penny"/>
                <a:cs typeface="Henny Penny"/>
                <a:sym typeface="Henny Penny"/>
              </a:rPr>
              <a:t>STEPS TO USE THE DIARY</a:t>
            </a:r>
            <a:endParaRPr sz="1800">
              <a:solidFill>
                <a:schemeClr val="lt1"/>
              </a:solidFill>
              <a:latin typeface="Henny Penny"/>
              <a:ea typeface="Henny Penny"/>
              <a:cs typeface="Henny Penny"/>
              <a:sym typeface="Henny Penny"/>
            </a:endParaRPr>
          </a:p>
        </p:txBody>
      </p:sp>
      <p:graphicFrame>
        <p:nvGraphicFramePr>
          <p:cNvPr id="1497" name="Google Shape;1497;p32"/>
          <p:cNvGraphicFramePr/>
          <p:nvPr/>
        </p:nvGraphicFramePr>
        <p:xfrm>
          <a:off x="1048986" y="1614643"/>
          <a:ext cx="3000000" cy="3000000"/>
        </p:xfrm>
        <a:graphic>
          <a:graphicData uri="http://schemas.openxmlformats.org/drawingml/2006/table">
            <a:tbl>
              <a:tblPr>
                <a:noFill/>
                <a:tableStyleId>{2D360F45-98CE-4AF8-84D1-86860337370E}</a:tableStyleId>
              </a:tblPr>
              <a:tblGrid>
                <a:gridCol w="1318975">
                  <a:extLst>
                    <a:ext uri="{9D8B030D-6E8A-4147-A177-3AD203B41FA5}">
                      <a16:colId xmlns:a16="http://schemas.microsoft.com/office/drawing/2014/main" val="20000"/>
                    </a:ext>
                  </a:extLst>
                </a:gridCol>
                <a:gridCol w="5727050">
                  <a:extLst>
                    <a:ext uri="{9D8B030D-6E8A-4147-A177-3AD203B41FA5}">
                      <a16:colId xmlns:a16="http://schemas.microsoft.com/office/drawing/2014/main" val="20001"/>
                    </a:ext>
                  </a:extLst>
                </a:gridCol>
              </a:tblGrid>
              <a:tr h="563650">
                <a:tc rowSpan="2">
                  <a:txBody>
                    <a:bodyPr/>
                    <a:lstStyle/>
                    <a:p>
                      <a:pPr marL="0" lvl="0" indent="0" algn="ctr" rtl="0">
                        <a:spcBef>
                          <a:spcPts val="0"/>
                        </a:spcBef>
                        <a:spcAft>
                          <a:spcPts val="0"/>
                        </a:spcAft>
                        <a:buNone/>
                      </a:pPr>
                      <a:r>
                        <a:rPr lang="en" sz="2000">
                          <a:solidFill>
                            <a:schemeClr val="lt1"/>
                          </a:solidFill>
                          <a:latin typeface="Henny Penny"/>
                          <a:ea typeface="Henny Penny"/>
                          <a:cs typeface="Henny Penny"/>
                          <a:sym typeface="Henny Penny"/>
                        </a:rPr>
                        <a:t>STEP 1</a:t>
                      </a:r>
                      <a:endParaRPr sz="2000">
                        <a:solidFill>
                          <a:schemeClr val="lt1"/>
                        </a:solidFill>
                        <a:latin typeface="Henny Penny"/>
                        <a:ea typeface="Henny Penny"/>
                        <a:cs typeface="Henny Penny"/>
                        <a:sym typeface="Henny Penny"/>
                      </a:endParaRPr>
                    </a:p>
                  </a:txBody>
                  <a:tcPr marL="91425" marR="91425" marT="0"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r>
                        <a:rPr lang="en" sz="1600">
                          <a:solidFill>
                            <a:schemeClr val="lt1"/>
                          </a:solidFill>
                          <a:latin typeface="Henny Penny"/>
                          <a:ea typeface="Henny Penny"/>
                          <a:cs typeface="Henny Penny"/>
                          <a:sym typeface="Henny Penny"/>
                        </a:rPr>
                        <a:t>THINK FIRST</a:t>
                      </a:r>
                      <a:endParaRPr sz="1600">
                        <a:solidFill>
                          <a:schemeClr val="lt1"/>
                        </a:solidFill>
                        <a:latin typeface="Henny Penny"/>
                        <a:ea typeface="Henny Penny"/>
                        <a:cs typeface="Henny Penny"/>
                        <a:sym typeface="Henny Penny"/>
                      </a:endParaRPr>
                    </a:p>
                  </a:txBody>
                  <a:tcPr marL="91425" marR="91425" marT="0"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0"/>
                  </a:ext>
                </a:extLst>
              </a:tr>
              <a:tr h="352300">
                <a:tc vMerge="1">
                  <a:txBody>
                    <a:bodyPr/>
                    <a:lstStyle/>
                    <a:p>
                      <a:endParaRPr lang="en-US"/>
                    </a:p>
                  </a:txBody>
                  <a:tcPr/>
                </a:tc>
                <a:tc>
                  <a:txBody>
                    <a:bodyPr/>
                    <a:lstStyle/>
                    <a:p>
                      <a:pPr marL="0" lvl="0" indent="0" algn="l" rtl="0">
                        <a:spcBef>
                          <a:spcPts val="0"/>
                        </a:spcBef>
                        <a:spcAft>
                          <a:spcPts val="0"/>
                        </a:spcAft>
                        <a:buNone/>
                      </a:pPr>
                      <a:r>
                        <a:rPr lang="en">
                          <a:solidFill>
                            <a:schemeClr val="lt1"/>
                          </a:solidFill>
                          <a:latin typeface="Nanum Myeongjo"/>
                          <a:ea typeface="Nanum Myeongjo"/>
                          <a:cs typeface="Nanum Myeongjo"/>
                          <a:sym typeface="Nanum Myeongjo"/>
                        </a:rPr>
                        <a:t>Neptune is the fourth-largest planet by diameter in the Solar System </a:t>
                      </a:r>
                      <a:endParaRPr>
                        <a:solidFill>
                          <a:schemeClr val="lt1"/>
                        </a:solidFill>
                        <a:latin typeface="Nanum Myeongjo"/>
                        <a:ea typeface="Nanum Myeongjo"/>
                        <a:cs typeface="Nanum Myeongjo"/>
                        <a:sym typeface="Nanum Myeongjo"/>
                      </a:endParaRPr>
                    </a:p>
                  </a:txBody>
                  <a:tcPr marL="91425" marR="91425" marT="0"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563650">
                <a:tc rowSpan="2">
                  <a:txBody>
                    <a:bodyPr/>
                    <a:lstStyle/>
                    <a:p>
                      <a:pPr marL="0" lvl="0" indent="0" algn="ctr" rtl="0">
                        <a:spcBef>
                          <a:spcPts val="0"/>
                        </a:spcBef>
                        <a:spcAft>
                          <a:spcPts val="0"/>
                        </a:spcAft>
                        <a:buClr>
                          <a:srgbClr val="000000"/>
                        </a:buClr>
                        <a:buSzPts val="1100"/>
                        <a:buFont typeface="Arial"/>
                        <a:buNone/>
                      </a:pPr>
                      <a:r>
                        <a:rPr lang="en" sz="2000">
                          <a:solidFill>
                            <a:schemeClr val="lt1"/>
                          </a:solidFill>
                          <a:latin typeface="Henny Penny"/>
                          <a:ea typeface="Henny Penny"/>
                          <a:cs typeface="Henny Penny"/>
                          <a:sym typeface="Henny Penny"/>
                        </a:rPr>
                        <a:t>STEP 2</a:t>
                      </a:r>
                      <a:endParaRPr sz="2000">
                        <a:solidFill>
                          <a:schemeClr val="lt1"/>
                        </a:solidFill>
                        <a:latin typeface="Henny Penny"/>
                        <a:ea typeface="Henny Penny"/>
                        <a:cs typeface="Henny Penny"/>
                        <a:sym typeface="Henny Penny"/>
                      </a:endParaRPr>
                    </a:p>
                  </a:txBody>
                  <a:tcPr marL="91425" marR="91425" marT="0"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r>
                        <a:rPr lang="en" sz="1600">
                          <a:solidFill>
                            <a:schemeClr val="lt1"/>
                          </a:solidFill>
                          <a:latin typeface="Henny Penny"/>
                          <a:ea typeface="Henny Penny"/>
                          <a:cs typeface="Henny Penny"/>
                          <a:sym typeface="Henny Penny"/>
                        </a:rPr>
                        <a:t>LOOK INSIDE</a:t>
                      </a:r>
                      <a:endParaRPr sz="1600">
                        <a:solidFill>
                          <a:schemeClr val="lt1"/>
                        </a:solidFill>
                        <a:latin typeface="Henny Penny"/>
                        <a:ea typeface="Henny Penny"/>
                        <a:cs typeface="Henny Penny"/>
                        <a:sym typeface="Henny Penny"/>
                      </a:endParaRPr>
                    </a:p>
                  </a:txBody>
                  <a:tcPr marL="91425" marR="91425" marT="0"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352300">
                <a:tc vMerge="1">
                  <a:txBody>
                    <a:bodyPr/>
                    <a:lstStyle/>
                    <a:p>
                      <a:endParaRPr lang="en-US"/>
                    </a:p>
                  </a:txBody>
                  <a:tcPr/>
                </a:tc>
                <a:tc>
                  <a:txBody>
                    <a:bodyPr/>
                    <a:lstStyle/>
                    <a:p>
                      <a:pPr marL="0" lvl="0" indent="0" algn="l" rtl="0">
                        <a:spcBef>
                          <a:spcPts val="0"/>
                        </a:spcBef>
                        <a:spcAft>
                          <a:spcPts val="0"/>
                        </a:spcAft>
                        <a:buNone/>
                      </a:pPr>
                      <a:r>
                        <a:rPr lang="en">
                          <a:solidFill>
                            <a:schemeClr val="lt1"/>
                          </a:solidFill>
                          <a:latin typeface="Nanum Myeongjo"/>
                          <a:ea typeface="Nanum Myeongjo"/>
                          <a:cs typeface="Nanum Myeongjo"/>
                          <a:sym typeface="Nanum Myeongjo"/>
                        </a:rPr>
                        <a:t>Jupiter is a gas giant and the fourth-brightest object in the night sky</a:t>
                      </a:r>
                      <a:endParaRPr>
                        <a:solidFill>
                          <a:schemeClr val="lt1"/>
                        </a:solidFill>
                        <a:latin typeface="Nanum Myeongjo"/>
                        <a:ea typeface="Nanum Myeongjo"/>
                        <a:cs typeface="Nanum Myeongjo"/>
                        <a:sym typeface="Nanum Myeongjo"/>
                      </a:endParaRPr>
                    </a:p>
                  </a:txBody>
                  <a:tcPr marL="91425" marR="91425" marT="0"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563650">
                <a:tc rowSpan="2">
                  <a:txBody>
                    <a:bodyPr/>
                    <a:lstStyle/>
                    <a:p>
                      <a:pPr marL="0" lvl="0" indent="0" algn="ctr" rtl="0">
                        <a:spcBef>
                          <a:spcPts val="0"/>
                        </a:spcBef>
                        <a:spcAft>
                          <a:spcPts val="0"/>
                        </a:spcAft>
                        <a:buClr>
                          <a:srgbClr val="000000"/>
                        </a:buClr>
                        <a:buSzPts val="1100"/>
                        <a:buFont typeface="Arial"/>
                        <a:buNone/>
                      </a:pPr>
                      <a:r>
                        <a:rPr lang="en" sz="2000">
                          <a:solidFill>
                            <a:schemeClr val="lt1"/>
                          </a:solidFill>
                          <a:latin typeface="Henny Penny"/>
                          <a:ea typeface="Henny Penny"/>
                          <a:cs typeface="Henny Penny"/>
                          <a:sym typeface="Henny Penny"/>
                        </a:rPr>
                        <a:t>STEP 3</a:t>
                      </a:r>
                      <a:endParaRPr sz="2000">
                        <a:solidFill>
                          <a:schemeClr val="lt1"/>
                        </a:solidFill>
                        <a:latin typeface="Henny Penny"/>
                        <a:ea typeface="Henny Penny"/>
                        <a:cs typeface="Henny Penny"/>
                        <a:sym typeface="Henny Penny"/>
                      </a:endParaRPr>
                    </a:p>
                  </a:txBody>
                  <a:tcPr marL="91425" marR="91425" marT="0"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r>
                        <a:rPr lang="en" sz="1600">
                          <a:solidFill>
                            <a:schemeClr val="lt1"/>
                          </a:solidFill>
                          <a:latin typeface="Henny Penny"/>
                          <a:ea typeface="Henny Penny"/>
                          <a:cs typeface="Henny Penny"/>
                          <a:sym typeface="Henny Penny"/>
                        </a:rPr>
                        <a:t>TAKE THE PENCIL</a:t>
                      </a:r>
                      <a:endParaRPr sz="1600">
                        <a:solidFill>
                          <a:schemeClr val="lt1"/>
                        </a:solidFill>
                        <a:latin typeface="Henny Penny"/>
                        <a:ea typeface="Henny Penny"/>
                        <a:cs typeface="Henny Penny"/>
                        <a:sym typeface="Henny Penny"/>
                      </a:endParaRPr>
                    </a:p>
                  </a:txBody>
                  <a:tcPr marL="91425" marR="91425" marT="0"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4"/>
                  </a:ext>
                </a:extLst>
              </a:tr>
              <a:tr h="352300">
                <a:tc vMerge="1">
                  <a:txBody>
                    <a:bodyPr/>
                    <a:lstStyle/>
                    <a:p>
                      <a:endParaRPr lang="en-US"/>
                    </a:p>
                  </a:txBody>
                  <a:tcPr/>
                </a:tc>
                <a:tc>
                  <a:txBody>
                    <a:bodyPr/>
                    <a:lstStyle/>
                    <a:p>
                      <a:pPr marL="0" lvl="0" indent="0" algn="l" rtl="0">
                        <a:spcBef>
                          <a:spcPts val="0"/>
                        </a:spcBef>
                        <a:spcAft>
                          <a:spcPts val="0"/>
                        </a:spcAft>
                        <a:buNone/>
                      </a:pPr>
                      <a:r>
                        <a:rPr lang="en">
                          <a:solidFill>
                            <a:schemeClr val="lt1"/>
                          </a:solidFill>
                          <a:latin typeface="Nanum Myeongjo"/>
                          <a:ea typeface="Nanum Myeongjo"/>
                          <a:cs typeface="Nanum Myeongjo"/>
                          <a:sym typeface="Nanum Myeongjo"/>
                        </a:rPr>
                        <a:t>Saturn is composed mostly of hydrogen and also helium</a:t>
                      </a:r>
                      <a:endParaRPr>
                        <a:solidFill>
                          <a:schemeClr val="lt1"/>
                        </a:solidFill>
                        <a:latin typeface="Nanum Myeongjo"/>
                        <a:ea typeface="Nanum Myeongjo"/>
                        <a:cs typeface="Nanum Myeongjo"/>
                        <a:sym typeface="Nanum Myeongjo"/>
                      </a:endParaRPr>
                    </a:p>
                  </a:txBody>
                  <a:tcPr marL="91425" marR="91425" marT="0" marB="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01"/>
        <p:cNvGrpSpPr/>
        <p:nvPr/>
      </p:nvGrpSpPr>
      <p:grpSpPr>
        <a:xfrm>
          <a:off x="0" y="0"/>
          <a:ext cx="0" cy="0"/>
          <a:chOff x="0" y="0"/>
          <a:chExt cx="0" cy="0"/>
        </a:xfrm>
      </p:grpSpPr>
      <p:grpSp>
        <p:nvGrpSpPr>
          <p:cNvPr id="1502" name="Google Shape;1502;p33"/>
          <p:cNvGrpSpPr/>
          <p:nvPr/>
        </p:nvGrpSpPr>
        <p:grpSpPr>
          <a:xfrm>
            <a:off x="1094850" y="1291024"/>
            <a:ext cx="6954250" cy="493500"/>
            <a:chOff x="1094850" y="1291024"/>
            <a:chExt cx="6954250" cy="493500"/>
          </a:xfrm>
        </p:grpSpPr>
        <p:grpSp>
          <p:nvGrpSpPr>
            <p:cNvPr id="1503" name="Google Shape;1503;p33"/>
            <p:cNvGrpSpPr/>
            <p:nvPr/>
          </p:nvGrpSpPr>
          <p:grpSpPr>
            <a:xfrm>
              <a:off x="2051375" y="1291024"/>
              <a:ext cx="4356926" cy="493500"/>
              <a:chOff x="2051375" y="1291024"/>
              <a:chExt cx="4356926" cy="493500"/>
            </a:xfrm>
          </p:grpSpPr>
          <p:sp>
            <p:nvSpPr>
              <p:cNvPr id="1504" name="Google Shape;1504;p33"/>
              <p:cNvSpPr/>
              <p:nvPr/>
            </p:nvSpPr>
            <p:spPr>
              <a:xfrm>
                <a:off x="4304455" y="1291024"/>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33"/>
              <p:cNvSpPr/>
              <p:nvPr/>
            </p:nvSpPr>
            <p:spPr>
              <a:xfrm>
                <a:off x="5055478" y="1291024"/>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33"/>
              <p:cNvSpPr/>
              <p:nvPr/>
            </p:nvSpPr>
            <p:spPr>
              <a:xfrm>
                <a:off x="5806501" y="1291024"/>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33"/>
              <p:cNvSpPr/>
              <p:nvPr/>
            </p:nvSpPr>
            <p:spPr>
              <a:xfrm>
                <a:off x="2051375" y="1291024"/>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33"/>
              <p:cNvSpPr/>
              <p:nvPr/>
            </p:nvSpPr>
            <p:spPr>
              <a:xfrm>
                <a:off x="2802398" y="1291024"/>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33"/>
              <p:cNvSpPr/>
              <p:nvPr/>
            </p:nvSpPr>
            <p:spPr>
              <a:xfrm>
                <a:off x="3553421" y="1291024"/>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10" name="Google Shape;1510;p33"/>
            <p:cNvSpPr txBox="1"/>
            <p:nvPr/>
          </p:nvSpPr>
          <p:spPr>
            <a:xfrm flipH="1">
              <a:off x="1094850" y="1395124"/>
              <a:ext cx="807300" cy="28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09:00</a:t>
              </a:r>
              <a:endParaRPr>
                <a:solidFill>
                  <a:schemeClr val="dk1"/>
                </a:solidFill>
                <a:latin typeface="Nanum Myeongjo"/>
                <a:ea typeface="Nanum Myeongjo"/>
                <a:cs typeface="Nanum Myeongjo"/>
                <a:sym typeface="Nanum Myeongjo"/>
              </a:endParaRPr>
            </a:p>
          </p:txBody>
        </p:sp>
        <p:sp>
          <p:nvSpPr>
            <p:cNvPr id="1511" name="Google Shape;1511;p33"/>
            <p:cNvSpPr txBox="1"/>
            <p:nvPr/>
          </p:nvSpPr>
          <p:spPr>
            <a:xfrm flipH="1">
              <a:off x="6490300" y="1395125"/>
              <a:ext cx="1558800" cy="28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chemeClr val="dk1"/>
                  </a:solidFill>
                  <a:latin typeface="Henny Penny"/>
                  <a:ea typeface="Henny Penny"/>
                  <a:cs typeface="Henny Penny"/>
                  <a:sym typeface="Henny Penny"/>
                </a:rPr>
                <a:t>PERSON 1</a:t>
              </a:r>
              <a:endParaRPr sz="1600">
                <a:solidFill>
                  <a:schemeClr val="dk1"/>
                </a:solidFill>
                <a:latin typeface="Henny Penny"/>
                <a:ea typeface="Henny Penny"/>
                <a:cs typeface="Henny Penny"/>
                <a:sym typeface="Henny Penny"/>
              </a:endParaRPr>
            </a:p>
          </p:txBody>
        </p:sp>
      </p:grpSp>
      <p:grpSp>
        <p:nvGrpSpPr>
          <p:cNvPr id="1512" name="Google Shape;1512;p33"/>
          <p:cNvGrpSpPr/>
          <p:nvPr/>
        </p:nvGrpSpPr>
        <p:grpSpPr>
          <a:xfrm>
            <a:off x="1094850" y="1940888"/>
            <a:ext cx="6954250" cy="493500"/>
            <a:chOff x="1094850" y="1940888"/>
            <a:chExt cx="6954250" cy="493500"/>
          </a:xfrm>
        </p:grpSpPr>
        <p:grpSp>
          <p:nvGrpSpPr>
            <p:cNvPr id="1513" name="Google Shape;1513;p33"/>
            <p:cNvGrpSpPr/>
            <p:nvPr/>
          </p:nvGrpSpPr>
          <p:grpSpPr>
            <a:xfrm>
              <a:off x="2051375" y="1940888"/>
              <a:ext cx="4356926" cy="493500"/>
              <a:chOff x="2051375" y="1940888"/>
              <a:chExt cx="4356926" cy="493500"/>
            </a:xfrm>
          </p:grpSpPr>
          <p:sp>
            <p:nvSpPr>
              <p:cNvPr id="1514" name="Google Shape;1514;p33"/>
              <p:cNvSpPr/>
              <p:nvPr/>
            </p:nvSpPr>
            <p:spPr>
              <a:xfrm>
                <a:off x="4304455" y="1940888"/>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33"/>
              <p:cNvSpPr/>
              <p:nvPr/>
            </p:nvSpPr>
            <p:spPr>
              <a:xfrm>
                <a:off x="5055478" y="1940888"/>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33"/>
              <p:cNvSpPr/>
              <p:nvPr/>
            </p:nvSpPr>
            <p:spPr>
              <a:xfrm>
                <a:off x="5806501" y="1940888"/>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33"/>
              <p:cNvSpPr/>
              <p:nvPr/>
            </p:nvSpPr>
            <p:spPr>
              <a:xfrm>
                <a:off x="2051375" y="1940888"/>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33"/>
              <p:cNvSpPr/>
              <p:nvPr/>
            </p:nvSpPr>
            <p:spPr>
              <a:xfrm>
                <a:off x="2802398" y="1940888"/>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33"/>
              <p:cNvSpPr/>
              <p:nvPr/>
            </p:nvSpPr>
            <p:spPr>
              <a:xfrm>
                <a:off x="3553421" y="1940888"/>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20" name="Google Shape;1520;p33"/>
            <p:cNvSpPr txBox="1"/>
            <p:nvPr/>
          </p:nvSpPr>
          <p:spPr>
            <a:xfrm flipH="1">
              <a:off x="1094850" y="2045000"/>
              <a:ext cx="807300" cy="28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10:00</a:t>
              </a:r>
              <a:endParaRPr>
                <a:solidFill>
                  <a:schemeClr val="dk1"/>
                </a:solidFill>
                <a:latin typeface="Nanum Myeongjo"/>
                <a:ea typeface="Nanum Myeongjo"/>
                <a:cs typeface="Nanum Myeongjo"/>
                <a:sym typeface="Nanum Myeongjo"/>
              </a:endParaRPr>
            </a:p>
          </p:txBody>
        </p:sp>
        <p:sp>
          <p:nvSpPr>
            <p:cNvPr id="1521" name="Google Shape;1521;p33"/>
            <p:cNvSpPr txBox="1"/>
            <p:nvPr/>
          </p:nvSpPr>
          <p:spPr>
            <a:xfrm flipH="1">
              <a:off x="6490300" y="2045001"/>
              <a:ext cx="1558800" cy="28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chemeClr val="dk1"/>
                  </a:solidFill>
                  <a:latin typeface="Henny Penny"/>
                  <a:ea typeface="Henny Penny"/>
                  <a:cs typeface="Henny Penny"/>
                  <a:sym typeface="Henny Penny"/>
                </a:rPr>
                <a:t>PERSON 2</a:t>
              </a:r>
              <a:endParaRPr sz="1600">
                <a:solidFill>
                  <a:schemeClr val="dk1"/>
                </a:solidFill>
                <a:latin typeface="Henny Penny"/>
                <a:ea typeface="Henny Penny"/>
                <a:cs typeface="Henny Penny"/>
                <a:sym typeface="Henny Penny"/>
              </a:endParaRPr>
            </a:p>
          </p:txBody>
        </p:sp>
      </p:grpSp>
      <p:grpSp>
        <p:nvGrpSpPr>
          <p:cNvPr id="1522" name="Google Shape;1522;p33"/>
          <p:cNvGrpSpPr/>
          <p:nvPr/>
        </p:nvGrpSpPr>
        <p:grpSpPr>
          <a:xfrm>
            <a:off x="1094850" y="2590752"/>
            <a:ext cx="6954250" cy="493500"/>
            <a:chOff x="1094850" y="2590752"/>
            <a:chExt cx="6954250" cy="493500"/>
          </a:xfrm>
        </p:grpSpPr>
        <p:grpSp>
          <p:nvGrpSpPr>
            <p:cNvPr id="1523" name="Google Shape;1523;p33"/>
            <p:cNvGrpSpPr/>
            <p:nvPr/>
          </p:nvGrpSpPr>
          <p:grpSpPr>
            <a:xfrm>
              <a:off x="2051375" y="2590752"/>
              <a:ext cx="4356926" cy="493500"/>
              <a:chOff x="2051375" y="2590752"/>
              <a:chExt cx="4356926" cy="493500"/>
            </a:xfrm>
          </p:grpSpPr>
          <p:sp>
            <p:nvSpPr>
              <p:cNvPr id="1524" name="Google Shape;1524;p33"/>
              <p:cNvSpPr/>
              <p:nvPr/>
            </p:nvSpPr>
            <p:spPr>
              <a:xfrm>
                <a:off x="4304455" y="2590752"/>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33"/>
              <p:cNvSpPr/>
              <p:nvPr/>
            </p:nvSpPr>
            <p:spPr>
              <a:xfrm>
                <a:off x="5055478" y="2590752"/>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33"/>
              <p:cNvSpPr/>
              <p:nvPr/>
            </p:nvSpPr>
            <p:spPr>
              <a:xfrm>
                <a:off x="5806501" y="2590752"/>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33"/>
              <p:cNvSpPr/>
              <p:nvPr/>
            </p:nvSpPr>
            <p:spPr>
              <a:xfrm>
                <a:off x="2051375" y="2590752"/>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33"/>
              <p:cNvSpPr/>
              <p:nvPr/>
            </p:nvSpPr>
            <p:spPr>
              <a:xfrm>
                <a:off x="2802398" y="2590752"/>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33"/>
              <p:cNvSpPr/>
              <p:nvPr/>
            </p:nvSpPr>
            <p:spPr>
              <a:xfrm>
                <a:off x="3553421" y="2590752"/>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30" name="Google Shape;1530;p33"/>
            <p:cNvSpPr txBox="1"/>
            <p:nvPr/>
          </p:nvSpPr>
          <p:spPr>
            <a:xfrm flipH="1">
              <a:off x="1094850" y="2694888"/>
              <a:ext cx="807300" cy="28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11:00</a:t>
              </a:r>
              <a:endParaRPr>
                <a:solidFill>
                  <a:schemeClr val="dk1"/>
                </a:solidFill>
                <a:latin typeface="Nanum Myeongjo"/>
                <a:ea typeface="Nanum Myeongjo"/>
                <a:cs typeface="Nanum Myeongjo"/>
                <a:sym typeface="Nanum Myeongjo"/>
              </a:endParaRPr>
            </a:p>
          </p:txBody>
        </p:sp>
        <p:sp>
          <p:nvSpPr>
            <p:cNvPr id="1531" name="Google Shape;1531;p33"/>
            <p:cNvSpPr txBox="1"/>
            <p:nvPr/>
          </p:nvSpPr>
          <p:spPr>
            <a:xfrm flipH="1">
              <a:off x="6490300" y="2694888"/>
              <a:ext cx="1558800" cy="28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chemeClr val="dk1"/>
                  </a:solidFill>
                  <a:latin typeface="Henny Penny"/>
                  <a:ea typeface="Henny Penny"/>
                  <a:cs typeface="Henny Penny"/>
                  <a:sym typeface="Henny Penny"/>
                </a:rPr>
                <a:t>PRESON 3</a:t>
              </a:r>
              <a:endParaRPr sz="1600">
                <a:solidFill>
                  <a:schemeClr val="dk1"/>
                </a:solidFill>
                <a:latin typeface="Henny Penny"/>
                <a:ea typeface="Henny Penny"/>
                <a:cs typeface="Henny Penny"/>
                <a:sym typeface="Henny Penny"/>
              </a:endParaRPr>
            </a:p>
          </p:txBody>
        </p:sp>
      </p:grpSp>
      <p:grpSp>
        <p:nvGrpSpPr>
          <p:cNvPr id="1532" name="Google Shape;1532;p33"/>
          <p:cNvGrpSpPr/>
          <p:nvPr/>
        </p:nvGrpSpPr>
        <p:grpSpPr>
          <a:xfrm>
            <a:off x="1094850" y="3240617"/>
            <a:ext cx="6954250" cy="493500"/>
            <a:chOff x="1094850" y="3240617"/>
            <a:chExt cx="6954250" cy="493500"/>
          </a:xfrm>
        </p:grpSpPr>
        <p:grpSp>
          <p:nvGrpSpPr>
            <p:cNvPr id="1533" name="Google Shape;1533;p33"/>
            <p:cNvGrpSpPr/>
            <p:nvPr/>
          </p:nvGrpSpPr>
          <p:grpSpPr>
            <a:xfrm>
              <a:off x="2051375" y="3240617"/>
              <a:ext cx="4356926" cy="493500"/>
              <a:chOff x="2051375" y="3240617"/>
              <a:chExt cx="4356926" cy="493500"/>
            </a:xfrm>
          </p:grpSpPr>
          <p:sp>
            <p:nvSpPr>
              <p:cNvPr id="1534" name="Google Shape;1534;p33"/>
              <p:cNvSpPr/>
              <p:nvPr/>
            </p:nvSpPr>
            <p:spPr>
              <a:xfrm>
                <a:off x="4304455" y="3240617"/>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33"/>
              <p:cNvSpPr/>
              <p:nvPr/>
            </p:nvSpPr>
            <p:spPr>
              <a:xfrm>
                <a:off x="5055478" y="3240617"/>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33"/>
              <p:cNvSpPr/>
              <p:nvPr/>
            </p:nvSpPr>
            <p:spPr>
              <a:xfrm>
                <a:off x="5806501" y="3240617"/>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33"/>
              <p:cNvSpPr/>
              <p:nvPr/>
            </p:nvSpPr>
            <p:spPr>
              <a:xfrm>
                <a:off x="2051375" y="3240617"/>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33"/>
              <p:cNvSpPr/>
              <p:nvPr/>
            </p:nvSpPr>
            <p:spPr>
              <a:xfrm>
                <a:off x="2802398" y="3240617"/>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33"/>
              <p:cNvSpPr/>
              <p:nvPr/>
            </p:nvSpPr>
            <p:spPr>
              <a:xfrm>
                <a:off x="3553421" y="3240617"/>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40" name="Google Shape;1540;p33"/>
            <p:cNvSpPr txBox="1"/>
            <p:nvPr/>
          </p:nvSpPr>
          <p:spPr>
            <a:xfrm flipH="1">
              <a:off x="1094850" y="3331063"/>
              <a:ext cx="807300" cy="28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12:00</a:t>
              </a:r>
              <a:endParaRPr>
                <a:solidFill>
                  <a:schemeClr val="dk1"/>
                </a:solidFill>
                <a:latin typeface="Nanum Myeongjo"/>
                <a:ea typeface="Nanum Myeongjo"/>
                <a:cs typeface="Nanum Myeongjo"/>
                <a:sym typeface="Nanum Myeongjo"/>
              </a:endParaRPr>
            </a:p>
          </p:txBody>
        </p:sp>
        <p:sp>
          <p:nvSpPr>
            <p:cNvPr id="1541" name="Google Shape;1541;p33"/>
            <p:cNvSpPr txBox="1"/>
            <p:nvPr/>
          </p:nvSpPr>
          <p:spPr>
            <a:xfrm flipH="1">
              <a:off x="6490300" y="3331063"/>
              <a:ext cx="1558800" cy="28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chemeClr val="dk1"/>
                  </a:solidFill>
                  <a:latin typeface="Henny Penny"/>
                  <a:ea typeface="Henny Penny"/>
                  <a:cs typeface="Henny Penny"/>
                  <a:sym typeface="Henny Penny"/>
                </a:rPr>
                <a:t>PERSON 4</a:t>
              </a:r>
              <a:endParaRPr sz="1600">
                <a:solidFill>
                  <a:schemeClr val="dk1"/>
                </a:solidFill>
                <a:latin typeface="Henny Penny"/>
                <a:ea typeface="Henny Penny"/>
                <a:cs typeface="Henny Penny"/>
                <a:sym typeface="Henny Penny"/>
              </a:endParaRPr>
            </a:p>
          </p:txBody>
        </p:sp>
      </p:grpSp>
      <p:grpSp>
        <p:nvGrpSpPr>
          <p:cNvPr id="1542" name="Google Shape;1542;p33"/>
          <p:cNvGrpSpPr/>
          <p:nvPr/>
        </p:nvGrpSpPr>
        <p:grpSpPr>
          <a:xfrm>
            <a:off x="1094850" y="3890481"/>
            <a:ext cx="6954250" cy="493513"/>
            <a:chOff x="1094850" y="3890481"/>
            <a:chExt cx="6954250" cy="493513"/>
          </a:xfrm>
        </p:grpSpPr>
        <p:grpSp>
          <p:nvGrpSpPr>
            <p:cNvPr id="1543" name="Google Shape;1543;p33"/>
            <p:cNvGrpSpPr/>
            <p:nvPr/>
          </p:nvGrpSpPr>
          <p:grpSpPr>
            <a:xfrm>
              <a:off x="2051375" y="3890481"/>
              <a:ext cx="4356926" cy="493513"/>
              <a:chOff x="2051375" y="3890481"/>
              <a:chExt cx="4356926" cy="493513"/>
            </a:xfrm>
          </p:grpSpPr>
          <p:sp>
            <p:nvSpPr>
              <p:cNvPr id="1544" name="Google Shape;1544;p33"/>
              <p:cNvSpPr/>
              <p:nvPr/>
            </p:nvSpPr>
            <p:spPr>
              <a:xfrm>
                <a:off x="4304455" y="3890481"/>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33"/>
              <p:cNvSpPr/>
              <p:nvPr/>
            </p:nvSpPr>
            <p:spPr>
              <a:xfrm>
                <a:off x="5055478" y="3890481"/>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33"/>
              <p:cNvSpPr/>
              <p:nvPr/>
            </p:nvSpPr>
            <p:spPr>
              <a:xfrm>
                <a:off x="5806501" y="3890493"/>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33"/>
              <p:cNvSpPr/>
              <p:nvPr/>
            </p:nvSpPr>
            <p:spPr>
              <a:xfrm>
                <a:off x="2051375" y="3890481"/>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33"/>
              <p:cNvSpPr/>
              <p:nvPr/>
            </p:nvSpPr>
            <p:spPr>
              <a:xfrm>
                <a:off x="2802398" y="3890481"/>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33"/>
              <p:cNvSpPr/>
              <p:nvPr/>
            </p:nvSpPr>
            <p:spPr>
              <a:xfrm>
                <a:off x="3553421" y="3890481"/>
                <a:ext cx="601800" cy="493500"/>
              </a:xfrm>
              <a:prstGeom prst="roundRect">
                <a:avLst>
                  <a:gd name="adj" fmla="val 0"/>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50" name="Google Shape;1550;p33"/>
            <p:cNvSpPr txBox="1"/>
            <p:nvPr/>
          </p:nvSpPr>
          <p:spPr>
            <a:xfrm flipH="1">
              <a:off x="1094850" y="3994550"/>
              <a:ext cx="807300" cy="28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13:00</a:t>
              </a:r>
              <a:endParaRPr>
                <a:solidFill>
                  <a:schemeClr val="dk1"/>
                </a:solidFill>
                <a:latin typeface="Nanum Myeongjo"/>
                <a:ea typeface="Nanum Myeongjo"/>
                <a:cs typeface="Nanum Myeongjo"/>
                <a:sym typeface="Nanum Myeongjo"/>
              </a:endParaRPr>
            </a:p>
          </p:txBody>
        </p:sp>
        <p:sp>
          <p:nvSpPr>
            <p:cNvPr id="1551" name="Google Shape;1551;p33"/>
            <p:cNvSpPr txBox="1"/>
            <p:nvPr/>
          </p:nvSpPr>
          <p:spPr>
            <a:xfrm flipH="1">
              <a:off x="6490300" y="3994550"/>
              <a:ext cx="1558800" cy="28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chemeClr val="dk1"/>
                  </a:solidFill>
                  <a:latin typeface="Henny Penny"/>
                  <a:ea typeface="Henny Penny"/>
                  <a:cs typeface="Henny Penny"/>
                  <a:sym typeface="Henny Penny"/>
                </a:rPr>
                <a:t>PERSON 5</a:t>
              </a:r>
              <a:endParaRPr sz="1600">
                <a:solidFill>
                  <a:schemeClr val="dk1"/>
                </a:solidFill>
                <a:latin typeface="Henny Penny"/>
                <a:ea typeface="Henny Penny"/>
                <a:cs typeface="Henny Penny"/>
                <a:sym typeface="Henny Penny"/>
              </a:endParaRPr>
            </a:p>
          </p:txBody>
        </p:sp>
      </p:grpSp>
      <p:sp>
        <p:nvSpPr>
          <p:cNvPr id="1552" name="Google Shape;1552;p33"/>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sp>
        <p:nvSpPr>
          <p:cNvPr id="1553" name="Google Shape;1553;p33"/>
          <p:cNvSpPr/>
          <p:nvPr/>
        </p:nvSpPr>
        <p:spPr>
          <a:xfrm>
            <a:off x="2802388" y="1474924"/>
            <a:ext cx="3292500" cy="125700"/>
          </a:xfrm>
          <a:prstGeom prst="roundRect">
            <a:avLst>
              <a:gd name="adj" fmla="val 0"/>
            </a:avLst>
          </a:prstGeom>
          <a:gradFill>
            <a:gsLst>
              <a:gs pos="0">
                <a:srgbClr val="424242"/>
              </a:gs>
              <a:gs pos="100000">
                <a:srgbClr val="01010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33"/>
          <p:cNvSpPr/>
          <p:nvPr/>
        </p:nvSpPr>
        <p:spPr>
          <a:xfrm>
            <a:off x="3553421" y="2124788"/>
            <a:ext cx="2103900" cy="125700"/>
          </a:xfrm>
          <a:prstGeom prst="roundRect">
            <a:avLst>
              <a:gd name="adj" fmla="val 0"/>
            </a:avLst>
          </a:prstGeom>
          <a:gradFill>
            <a:gsLst>
              <a:gs pos="0">
                <a:srgbClr val="424242"/>
              </a:gs>
              <a:gs pos="100000">
                <a:srgbClr val="01010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33"/>
          <p:cNvSpPr/>
          <p:nvPr/>
        </p:nvSpPr>
        <p:spPr>
          <a:xfrm>
            <a:off x="2051376" y="2774675"/>
            <a:ext cx="4362600" cy="125700"/>
          </a:xfrm>
          <a:prstGeom prst="roundRect">
            <a:avLst>
              <a:gd name="adj" fmla="val 0"/>
            </a:avLst>
          </a:prstGeom>
          <a:gradFill>
            <a:gsLst>
              <a:gs pos="0">
                <a:srgbClr val="424242"/>
              </a:gs>
              <a:gs pos="100000">
                <a:srgbClr val="01010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33"/>
          <p:cNvSpPr/>
          <p:nvPr/>
        </p:nvSpPr>
        <p:spPr>
          <a:xfrm>
            <a:off x="2802395" y="3424513"/>
            <a:ext cx="2103900" cy="125700"/>
          </a:xfrm>
          <a:prstGeom prst="roundRect">
            <a:avLst>
              <a:gd name="adj" fmla="val 0"/>
            </a:avLst>
          </a:prstGeom>
          <a:gradFill>
            <a:gsLst>
              <a:gs pos="0">
                <a:srgbClr val="424242"/>
              </a:gs>
              <a:gs pos="100000">
                <a:srgbClr val="01010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33"/>
          <p:cNvSpPr/>
          <p:nvPr/>
        </p:nvSpPr>
        <p:spPr>
          <a:xfrm>
            <a:off x="2450501" y="4074388"/>
            <a:ext cx="3611700" cy="125700"/>
          </a:xfrm>
          <a:prstGeom prst="roundRect">
            <a:avLst>
              <a:gd name="adj" fmla="val 0"/>
            </a:avLst>
          </a:prstGeom>
          <a:gradFill>
            <a:gsLst>
              <a:gs pos="0">
                <a:srgbClr val="424242"/>
              </a:gs>
              <a:gs pos="100000">
                <a:srgbClr val="01010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61"/>
        <p:cNvGrpSpPr/>
        <p:nvPr/>
      </p:nvGrpSpPr>
      <p:grpSpPr>
        <a:xfrm>
          <a:off x="0" y="0"/>
          <a:ext cx="0" cy="0"/>
          <a:chOff x="0" y="0"/>
          <a:chExt cx="0" cy="0"/>
        </a:xfrm>
      </p:grpSpPr>
      <p:grpSp>
        <p:nvGrpSpPr>
          <p:cNvPr id="1562" name="Google Shape;1562;p34"/>
          <p:cNvGrpSpPr/>
          <p:nvPr/>
        </p:nvGrpSpPr>
        <p:grpSpPr>
          <a:xfrm>
            <a:off x="304800" y="182261"/>
            <a:ext cx="8534400" cy="4883853"/>
            <a:chOff x="304800" y="182261"/>
            <a:chExt cx="8534400" cy="4883853"/>
          </a:xfrm>
        </p:grpSpPr>
        <p:sp>
          <p:nvSpPr>
            <p:cNvPr id="1563" name="Google Shape;1563;p34"/>
            <p:cNvSpPr/>
            <p:nvPr/>
          </p:nvSpPr>
          <p:spPr>
            <a:xfrm>
              <a:off x="304800" y="308550"/>
              <a:ext cx="8534400" cy="4528200"/>
            </a:xfrm>
            <a:prstGeom prst="rect">
              <a:avLst/>
            </a:prstGeom>
            <a:noFill/>
            <a:ln w="19050" cap="flat" cmpd="sng">
              <a:solidFill>
                <a:srgbClr val="FDFE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34"/>
            <p:cNvSpPr/>
            <p:nvPr/>
          </p:nvSpPr>
          <p:spPr>
            <a:xfrm>
              <a:off x="4190375" y="223450"/>
              <a:ext cx="748200" cy="149100"/>
            </a:xfrm>
            <a:prstGeom prst="rect">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65" name="Google Shape;1565;p34"/>
            <p:cNvGrpSpPr/>
            <p:nvPr/>
          </p:nvGrpSpPr>
          <p:grpSpPr>
            <a:xfrm>
              <a:off x="410762" y="405356"/>
              <a:ext cx="409391" cy="422087"/>
              <a:chOff x="3212300" y="1445050"/>
              <a:chExt cx="1379350" cy="1422125"/>
            </a:xfrm>
          </p:grpSpPr>
          <p:sp>
            <p:nvSpPr>
              <p:cNvPr id="1566" name="Google Shape;1566;p34"/>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34"/>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34"/>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34"/>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34"/>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34"/>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2" name="Google Shape;1572;p34"/>
            <p:cNvGrpSpPr/>
            <p:nvPr/>
          </p:nvGrpSpPr>
          <p:grpSpPr>
            <a:xfrm rot="-5400000">
              <a:off x="394393" y="4333145"/>
              <a:ext cx="409391" cy="422087"/>
              <a:chOff x="3212300" y="1445050"/>
              <a:chExt cx="1379350" cy="1422125"/>
            </a:xfrm>
          </p:grpSpPr>
          <p:sp>
            <p:nvSpPr>
              <p:cNvPr id="1573" name="Google Shape;1573;p34"/>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34"/>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34"/>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34"/>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34"/>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34"/>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9" name="Google Shape;1579;p34"/>
            <p:cNvGrpSpPr/>
            <p:nvPr/>
          </p:nvGrpSpPr>
          <p:grpSpPr>
            <a:xfrm flipH="1">
              <a:off x="8308870" y="405356"/>
              <a:ext cx="409391" cy="422087"/>
              <a:chOff x="3212300" y="1445050"/>
              <a:chExt cx="1379350" cy="1422125"/>
            </a:xfrm>
          </p:grpSpPr>
          <p:sp>
            <p:nvSpPr>
              <p:cNvPr id="1580" name="Google Shape;1580;p34"/>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34"/>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34"/>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34"/>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34"/>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34"/>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86" name="Google Shape;1586;p34"/>
            <p:cNvGrpSpPr/>
            <p:nvPr/>
          </p:nvGrpSpPr>
          <p:grpSpPr>
            <a:xfrm rot="5400000" flipH="1">
              <a:off x="8325239" y="4333145"/>
              <a:ext cx="409391" cy="422087"/>
              <a:chOff x="3212300" y="1445050"/>
              <a:chExt cx="1379350" cy="1422125"/>
            </a:xfrm>
          </p:grpSpPr>
          <p:sp>
            <p:nvSpPr>
              <p:cNvPr id="1587" name="Google Shape;1587;p34"/>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34"/>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34"/>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34"/>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34"/>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34"/>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3" name="Google Shape;1593;p34"/>
            <p:cNvGrpSpPr/>
            <p:nvPr/>
          </p:nvGrpSpPr>
          <p:grpSpPr>
            <a:xfrm>
              <a:off x="4291407" y="182261"/>
              <a:ext cx="561186" cy="209494"/>
              <a:chOff x="2480050" y="3908075"/>
              <a:chExt cx="1355850" cy="506025"/>
            </a:xfrm>
          </p:grpSpPr>
          <p:sp>
            <p:nvSpPr>
              <p:cNvPr id="1594" name="Google Shape;1594;p34"/>
              <p:cNvSpPr/>
              <p:nvPr/>
            </p:nvSpPr>
            <p:spPr>
              <a:xfrm>
                <a:off x="2480050" y="3908075"/>
                <a:ext cx="663200" cy="506025"/>
              </a:xfrm>
              <a:custGeom>
                <a:avLst/>
                <a:gdLst/>
                <a:ahLst/>
                <a:cxnLst/>
                <a:rect l="l" t="t" r="r" b="b"/>
                <a:pathLst>
                  <a:path w="26528" h="20241" extrusionOk="0">
                    <a:moveTo>
                      <a:pt x="17517" y="9548"/>
                    </a:moveTo>
                    <a:cubicBezTo>
                      <a:pt x="17519" y="9548"/>
                      <a:pt x="17522" y="9548"/>
                      <a:pt x="17525" y="9550"/>
                    </a:cubicBezTo>
                    <a:lnTo>
                      <a:pt x="17525" y="9550"/>
                    </a:lnTo>
                    <a:cubicBezTo>
                      <a:pt x="17526" y="9549"/>
                      <a:pt x="17526" y="9549"/>
                      <a:pt x="17527" y="9548"/>
                    </a:cubicBezTo>
                    <a:cubicBezTo>
                      <a:pt x="17530" y="9548"/>
                      <a:pt x="17528" y="9549"/>
                      <a:pt x="17525" y="9550"/>
                    </a:cubicBezTo>
                    <a:lnTo>
                      <a:pt x="17525" y="9550"/>
                    </a:lnTo>
                    <a:cubicBezTo>
                      <a:pt x="17525" y="9550"/>
                      <a:pt x="17525" y="9550"/>
                      <a:pt x="17525" y="9550"/>
                    </a:cubicBezTo>
                    <a:lnTo>
                      <a:pt x="17525" y="9550"/>
                    </a:lnTo>
                    <a:cubicBezTo>
                      <a:pt x="17525" y="9550"/>
                      <a:pt x="17524" y="9550"/>
                      <a:pt x="17524" y="9550"/>
                    </a:cubicBezTo>
                    <a:lnTo>
                      <a:pt x="17524" y="9550"/>
                    </a:lnTo>
                    <a:cubicBezTo>
                      <a:pt x="17524" y="9550"/>
                      <a:pt x="17525" y="9550"/>
                      <a:pt x="17525" y="9550"/>
                    </a:cubicBezTo>
                    <a:lnTo>
                      <a:pt x="17525" y="9550"/>
                    </a:lnTo>
                    <a:cubicBezTo>
                      <a:pt x="17579" y="9572"/>
                      <a:pt x="17799" y="9772"/>
                      <a:pt x="17908" y="10013"/>
                    </a:cubicBezTo>
                    <a:cubicBezTo>
                      <a:pt x="18063" y="10334"/>
                      <a:pt x="18170" y="10668"/>
                      <a:pt x="18241" y="11013"/>
                    </a:cubicBezTo>
                    <a:cubicBezTo>
                      <a:pt x="18412" y="11889"/>
                      <a:pt x="18277" y="12816"/>
                      <a:pt x="17875" y="13557"/>
                    </a:cubicBezTo>
                    <a:lnTo>
                      <a:pt x="17875" y="13557"/>
                    </a:lnTo>
                    <a:cubicBezTo>
                      <a:pt x="17182" y="12711"/>
                      <a:pt x="16814" y="11575"/>
                      <a:pt x="17003" y="10596"/>
                    </a:cubicBezTo>
                    <a:cubicBezTo>
                      <a:pt x="17074" y="10287"/>
                      <a:pt x="17182" y="9989"/>
                      <a:pt x="17348" y="9727"/>
                    </a:cubicBezTo>
                    <a:cubicBezTo>
                      <a:pt x="17395" y="9656"/>
                      <a:pt x="17454" y="9598"/>
                      <a:pt x="17524" y="9550"/>
                    </a:cubicBezTo>
                    <a:lnTo>
                      <a:pt x="17524" y="9550"/>
                    </a:lnTo>
                    <a:cubicBezTo>
                      <a:pt x="17518" y="9552"/>
                      <a:pt x="17508" y="9554"/>
                      <a:pt x="17505" y="9554"/>
                    </a:cubicBezTo>
                    <a:cubicBezTo>
                      <a:pt x="17502" y="9554"/>
                      <a:pt x="17503" y="9552"/>
                      <a:pt x="17515" y="9548"/>
                    </a:cubicBezTo>
                    <a:cubicBezTo>
                      <a:pt x="17516" y="9548"/>
                      <a:pt x="17516" y="9548"/>
                      <a:pt x="17517" y="9548"/>
                    </a:cubicBezTo>
                    <a:close/>
                    <a:moveTo>
                      <a:pt x="25066" y="0"/>
                    </a:moveTo>
                    <a:cubicBezTo>
                      <a:pt x="24975" y="0"/>
                      <a:pt x="24883" y="23"/>
                      <a:pt x="24802" y="71"/>
                    </a:cubicBezTo>
                    <a:cubicBezTo>
                      <a:pt x="24611" y="190"/>
                      <a:pt x="24504" y="476"/>
                      <a:pt x="24683" y="642"/>
                    </a:cubicBezTo>
                    <a:cubicBezTo>
                      <a:pt x="24528" y="464"/>
                      <a:pt x="24659" y="202"/>
                      <a:pt x="24825" y="130"/>
                    </a:cubicBezTo>
                    <a:cubicBezTo>
                      <a:pt x="24884" y="108"/>
                      <a:pt x="24946" y="98"/>
                      <a:pt x="25006" y="98"/>
                    </a:cubicBezTo>
                    <a:cubicBezTo>
                      <a:pt x="25142" y="98"/>
                      <a:pt x="25274" y="151"/>
                      <a:pt x="25373" y="250"/>
                    </a:cubicBezTo>
                    <a:cubicBezTo>
                      <a:pt x="25659" y="535"/>
                      <a:pt x="25790" y="940"/>
                      <a:pt x="25742" y="1345"/>
                    </a:cubicBezTo>
                    <a:cubicBezTo>
                      <a:pt x="25659" y="2155"/>
                      <a:pt x="25135" y="2845"/>
                      <a:pt x="24468" y="3309"/>
                    </a:cubicBezTo>
                    <a:cubicBezTo>
                      <a:pt x="23801" y="3798"/>
                      <a:pt x="23016" y="4191"/>
                      <a:pt x="22349" y="4833"/>
                    </a:cubicBezTo>
                    <a:cubicBezTo>
                      <a:pt x="21992" y="5179"/>
                      <a:pt x="21730" y="5595"/>
                      <a:pt x="21587" y="6072"/>
                    </a:cubicBezTo>
                    <a:cubicBezTo>
                      <a:pt x="21432" y="6607"/>
                      <a:pt x="21539" y="7179"/>
                      <a:pt x="21873" y="7631"/>
                    </a:cubicBezTo>
                    <a:cubicBezTo>
                      <a:pt x="22551" y="8489"/>
                      <a:pt x="23587" y="8667"/>
                      <a:pt x="24278" y="8965"/>
                    </a:cubicBezTo>
                    <a:cubicBezTo>
                      <a:pt x="24611" y="9084"/>
                      <a:pt x="24909" y="9286"/>
                      <a:pt x="25147" y="9536"/>
                    </a:cubicBezTo>
                    <a:cubicBezTo>
                      <a:pt x="25337" y="9739"/>
                      <a:pt x="25409" y="10025"/>
                      <a:pt x="25349" y="10298"/>
                    </a:cubicBezTo>
                    <a:cubicBezTo>
                      <a:pt x="25278" y="10656"/>
                      <a:pt x="25135" y="10989"/>
                      <a:pt x="24956" y="11299"/>
                    </a:cubicBezTo>
                    <a:cubicBezTo>
                      <a:pt x="24778" y="11656"/>
                      <a:pt x="24563" y="11989"/>
                      <a:pt x="24325" y="12299"/>
                    </a:cubicBezTo>
                    <a:cubicBezTo>
                      <a:pt x="23849" y="12930"/>
                      <a:pt x="23266" y="13465"/>
                      <a:pt x="22611" y="13906"/>
                    </a:cubicBezTo>
                    <a:cubicBezTo>
                      <a:pt x="21956" y="14323"/>
                      <a:pt x="21218" y="14668"/>
                      <a:pt x="20527" y="14763"/>
                    </a:cubicBezTo>
                    <a:cubicBezTo>
                      <a:pt x="20400" y="14784"/>
                      <a:pt x="20273" y="14794"/>
                      <a:pt x="20146" y="14794"/>
                    </a:cubicBezTo>
                    <a:cubicBezTo>
                      <a:pt x="19829" y="14794"/>
                      <a:pt x="19516" y="14731"/>
                      <a:pt x="19224" y="14611"/>
                    </a:cubicBezTo>
                    <a:lnTo>
                      <a:pt x="19224" y="14611"/>
                    </a:lnTo>
                    <a:cubicBezTo>
                      <a:pt x="19411" y="14312"/>
                      <a:pt x="19565" y="13991"/>
                      <a:pt x="19682" y="13656"/>
                    </a:cubicBezTo>
                    <a:cubicBezTo>
                      <a:pt x="20015" y="12703"/>
                      <a:pt x="20087" y="11668"/>
                      <a:pt x="19884" y="10679"/>
                    </a:cubicBezTo>
                    <a:cubicBezTo>
                      <a:pt x="19777" y="10179"/>
                      <a:pt x="19610" y="9703"/>
                      <a:pt x="19384" y="9251"/>
                    </a:cubicBezTo>
                    <a:cubicBezTo>
                      <a:pt x="19253" y="8989"/>
                      <a:pt x="19087" y="8751"/>
                      <a:pt x="18884" y="8536"/>
                    </a:cubicBezTo>
                    <a:cubicBezTo>
                      <a:pt x="18646" y="8274"/>
                      <a:pt x="18337" y="8072"/>
                      <a:pt x="17991" y="7965"/>
                    </a:cubicBezTo>
                    <a:cubicBezTo>
                      <a:pt x="17834" y="7916"/>
                      <a:pt x="17674" y="7892"/>
                      <a:pt x="17515" y="7892"/>
                    </a:cubicBezTo>
                    <a:cubicBezTo>
                      <a:pt x="17250" y="7892"/>
                      <a:pt x="16986" y="7958"/>
                      <a:pt x="16741" y="8084"/>
                    </a:cubicBezTo>
                    <a:cubicBezTo>
                      <a:pt x="16443" y="8262"/>
                      <a:pt x="16193" y="8501"/>
                      <a:pt x="16003" y="8786"/>
                    </a:cubicBezTo>
                    <a:cubicBezTo>
                      <a:pt x="15705" y="9251"/>
                      <a:pt x="15515" y="9763"/>
                      <a:pt x="15419" y="10298"/>
                    </a:cubicBezTo>
                    <a:cubicBezTo>
                      <a:pt x="15265" y="11310"/>
                      <a:pt x="15431" y="12346"/>
                      <a:pt x="15884" y="13251"/>
                    </a:cubicBezTo>
                    <a:cubicBezTo>
                      <a:pt x="16129" y="13768"/>
                      <a:pt x="16452" y="14243"/>
                      <a:pt x="16837" y="14659"/>
                    </a:cubicBezTo>
                    <a:lnTo>
                      <a:pt x="16837" y="14659"/>
                    </a:lnTo>
                    <a:cubicBezTo>
                      <a:pt x="16316" y="14989"/>
                      <a:pt x="15718" y="15172"/>
                      <a:pt x="15105" y="15172"/>
                    </a:cubicBezTo>
                    <a:cubicBezTo>
                      <a:pt x="15051" y="15172"/>
                      <a:pt x="14997" y="15171"/>
                      <a:pt x="14943" y="15168"/>
                    </a:cubicBezTo>
                    <a:cubicBezTo>
                      <a:pt x="14265" y="15120"/>
                      <a:pt x="13717" y="14870"/>
                      <a:pt x="13145" y="14358"/>
                    </a:cubicBezTo>
                    <a:cubicBezTo>
                      <a:pt x="12574" y="13846"/>
                      <a:pt x="11919" y="13180"/>
                      <a:pt x="11252" y="12608"/>
                    </a:cubicBezTo>
                    <a:cubicBezTo>
                      <a:pt x="10586" y="12025"/>
                      <a:pt x="9871" y="11477"/>
                      <a:pt x="9121" y="11001"/>
                    </a:cubicBezTo>
                    <a:cubicBezTo>
                      <a:pt x="8323" y="10489"/>
                      <a:pt x="7466" y="10096"/>
                      <a:pt x="6573" y="9846"/>
                    </a:cubicBezTo>
                    <a:cubicBezTo>
                      <a:pt x="6091" y="9703"/>
                      <a:pt x="5594" y="9632"/>
                      <a:pt x="5097" y="9632"/>
                    </a:cubicBezTo>
                    <a:cubicBezTo>
                      <a:pt x="4600" y="9632"/>
                      <a:pt x="4103" y="9703"/>
                      <a:pt x="3620" y="9846"/>
                    </a:cubicBezTo>
                    <a:cubicBezTo>
                      <a:pt x="1632" y="10465"/>
                      <a:pt x="275" y="12299"/>
                      <a:pt x="132" y="14287"/>
                    </a:cubicBezTo>
                    <a:cubicBezTo>
                      <a:pt x="1" y="16263"/>
                      <a:pt x="989" y="18157"/>
                      <a:pt x="2537" y="19252"/>
                    </a:cubicBezTo>
                    <a:cubicBezTo>
                      <a:pt x="3311" y="19811"/>
                      <a:pt x="4228" y="20145"/>
                      <a:pt x="5180" y="20228"/>
                    </a:cubicBezTo>
                    <a:cubicBezTo>
                      <a:pt x="5287" y="20236"/>
                      <a:pt x="5395" y="20240"/>
                      <a:pt x="5503" y="20240"/>
                    </a:cubicBezTo>
                    <a:cubicBezTo>
                      <a:pt x="6352" y="20240"/>
                      <a:pt x="7242" y="19989"/>
                      <a:pt x="7907" y="19419"/>
                    </a:cubicBezTo>
                    <a:cubicBezTo>
                      <a:pt x="8669" y="18811"/>
                      <a:pt x="9133" y="17895"/>
                      <a:pt x="9169" y="16918"/>
                    </a:cubicBezTo>
                    <a:cubicBezTo>
                      <a:pt x="9181" y="15906"/>
                      <a:pt x="8597" y="15061"/>
                      <a:pt x="7942" y="14477"/>
                    </a:cubicBezTo>
                    <a:cubicBezTo>
                      <a:pt x="7597" y="14156"/>
                      <a:pt x="7168" y="13942"/>
                      <a:pt x="6716" y="13835"/>
                    </a:cubicBezTo>
                    <a:cubicBezTo>
                      <a:pt x="6643" y="13821"/>
                      <a:pt x="6570" y="13814"/>
                      <a:pt x="6498" y="13814"/>
                    </a:cubicBezTo>
                    <a:cubicBezTo>
                      <a:pt x="6322" y="13814"/>
                      <a:pt x="6150" y="13854"/>
                      <a:pt x="5990" y="13930"/>
                    </a:cubicBezTo>
                    <a:cubicBezTo>
                      <a:pt x="5764" y="14037"/>
                      <a:pt x="5585" y="14216"/>
                      <a:pt x="5478" y="14442"/>
                    </a:cubicBezTo>
                    <a:cubicBezTo>
                      <a:pt x="5311" y="14870"/>
                      <a:pt x="5263" y="15323"/>
                      <a:pt x="5371" y="15775"/>
                    </a:cubicBezTo>
                    <a:cubicBezTo>
                      <a:pt x="5435" y="16161"/>
                      <a:pt x="5779" y="16528"/>
                      <a:pt x="6168" y="16528"/>
                    </a:cubicBezTo>
                    <a:cubicBezTo>
                      <a:pt x="6211" y="16528"/>
                      <a:pt x="6255" y="16523"/>
                      <a:pt x="6299" y="16513"/>
                    </a:cubicBezTo>
                    <a:lnTo>
                      <a:pt x="6299" y="16513"/>
                    </a:lnTo>
                    <a:cubicBezTo>
                      <a:pt x="6276" y="16516"/>
                      <a:pt x="6253" y="16517"/>
                      <a:pt x="6231" y="16517"/>
                    </a:cubicBezTo>
                    <a:cubicBezTo>
                      <a:pt x="5824" y="16517"/>
                      <a:pt x="5523" y="16123"/>
                      <a:pt x="5490" y="15740"/>
                    </a:cubicBezTo>
                    <a:cubicBezTo>
                      <a:pt x="5442" y="15335"/>
                      <a:pt x="5525" y="14930"/>
                      <a:pt x="5704" y="14561"/>
                    </a:cubicBezTo>
                    <a:cubicBezTo>
                      <a:pt x="5854" y="14308"/>
                      <a:pt x="6122" y="14158"/>
                      <a:pt x="6409" y="14158"/>
                    </a:cubicBezTo>
                    <a:cubicBezTo>
                      <a:pt x="6487" y="14158"/>
                      <a:pt x="6566" y="14169"/>
                      <a:pt x="6645" y="14192"/>
                    </a:cubicBezTo>
                    <a:cubicBezTo>
                      <a:pt x="7014" y="14311"/>
                      <a:pt x="7347" y="14525"/>
                      <a:pt x="7609" y="14811"/>
                    </a:cubicBezTo>
                    <a:cubicBezTo>
                      <a:pt x="8169" y="15406"/>
                      <a:pt x="8585" y="16144"/>
                      <a:pt x="8502" y="16883"/>
                    </a:cubicBezTo>
                    <a:cubicBezTo>
                      <a:pt x="8419" y="17633"/>
                      <a:pt x="8014" y="18323"/>
                      <a:pt x="7395" y="18752"/>
                    </a:cubicBezTo>
                    <a:cubicBezTo>
                      <a:pt x="6901" y="19093"/>
                      <a:pt x="6325" y="19276"/>
                      <a:pt x="5732" y="19276"/>
                    </a:cubicBezTo>
                    <a:cubicBezTo>
                      <a:pt x="5580" y="19276"/>
                      <a:pt x="5428" y="19264"/>
                      <a:pt x="5275" y="19240"/>
                    </a:cubicBezTo>
                    <a:cubicBezTo>
                      <a:pt x="4525" y="19133"/>
                      <a:pt x="3811" y="18835"/>
                      <a:pt x="3216" y="18347"/>
                    </a:cubicBezTo>
                    <a:cubicBezTo>
                      <a:pt x="2025" y="17406"/>
                      <a:pt x="1287" y="15847"/>
                      <a:pt x="1465" y="14394"/>
                    </a:cubicBezTo>
                    <a:cubicBezTo>
                      <a:pt x="1620" y="12965"/>
                      <a:pt x="2704" y="11656"/>
                      <a:pt x="4037" y="11275"/>
                    </a:cubicBezTo>
                    <a:cubicBezTo>
                      <a:pt x="4330" y="11189"/>
                      <a:pt x="4632" y="11150"/>
                      <a:pt x="4940" y="11150"/>
                    </a:cubicBezTo>
                    <a:cubicBezTo>
                      <a:pt x="6045" y="11150"/>
                      <a:pt x="7215" y="11657"/>
                      <a:pt x="8240" y="12346"/>
                    </a:cubicBezTo>
                    <a:cubicBezTo>
                      <a:pt x="8919" y="12799"/>
                      <a:pt x="9562" y="13311"/>
                      <a:pt x="10181" y="13846"/>
                    </a:cubicBezTo>
                    <a:cubicBezTo>
                      <a:pt x="10812" y="14394"/>
                      <a:pt x="11348" y="14966"/>
                      <a:pt x="12050" y="15609"/>
                    </a:cubicBezTo>
                    <a:cubicBezTo>
                      <a:pt x="12419" y="15942"/>
                      <a:pt x="12848" y="16228"/>
                      <a:pt x="13300" y="16454"/>
                    </a:cubicBezTo>
                    <a:cubicBezTo>
                      <a:pt x="13788" y="16680"/>
                      <a:pt x="14300" y="16811"/>
                      <a:pt x="14836" y="16847"/>
                    </a:cubicBezTo>
                    <a:cubicBezTo>
                      <a:pt x="14930" y="16852"/>
                      <a:pt x="15024" y="16855"/>
                      <a:pt x="15118" y="16855"/>
                    </a:cubicBezTo>
                    <a:cubicBezTo>
                      <a:pt x="16069" y="16855"/>
                      <a:pt x="16998" y="16582"/>
                      <a:pt x="17789" y="16073"/>
                    </a:cubicBezTo>
                    <a:cubicBezTo>
                      <a:pt x="17941" y="15974"/>
                      <a:pt x="18086" y="15868"/>
                      <a:pt x="18225" y="15753"/>
                    </a:cubicBezTo>
                    <a:lnTo>
                      <a:pt x="18225" y="15753"/>
                    </a:lnTo>
                    <a:cubicBezTo>
                      <a:pt x="18529" y="15916"/>
                      <a:pt x="18856" y="16040"/>
                      <a:pt x="19194" y="16121"/>
                    </a:cubicBezTo>
                    <a:cubicBezTo>
                      <a:pt x="19482" y="16193"/>
                      <a:pt x="19770" y="16229"/>
                      <a:pt x="20058" y="16229"/>
                    </a:cubicBezTo>
                    <a:cubicBezTo>
                      <a:pt x="20294" y="16229"/>
                      <a:pt x="20530" y="16204"/>
                      <a:pt x="20765" y="16156"/>
                    </a:cubicBezTo>
                    <a:cubicBezTo>
                      <a:pt x="21777" y="15966"/>
                      <a:pt x="22599" y="15513"/>
                      <a:pt x="23361" y="14978"/>
                    </a:cubicBezTo>
                    <a:cubicBezTo>
                      <a:pt x="24123" y="14442"/>
                      <a:pt x="24778" y="13775"/>
                      <a:pt x="25314" y="13025"/>
                    </a:cubicBezTo>
                    <a:cubicBezTo>
                      <a:pt x="25576" y="12644"/>
                      <a:pt x="25814" y="12239"/>
                      <a:pt x="26016" y="11834"/>
                    </a:cubicBezTo>
                    <a:cubicBezTo>
                      <a:pt x="26242" y="11394"/>
                      <a:pt x="26397" y="10918"/>
                      <a:pt x="26457" y="10417"/>
                    </a:cubicBezTo>
                    <a:cubicBezTo>
                      <a:pt x="26528" y="9834"/>
                      <a:pt x="26338" y="9251"/>
                      <a:pt x="25921" y="8822"/>
                    </a:cubicBezTo>
                    <a:cubicBezTo>
                      <a:pt x="25552" y="8465"/>
                      <a:pt x="25111" y="8203"/>
                      <a:pt x="24635" y="8048"/>
                    </a:cubicBezTo>
                    <a:cubicBezTo>
                      <a:pt x="24194" y="7893"/>
                      <a:pt x="23778" y="7810"/>
                      <a:pt x="23420" y="7655"/>
                    </a:cubicBezTo>
                    <a:cubicBezTo>
                      <a:pt x="23087" y="7548"/>
                      <a:pt x="22778" y="7358"/>
                      <a:pt x="22528" y="7096"/>
                    </a:cubicBezTo>
                    <a:cubicBezTo>
                      <a:pt x="22313" y="6869"/>
                      <a:pt x="22242" y="6548"/>
                      <a:pt x="22313" y="6238"/>
                    </a:cubicBezTo>
                    <a:cubicBezTo>
                      <a:pt x="22397" y="5881"/>
                      <a:pt x="22575" y="5548"/>
                      <a:pt x="22825" y="5286"/>
                    </a:cubicBezTo>
                    <a:cubicBezTo>
                      <a:pt x="23349" y="4691"/>
                      <a:pt x="24075" y="4238"/>
                      <a:pt x="24766" y="3667"/>
                    </a:cubicBezTo>
                    <a:cubicBezTo>
                      <a:pt x="25445" y="3107"/>
                      <a:pt x="25992" y="2274"/>
                      <a:pt x="26004" y="1345"/>
                    </a:cubicBezTo>
                    <a:cubicBezTo>
                      <a:pt x="26016" y="881"/>
                      <a:pt x="25802" y="440"/>
                      <a:pt x="25445" y="142"/>
                    </a:cubicBezTo>
                    <a:cubicBezTo>
                      <a:pt x="25338" y="50"/>
                      <a:pt x="25202" y="0"/>
                      <a:pt x="2506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34"/>
              <p:cNvSpPr/>
              <p:nvPr/>
            </p:nvSpPr>
            <p:spPr>
              <a:xfrm>
                <a:off x="3172100" y="3908500"/>
                <a:ext cx="663800" cy="505300"/>
              </a:xfrm>
              <a:custGeom>
                <a:avLst/>
                <a:gdLst/>
                <a:ahLst/>
                <a:cxnLst/>
                <a:rect l="l" t="t" r="r" b="b"/>
                <a:pathLst>
                  <a:path w="26552" h="20212" extrusionOk="0">
                    <a:moveTo>
                      <a:pt x="9007" y="9523"/>
                    </a:moveTo>
                    <a:cubicBezTo>
                      <a:pt x="9076" y="9570"/>
                      <a:pt x="9134" y="9628"/>
                      <a:pt x="9169" y="9698"/>
                    </a:cubicBezTo>
                    <a:cubicBezTo>
                      <a:pt x="9347" y="9960"/>
                      <a:pt x="9454" y="10258"/>
                      <a:pt x="9514" y="10555"/>
                    </a:cubicBezTo>
                    <a:cubicBezTo>
                      <a:pt x="9712" y="11545"/>
                      <a:pt x="9346" y="12677"/>
                      <a:pt x="8652" y="13526"/>
                    </a:cubicBezTo>
                    <a:lnTo>
                      <a:pt x="8652" y="13526"/>
                    </a:lnTo>
                    <a:cubicBezTo>
                      <a:pt x="8246" y="12782"/>
                      <a:pt x="8109" y="11853"/>
                      <a:pt x="8288" y="10984"/>
                    </a:cubicBezTo>
                    <a:cubicBezTo>
                      <a:pt x="8359" y="10639"/>
                      <a:pt x="8466" y="10305"/>
                      <a:pt x="8621" y="9984"/>
                    </a:cubicBezTo>
                    <a:cubicBezTo>
                      <a:pt x="8731" y="9742"/>
                      <a:pt x="8963" y="9550"/>
                      <a:pt x="9007" y="9523"/>
                    </a:cubicBezTo>
                    <a:close/>
                    <a:moveTo>
                      <a:pt x="1461" y="0"/>
                    </a:moveTo>
                    <a:cubicBezTo>
                      <a:pt x="1325" y="0"/>
                      <a:pt x="1190" y="46"/>
                      <a:pt x="1084" y="137"/>
                    </a:cubicBezTo>
                    <a:cubicBezTo>
                      <a:pt x="727" y="435"/>
                      <a:pt x="513" y="875"/>
                      <a:pt x="525" y="1340"/>
                    </a:cubicBezTo>
                    <a:cubicBezTo>
                      <a:pt x="537" y="2269"/>
                      <a:pt x="1096" y="3090"/>
                      <a:pt x="1763" y="3662"/>
                    </a:cubicBezTo>
                    <a:cubicBezTo>
                      <a:pt x="2430" y="4245"/>
                      <a:pt x="3180" y="4685"/>
                      <a:pt x="3704" y="5281"/>
                    </a:cubicBezTo>
                    <a:cubicBezTo>
                      <a:pt x="3954" y="5543"/>
                      <a:pt x="4132" y="5876"/>
                      <a:pt x="4216" y="6233"/>
                    </a:cubicBezTo>
                    <a:cubicBezTo>
                      <a:pt x="4287" y="6543"/>
                      <a:pt x="4216" y="6864"/>
                      <a:pt x="4001" y="7102"/>
                    </a:cubicBezTo>
                    <a:cubicBezTo>
                      <a:pt x="3751" y="7352"/>
                      <a:pt x="3454" y="7543"/>
                      <a:pt x="3108" y="7650"/>
                    </a:cubicBezTo>
                    <a:cubicBezTo>
                      <a:pt x="2751" y="7793"/>
                      <a:pt x="2346" y="7888"/>
                      <a:pt x="1906" y="8043"/>
                    </a:cubicBezTo>
                    <a:cubicBezTo>
                      <a:pt x="1418" y="8198"/>
                      <a:pt x="977" y="8472"/>
                      <a:pt x="608" y="8817"/>
                    </a:cubicBezTo>
                    <a:cubicBezTo>
                      <a:pt x="203" y="9246"/>
                      <a:pt x="1" y="9829"/>
                      <a:pt x="72" y="10424"/>
                    </a:cubicBezTo>
                    <a:cubicBezTo>
                      <a:pt x="144" y="10912"/>
                      <a:pt x="287" y="11389"/>
                      <a:pt x="525" y="11829"/>
                    </a:cubicBezTo>
                    <a:cubicBezTo>
                      <a:pt x="715" y="12246"/>
                      <a:pt x="953" y="12639"/>
                      <a:pt x="1215" y="13020"/>
                    </a:cubicBezTo>
                    <a:cubicBezTo>
                      <a:pt x="1751" y="13770"/>
                      <a:pt x="2418" y="14437"/>
                      <a:pt x="3168" y="14984"/>
                    </a:cubicBezTo>
                    <a:cubicBezTo>
                      <a:pt x="3930" y="15508"/>
                      <a:pt x="4763" y="15961"/>
                      <a:pt x="5764" y="16163"/>
                    </a:cubicBezTo>
                    <a:cubicBezTo>
                      <a:pt x="5996" y="16205"/>
                      <a:pt x="6232" y="16227"/>
                      <a:pt x="6466" y="16227"/>
                    </a:cubicBezTo>
                    <a:cubicBezTo>
                      <a:pt x="6759" y="16227"/>
                      <a:pt x="7051" y="16194"/>
                      <a:pt x="7335" y="16127"/>
                    </a:cubicBezTo>
                    <a:cubicBezTo>
                      <a:pt x="7676" y="16038"/>
                      <a:pt x="8006" y="15910"/>
                      <a:pt x="8318" y="15743"/>
                    </a:cubicBezTo>
                    <a:lnTo>
                      <a:pt x="8318" y="15743"/>
                    </a:lnTo>
                    <a:cubicBezTo>
                      <a:pt x="8452" y="15855"/>
                      <a:pt x="8593" y="15959"/>
                      <a:pt x="8740" y="16056"/>
                    </a:cubicBezTo>
                    <a:cubicBezTo>
                      <a:pt x="9539" y="16574"/>
                      <a:pt x="10466" y="16838"/>
                      <a:pt x="11414" y="16838"/>
                    </a:cubicBezTo>
                    <a:cubicBezTo>
                      <a:pt x="11510" y="16838"/>
                      <a:pt x="11608" y="16835"/>
                      <a:pt x="11705" y="16830"/>
                    </a:cubicBezTo>
                    <a:cubicBezTo>
                      <a:pt x="12229" y="16794"/>
                      <a:pt x="12753" y="16663"/>
                      <a:pt x="13229" y="16437"/>
                    </a:cubicBezTo>
                    <a:cubicBezTo>
                      <a:pt x="13693" y="16211"/>
                      <a:pt x="14110" y="15925"/>
                      <a:pt x="14491" y="15580"/>
                    </a:cubicBezTo>
                    <a:cubicBezTo>
                      <a:pt x="15181" y="14949"/>
                      <a:pt x="15717" y="14377"/>
                      <a:pt x="16360" y="13829"/>
                    </a:cubicBezTo>
                    <a:cubicBezTo>
                      <a:pt x="16967" y="13282"/>
                      <a:pt x="17622" y="12782"/>
                      <a:pt x="18289" y="12329"/>
                    </a:cubicBezTo>
                    <a:cubicBezTo>
                      <a:pt x="19325" y="11632"/>
                      <a:pt x="20525" y="11137"/>
                      <a:pt x="21635" y="11137"/>
                    </a:cubicBezTo>
                    <a:cubicBezTo>
                      <a:pt x="21929" y="11137"/>
                      <a:pt x="22216" y="11171"/>
                      <a:pt x="22492" y="11246"/>
                    </a:cubicBezTo>
                    <a:cubicBezTo>
                      <a:pt x="23813" y="11615"/>
                      <a:pt x="24909" y="12948"/>
                      <a:pt x="25064" y="14377"/>
                    </a:cubicBezTo>
                    <a:cubicBezTo>
                      <a:pt x="25242" y="15830"/>
                      <a:pt x="24516" y="17389"/>
                      <a:pt x="23325" y="18330"/>
                    </a:cubicBezTo>
                    <a:cubicBezTo>
                      <a:pt x="22730" y="18806"/>
                      <a:pt x="22016" y="19116"/>
                      <a:pt x="21254" y="19223"/>
                    </a:cubicBezTo>
                    <a:cubicBezTo>
                      <a:pt x="21103" y="19247"/>
                      <a:pt x="20952" y="19259"/>
                      <a:pt x="20802" y="19259"/>
                    </a:cubicBezTo>
                    <a:cubicBezTo>
                      <a:pt x="20212" y="19259"/>
                      <a:pt x="19630" y="19076"/>
                      <a:pt x="19146" y="18735"/>
                    </a:cubicBezTo>
                    <a:cubicBezTo>
                      <a:pt x="18515" y="18294"/>
                      <a:pt x="18110" y="17616"/>
                      <a:pt x="18027" y="16866"/>
                    </a:cubicBezTo>
                    <a:cubicBezTo>
                      <a:pt x="17956" y="16127"/>
                      <a:pt x="18360" y="15389"/>
                      <a:pt x="18920" y="14794"/>
                    </a:cubicBezTo>
                    <a:cubicBezTo>
                      <a:pt x="19182" y="14508"/>
                      <a:pt x="19515" y="14294"/>
                      <a:pt x="19896" y="14175"/>
                    </a:cubicBezTo>
                    <a:cubicBezTo>
                      <a:pt x="19977" y="14148"/>
                      <a:pt x="20060" y="14135"/>
                      <a:pt x="20141" y="14135"/>
                    </a:cubicBezTo>
                    <a:cubicBezTo>
                      <a:pt x="20420" y="14135"/>
                      <a:pt x="20687" y="14286"/>
                      <a:pt x="20825" y="14544"/>
                    </a:cubicBezTo>
                    <a:cubicBezTo>
                      <a:pt x="21015" y="14901"/>
                      <a:pt x="21087" y="15318"/>
                      <a:pt x="21039" y="15723"/>
                    </a:cubicBezTo>
                    <a:cubicBezTo>
                      <a:pt x="21016" y="16100"/>
                      <a:pt x="20708" y="16499"/>
                      <a:pt x="20284" y="16499"/>
                    </a:cubicBezTo>
                    <a:cubicBezTo>
                      <a:pt x="20266" y="16499"/>
                      <a:pt x="20248" y="16498"/>
                      <a:pt x="20230" y="16496"/>
                    </a:cubicBezTo>
                    <a:lnTo>
                      <a:pt x="20230" y="16496"/>
                    </a:lnTo>
                    <a:cubicBezTo>
                      <a:pt x="20274" y="16506"/>
                      <a:pt x="20317" y="16510"/>
                      <a:pt x="20361" y="16510"/>
                    </a:cubicBezTo>
                    <a:cubicBezTo>
                      <a:pt x="20750" y="16510"/>
                      <a:pt x="21095" y="16143"/>
                      <a:pt x="21170" y="15746"/>
                    </a:cubicBezTo>
                    <a:cubicBezTo>
                      <a:pt x="21265" y="15306"/>
                      <a:pt x="21230" y="14841"/>
                      <a:pt x="21051" y="14425"/>
                    </a:cubicBezTo>
                    <a:cubicBezTo>
                      <a:pt x="20956" y="14199"/>
                      <a:pt x="20777" y="14008"/>
                      <a:pt x="20551" y="13901"/>
                    </a:cubicBezTo>
                    <a:cubicBezTo>
                      <a:pt x="20392" y="13834"/>
                      <a:pt x="20216" y="13797"/>
                      <a:pt x="20043" y="13797"/>
                    </a:cubicBezTo>
                    <a:cubicBezTo>
                      <a:pt x="19969" y="13797"/>
                      <a:pt x="19896" y="13803"/>
                      <a:pt x="19825" y="13818"/>
                    </a:cubicBezTo>
                    <a:cubicBezTo>
                      <a:pt x="19360" y="13913"/>
                      <a:pt x="18932" y="14139"/>
                      <a:pt x="18598" y="14460"/>
                    </a:cubicBezTo>
                    <a:cubicBezTo>
                      <a:pt x="17932" y="15032"/>
                      <a:pt x="17348" y="15889"/>
                      <a:pt x="17372" y="16889"/>
                    </a:cubicBezTo>
                    <a:cubicBezTo>
                      <a:pt x="17408" y="17866"/>
                      <a:pt x="17860" y="18782"/>
                      <a:pt x="18622" y="19402"/>
                    </a:cubicBezTo>
                    <a:cubicBezTo>
                      <a:pt x="19298" y="19961"/>
                      <a:pt x="20179" y="20212"/>
                      <a:pt x="21025" y="20212"/>
                    </a:cubicBezTo>
                    <a:cubicBezTo>
                      <a:pt x="21134" y="20212"/>
                      <a:pt x="21242" y="20207"/>
                      <a:pt x="21349" y="20199"/>
                    </a:cubicBezTo>
                    <a:cubicBezTo>
                      <a:pt x="22301" y="20128"/>
                      <a:pt x="23218" y="19783"/>
                      <a:pt x="23992" y="19223"/>
                    </a:cubicBezTo>
                    <a:cubicBezTo>
                      <a:pt x="25528" y="18116"/>
                      <a:pt x="26552" y="16235"/>
                      <a:pt x="26397" y="14246"/>
                    </a:cubicBezTo>
                    <a:cubicBezTo>
                      <a:pt x="26242" y="12270"/>
                      <a:pt x="24897" y="10424"/>
                      <a:pt x="22909" y="9805"/>
                    </a:cubicBezTo>
                    <a:cubicBezTo>
                      <a:pt x="22426" y="9668"/>
                      <a:pt x="21929" y="9600"/>
                      <a:pt x="21432" y="9600"/>
                    </a:cubicBezTo>
                    <a:cubicBezTo>
                      <a:pt x="20935" y="9600"/>
                      <a:pt x="20438" y="9668"/>
                      <a:pt x="19956" y="9805"/>
                    </a:cubicBezTo>
                    <a:cubicBezTo>
                      <a:pt x="19063" y="10067"/>
                      <a:pt x="18194" y="10448"/>
                      <a:pt x="17408" y="10960"/>
                    </a:cubicBezTo>
                    <a:cubicBezTo>
                      <a:pt x="16658" y="11448"/>
                      <a:pt x="15943" y="11984"/>
                      <a:pt x="15277" y="12579"/>
                    </a:cubicBezTo>
                    <a:cubicBezTo>
                      <a:pt x="14610" y="13139"/>
                      <a:pt x="13967" y="13806"/>
                      <a:pt x="13384" y="14318"/>
                    </a:cubicBezTo>
                    <a:cubicBezTo>
                      <a:pt x="12800" y="14841"/>
                      <a:pt x="12264" y="15092"/>
                      <a:pt x="11586" y="15139"/>
                    </a:cubicBezTo>
                    <a:cubicBezTo>
                      <a:pt x="11546" y="15141"/>
                      <a:pt x="11506" y="15141"/>
                      <a:pt x="11466" y="15141"/>
                    </a:cubicBezTo>
                    <a:cubicBezTo>
                      <a:pt x="10845" y="15141"/>
                      <a:pt x="10239" y="14972"/>
                      <a:pt x="9711" y="14642"/>
                    </a:cubicBezTo>
                    <a:lnTo>
                      <a:pt x="9711" y="14642"/>
                    </a:lnTo>
                    <a:cubicBezTo>
                      <a:pt x="10088" y="14230"/>
                      <a:pt x="10403" y="13763"/>
                      <a:pt x="10645" y="13258"/>
                    </a:cubicBezTo>
                    <a:cubicBezTo>
                      <a:pt x="11109" y="12329"/>
                      <a:pt x="11264" y="11293"/>
                      <a:pt x="11121" y="10281"/>
                    </a:cubicBezTo>
                    <a:cubicBezTo>
                      <a:pt x="11026" y="9746"/>
                      <a:pt x="10836" y="9234"/>
                      <a:pt x="10538" y="8781"/>
                    </a:cubicBezTo>
                    <a:cubicBezTo>
                      <a:pt x="10347" y="8484"/>
                      <a:pt x="10097" y="8245"/>
                      <a:pt x="9788" y="8067"/>
                    </a:cubicBezTo>
                    <a:cubicBezTo>
                      <a:pt x="9550" y="7941"/>
                      <a:pt x="9285" y="7875"/>
                      <a:pt x="9017" y="7875"/>
                    </a:cubicBezTo>
                    <a:cubicBezTo>
                      <a:pt x="8856" y="7875"/>
                      <a:pt x="8694" y="7899"/>
                      <a:pt x="8538" y="7948"/>
                    </a:cubicBezTo>
                    <a:cubicBezTo>
                      <a:pt x="8192" y="8055"/>
                      <a:pt x="7883" y="8257"/>
                      <a:pt x="7645" y="8531"/>
                    </a:cubicBezTo>
                    <a:cubicBezTo>
                      <a:pt x="7454" y="8746"/>
                      <a:pt x="7288" y="8984"/>
                      <a:pt x="7157" y="9246"/>
                    </a:cubicBezTo>
                    <a:cubicBezTo>
                      <a:pt x="6918" y="9686"/>
                      <a:pt x="6752" y="10174"/>
                      <a:pt x="6657" y="10662"/>
                    </a:cubicBezTo>
                    <a:cubicBezTo>
                      <a:pt x="6454" y="11663"/>
                      <a:pt x="6526" y="12686"/>
                      <a:pt x="6859" y="13639"/>
                    </a:cubicBezTo>
                    <a:cubicBezTo>
                      <a:pt x="6974" y="13969"/>
                      <a:pt x="7126" y="14285"/>
                      <a:pt x="7308" y="14580"/>
                    </a:cubicBezTo>
                    <a:lnTo>
                      <a:pt x="7308" y="14580"/>
                    </a:lnTo>
                    <a:cubicBezTo>
                      <a:pt x="7014" y="14702"/>
                      <a:pt x="6699" y="14765"/>
                      <a:pt x="6377" y="14765"/>
                    </a:cubicBezTo>
                    <a:cubicBezTo>
                      <a:pt x="6248" y="14765"/>
                      <a:pt x="6119" y="14755"/>
                      <a:pt x="5990" y="14734"/>
                    </a:cubicBezTo>
                    <a:cubicBezTo>
                      <a:pt x="5311" y="14639"/>
                      <a:pt x="4573" y="14294"/>
                      <a:pt x="3918" y="13877"/>
                    </a:cubicBezTo>
                    <a:cubicBezTo>
                      <a:pt x="3263" y="13437"/>
                      <a:pt x="2692" y="12901"/>
                      <a:pt x="2204" y="12282"/>
                    </a:cubicBezTo>
                    <a:cubicBezTo>
                      <a:pt x="1965" y="11960"/>
                      <a:pt x="1751" y="11639"/>
                      <a:pt x="1573" y="11282"/>
                    </a:cubicBezTo>
                    <a:cubicBezTo>
                      <a:pt x="1394" y="10972"/>
                      <a:pt x="1263" y="10627"/>
                      <a:pt x="1180" y="10270"/>
                    </a:cubicBezTo>
                    <a:cubicBezTo>
                      <a:pt x="1120" y="10008"/>
                      <a:pt x="1203" y="9722"/>
                      <a:pt x="1382" y="9508"/>
                    </a:cubicBezTo>
                    <a:cubicBezTo>
                      <a:pt x="1632" y="9257"/>
                      <a:pt x="1930" y="9067"/>
                      <a:pt x="2263" y="8948"/>
                    </a:cubicBezTo>
                    <a:cubicBezTo>
                      <a:pt x="2954" y="8650"/>
                      <a:pt x="3978" y="8460"/>
                      <a:pt x="4668" y="7603"/>
                    </a:cubicBezTo>
                    <a:cubicBezTo>
                      <a:pt x="5002" y="7162"/>
                      <a:pt x="5109" y="6579"/>
                      <a:pt x="4954" y="6043"/>
                    </a:cubicBezTo>
                    <a:cubicBezTo>
                      <a:pt x="4799" y="5567"/>
                      <a:pt x="4537" y="5150"/>
                      <a:pt x="4180" y="4805"/>
                    </a:cubicBezTo>
                    <a:cubicBezTo>
                      <a:pt x="3513" y="4162"/>
                      <a:pt x="2727" y="3769"/>
                      <a:pt x="2061" y="3281"/>
                    </a:cubicBezTo>
                    <a:cubicBezTo>
                      <a:pt x="1406" y="2828"/>
                      <a:pt x="870" y="2126"/>
                      <a:pt x="787" y="1316"/>
                    </a:cubicBezTo>
                    <a:cubicBezTo>
                      <a:pt x="739" y="911"/>
                      <a:pt x="882" y="518"/>
                      <a:pt x="1168" y="221"/>
                    </a:cubicBezTo>
                    <a:cubicBezTo>
                      <a:pt x="1258" y="122"/>
                      <a:pt x="1388" y="69"/>
                      <a:pt x="1523" y="69"/>
                    </a:cubicBezTo>
                    <a:cubicBezTo>
                      <a:pt x="1583" y="69"/>
                      <a:pt x="1645" y="79"/>
                      <a:pt x="1704" y="102"/>
                    </a:cubicBezTo>
                    <a:cubicBezTo>
                      <a:pt x="1870" y="185"/>
                      <a:pt x="2001" y="447"/>
                      <a:pt x="1858" y="625"/>
                    </a:cubicBezTo>
                    <a:cubicBezTo>
                      <a:pt x="2025" y="459"/>
                      <a:pt x="1930" y="173"/>
                      <a:pt x="1739" y="66"/>
                    </a:cubicBezTo>
                    <a:cubicBezTo>
                      <a:pt x="1652" y="22"/>
                      <a:pt x="1556" y="0"/>
                      <a:pt x="146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96" name="Google Shape;1596;p34"/>
            <p:cNvSpPr/>
            <p:nvPr/>
          </p:nvSpPr>
          <p:spPr>
            <a:xfrm>
              <a:off x="4262025" y="4446314"/>
              <a:ext cx="619800" cy="619800"/>
            </a:xfrm>
            <a:prstGeom prst="ellipse">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97" name="Google Shape;1597;p34"/>
            <p:cNvGrpSpPr/>
            <p:nvPr/>
          </p:nvGrpSpPr>
          <p:grpSpPr>
            <a:xfrm>
              <a:off x="4310647" y="4500220"/>
              <a:ext cx="523062" cy="512000"/>
              <a:chOff x="4001020" y="635593"/>
              <a:chExt cx="1142057" cy="1117904"/>
            </a:xfrm>
          </p:grpSpPr>
          <p:sp>
            <p:nvSpPr>
              <p:cNvPr id="1598" name="Google Shape;1598;p34"/>
              <p:cNvSpPr/>
              <p:nvPr/>
            </p:nvSpPr>
            <p:spPr>
              <a:xfrm>
                <a:off x="4400000" y="947052"/>
                <a:ext cx="343358" cy="495048"/>
              </a:xfrm>
              <a:custGeom>
                <a:avLst/>
                <a:gdLst/>
                <a:ahLst/>
                <a:cxnLst/>
                <a:rect l="l" t="t" r="r" b="b"/>
                <a:pathLst>
                  <a:path w="27921" h="40256" extrusionOk="0">
                    <a:moveTo>
                      <a:pt x="22932" y="24703"/>
                    </a:moveTo>
                    <a:lnTo>
                      <a:pt x="22932" y="24703"/>
                    </a:lnTo>
                    <a:cubicBezTo>
                      <a:pt x="22885" y="25025"/>
                      <a:pt x="22813" y="25561"/>
                      <a:pt x="22718" y="26227"/>
                    </a:cubicBezTo>
                    <a:lnTo>
                      <a:pt x="22730" y="26227"/>
                    </a:lnTo>
                    <a:cubicBezTo>
                      <a:pt x="22646" y="26227"/>
                      <a:pt x="22551" y="26251"/>
                      <a:pt x="22468" y="26299"/>
                    </a:cubicBezTo>
                    <a:cubicBezTo>
                      <a:pt x="22468" y="26299"/>
                      <a:pt x="22456" y="26299"/>
                      <a:pt x="22444" y="26311"/>
                    </a:cubicBezTo>
                    <a:cubicBezTo>
                      <a:pt x="22337" y="26370"/>
                      <a:pt x="22230" y="26442"/>
                      <a:pt x="22123" y="26525"/>
                    </a:cubicBezTo>
                    <a:cubicBezTo>
                      <a:pt x="21956" y="26680"/>
                      <a:pt x="21753" y="26787"/>
                      <a:pt x="21539" y="26870"/>
                    </a:cubicBezTo>
                    <a:cubicBezTo>
                      <a:pt x="21337" y="26918"/>
                      <a:pt x="21146" y="26989"/>
                      <a:pt x="20980" y="27085"/>
                    </a:cubicBezTo>
                    <a:cubicBezTo>
                      <a:pt x="20968" y="26727"/>
                      <a:pt x="21039" y="26370"/>
                      <a:pt x="21182" y="26049"/>
                    </a:cubicBezTo>
                    <a:cubicBezTo>
                      <a:pt x="21491" y="25442"/>
                      <a:pt x="22015" y="25037"/>
                      <a:pt x="22932" y="24703"/>
                    </a:cubicBezTo>
                    <a:close/>
                    <a:moveTo>
                      <a:pt x="14803" y="358"/>
                    </a:moveTo>
                    <a:cubicBezTo>
                      <a:pt x="22798" y="358"/>
                      <a:pt x="25871" y="5923"/>
                      <a:pt x="26825" y="8356"/>
                    </a:cubicBezTo>
                    <a:cubicBezTo>
                      <a:pt x="27433" y="9916"/>
                      <a:pt x="27564" y="16286"/>
                      <a:pt x="27433" y="18405"/>
                    </a:cubicBezTo>
                    <a:lnTo>
                      <a:pt x="27445" y="18393"/>
                    </a:lnTo>
                    <a:lnTo>
                      <a:pt x="27445" y="18393"/>
                    </a:lnTo>
                    <a:cubicBezTo>
                      <a:pt x="27349" y="19869"/>
                      <a:pt x="26849" y="21239"/>
                      <a:pt x="26516" y="22144"/>
                    </a:cubicBezTo>
                    <a:cubicBezTo>
                      <a:pt x="26421" y="22394"/>
                      <a:pt x="26349" y="22596"/>
                      <a:pt x="26302" y="22763"/>
                    </a:cubicBezTo>
                    <a:cubicBezTo>
                      <a:pt x="26230" y="22882"/>
                      <a:pt x="25516" y="23668"/>
                      <a:pt x="24135" y="24001"/>
                    </a:cubicBezTo>
                    <a:cubicBezTo>
                      <a:pt x="23718" y="24096"/>
                      <a:pt x="23396" y="24179"/>
                      <a:pt x="23087" y="24275"/>
                    </a:cubicBezTo>
                    <a:cubicBezTo>
                      <a:pt x="22301" y="24525"/>
                      <a:pt x="21349" y="24930"/>
                      <a:pt x="20872" y="25882"/>
                    </a:cubicBezTo>
                    <a:cubicBezTo>
                      <a:pt x="20634" y="26358"/>
                      <a:pt x="20622" y="26846"/>
                      <a:pt x="20622" y="27287"/>
                    </a:cubicBezTo>
                    <a:lnTo>
                      <a:pt x="20622" y="27442"/>
                    </a:lnTo>
                    <a:cubicBezTo>
                      <a:pt x="20610" y="28037"/>
                      <a:pt x="20527" y="28335"/>
                      <a:pt x="20098" y="28478"/>
                    </a:cubicBezTo>
                    <a:cubicBezTo>
                      <a:pt x="20075" y="28490"/>
                      <a:pt x="20027" y="28501"/>
                      <a:pt x="19991" y="28501"/>
                    </a:cubicBezTo>
                    <a:cubicBezTo>
                      <a:pt x="19979" y="28501"/>
                      <a:pt x="19967" y="28490"/>
                      <a:pt x="19956" y="28490"/>
                    </a:cubicBezTo>
                    <a:cubicBezTo>
                      <a:pt x="19945" y="28487"/>
                      <a:pt x="19935" y="28486"/>
                      <a:pt x="19925" y="28486"/>
                    </a:cubicBezTo>
                    <a:cubicBezTo>
                      <a:pt x="19879" y="28486"/>
                      <a:pt x="19840" y="28508"/>
                      <a:pt x="19801" y="28537"/>
                    </a:cubicBezTo>
                    <a:cubicBezTo>
                      <a:pt x="19539" y="28573"/>
                      <a:pt x="19265" y="28573"/>
                      <a:pt x="19003" y="28573"/>
                    </a:cubicBezTo>
                    <a:cubicBezTo>
                      <a:pt x="18908" y="28573"/>
                      <a:pt x="18813" y="28573"/>
                      <a:pt x="18705" y="28561"/>
                    </a:cubicBezTo>
                    <a:cubicBezTo>
                      <a:pt x="18360" y="28537"/>
                      <a:pt x="17955" y="28501"/>
                      <a:pt x="17443" y="28442"/>
                    </a:cubicBezTo>
                    <a:lnTo>
                      <a:pt x="17431" y="28442"/>
                    </a:lnTo>
                    <a:cubicBezTo>
                      <a:pt x="17003" y="28394"/>
                      <a:pt x="16598" y="28347"/>
                      <a:pt x="16288" y="28299"/>
                    </a:cubicBezTo>
                    <a:lnTo>
                      <a:pt x="16157" y="28275"/>
                    </a:lnTo>
                    <a:lnTo>
                      <a:pt x="15538" y="28204"/>
                    </a:lnTo>
                    <a:cubicBezTo>
                      <a:pt x="15145" y="28144"/>
                      <a:pt x="14895" y="28120"/>
                      <a:pt x="14741" y="28109"/>
                    </a:cubicBezTo>
                    <a:lnTo>
                      <a:pt x="14645" y="28109"/>
                    </a:lnTo>
                    <a:cubicBezTo>
                      <a:pt x="14455" y="28109"/>
                      <a:pt x="14252" y="28120"/>
                      <a:pt x="14050" y="28144"/>
                    </a:cubicBezTo>
                    <a:cubicBezTo>
                      <a:pt x="14038" y="28132"/>
                      <a:pt x="14026" y="28132"/>
                      <a:pt x="14014" y="28132"/>
                    </a:cubicBezTo>
                    <a:cubicBezTo>
                      <a:pt x="13999" y="28129"/>
                      <a:pt x="13985" y="28128"/>
                      <a:pt x="13972" y="28128"/>
                    </a:cubicBezTo>
                    <a:cubicBezTo>
                      <a:pt x="13931" y="28128"/>
                      <a:pt x="13895" y="28141"/>
                      <a:pt x="13860" y="28168"/>
                    </a:cubicBezTo>
                    <a:cubicBezTo>
                      <a:pt x="13586" y="28204"/>
                      <a:pt x="13300" y="28263"/>
                      <a:pt x="13014" y="28311"/>
                    </a:cubicBezTo>
                    <a:lnTo>
                      <a:pt x="12526" y="28394"/>
                    </a:lnTo>
                    <a:cubicBezTo>
                      <a:pt x="12347" y="28418"/>
                      <a:pt x="12169" y="28454"/>
                      <a:pt x="11978" y="28478"/>
                    </a:cubicBezTo>
                    <a:cubicBezTo>
                      <a:pt x="11847" y="28490"/>
                      <a:pt x="11716" y="28501"/>
                      <a:pt x="11585" y="28501"/>
                    </a:cubicBezTo>
                    <a:cubicBezTo>
                      <a:pt x="11546" y="28505"/>
                      <a:pt x="11509" y="28507"/>
                      <a:pt x="11473" y="28507"/>
                    </a:cubicBezTo>
                    <a:cubicBezTo>
                      <a:pt x="11402" y="28507"/>
                      <a:pt x="11335" y="28501"/>
                      <a:pt x="11264" y="28501"/>
                    </a:cubicBezTo>
                    <a:lnTo>
                      <a:pt x="10442" y="28501"/>
                    </a:lnTo>
                    <a:lnTo>
                      <a:pt x="10014" y="28513"/>
                    </a:lnTo>
                    <a:lnTo>
                      <a:pt x="9621" y="28525"/>
                    </a:lnTo>
                    <a:cubicBezTo>
                      <a:pt x="9609" y="28513"/>
                      <a:pt x="9585" y="28501"/>
                      <a:pt x="9573" y="28501"/>
                    </a:cubicBezTo>
                    <a:cubicBezTo>
                      <a:pt x="9561" y="28498"/>
                      <a:pt x="9548" y="28497"/>
                      <a:pt x="9535" y="28497"/>
                    </a:cubicBezTo>
                    <a:cubicBezTo>
                      <a:pt x="9501" y="28497"/>
                      <a:pt x="9468" y="28508"/>
                      <a:pt x="9442" y="28525"/>
                    </a:cubicBezTo>
                    <a:lnTo>
                      <a:pt x="9228" y="28525"/>
                    </a:lnTo>
                    <a:cubicBezTo>
                      <a:pt x="8907" y="28525"/>
                      <a:pt x="8597" y="28513"/>
                      <a:pt x="8276" y="28478"/>
                    </a:cubicBezTo>
                    <a:cubicBezTo>
                      <a:pt x="8252" y="28466"/>
                      <a:pt x="8228" y="28466"/>
                      <a:pt x="8204" y="28466"/>
                    </a:cubicBezTo>
                    <a:cubicBezTo>
                      <a:pt x="8198" y="28460"/>
                      <a:pt x="8192" y="28457"/>
                      <a:pt x="8186" y="28457"/>
                    </a:cubicBezTo>
                    <a:cubicBezTo>
                      <a:pt x="8180" y="28457"/>
                      <a:pt x="8174" y="28460"/>
                      <a:pt x="8168" y="28466"/>
                    </a:cubicBezTo>
                    <a:cubicBezTo>
                      <a:pt x="8026" y="28454"/>
                      <a:pt x="7883" y="28406"/>
                      <a:pt x="7764" y="28323"/>
                    </a:cubicBezTo>
                    <a:cubicBezTo>
                      <a:pt x="7645" y="28240"/>
                      <a:pt x="7633" y="28025"/>
                      <a:pt x="7621" y="27680"/>
                    </a:cubicBezTo>
                    <a:cubicBezTo>
                      <a:pt x="7621" y="27573"/>
                      <a:pt x="7621" y="27454"/>
                      <a:pt x="7609" y="27323"/>
                    </a:cubicBezTo>
                    <a:cubicBezTo>
                      <a:pt x="7609" y="27311"/>
                      <a:pt x="7609" y="27287"/>
                      <a:pt x="7609" y="27275"/>
                    </a:cubicBezTo>
                    <a:cubicBezTo>
                      <a:pt x="7573" y="26561"/>
                      <a:pt x="7287" y="25882"/>
                      <a:pt x="6823" y="25346"/>
                    </a:cubicBezTo>
                    <a:cubicBezTo>
                      <a:pt x="6502" y="24977"/>
                      <a:pt x="6097" y="24668"/>
                      <a:pt x="5656" y="24441"/>
                    </a:cubicBezTo>
                    <a:cubicBezTo>
                      <a:pt x="5632" y="24394"/>
                      <a:pt x="5573" y="24358"/>
                      <a:pt x="5513" y="24358"/>
                    </a:cubicBezTo>
                    <a:lnTo>
                      <a:pt x="5478" y="24358"/>
                    </a:lnTo>
                    <a:cubicBezTo>
                      <a:pt x="5097" y="24179"/>
                      <a:pt x="4680" y="24084"/>
                      <a:pt x="4263" y="24060"/>
                    </a:cubicBezTo>
                    <a:cubicBezTo>
                      <a:pt x="3263" y="23977"/>
                      <a:pt x="1846" y="22679"/>
                      <a:pt x="1620" y="22465"/>
                    </a:cubicBezTo>
                    <a:cubicBezTo>
                      <a:pt x="1489" y="22036"/>
                      <a:pt x="1394" y="21691"/>
                      <a:pt x="1322" y="21382"/>
                    </a:cubicBezTo>
                    <a:cubicBezTo>
                      <a:pt x="1048" y="20155"/>
                      <a:pt x="370" y="16000"/>
                      <a:pt x="560" y="11535"/>
                    </a:cubicBezTo>
                    <a:cubicBezTo>
                      <a:pt x="739" y="7082"/>
                      <a:pt x="5108" y="665"/>
                      <a:pt x="14252" y="367"/>
                    </a:cubicBezTo>
                    <a:cubicBezTo>
                      <a:pt x="14438" y="361"/>
                      <a:pt x="14622" y="358"/>
                      <a:pt x="14803" y="358"/>
                    </a:cubicBezTo>
                    <a:close/>
                    <a:moveTo>
                      <a:pt x="19706" y="28906"/>
                    </a:moveTo>
                    <a:lnTo>
                      <a:pt x="19706" y="28906"/>
                    </a:lnTo>
                    <a:cubicBezTo>
                      <a:pt x="19646" y="29168"/>
                      <a:pt x="19586" y="29502"/>
                      <a:pt x="19539" y="29656"/>
                    </a:cubicBezTo>
                    <a:lnTo>
                      <a:pt x="19563" y="29644"/>
                    </a:lnTo>
                    <a:lnTo>
                      <a:pt x="19563" y="29644"/>
                    </a:lnTo>
                    <a:cubicBezTo>
                      <a:pt x="19563" y="29656"/>
                      <a:pt x="19551" y="29668"/>
                      <a:pt x="19551" y="29680"/>
                    </a:cubicBezTo>
                    <a:cubicBezTo>
                      <a:pt x="19539" y="29692"/>
                      <a:pt x="19551" y="29692"/>
                      <a:pt x="19539" y="29704"/>
                    </a:cubicBezTo>
                    <a:cubicBezTo>
                      <a:pt x="19408" y="29966"/>
                      <a:pt x="19229" y="30180"/>
                      <a:pt x="18991" y="30347"/>
                    </a:cubicBezTo>
                    <a:cubicBezTo>
                      <a:pt x="18955" y="30371"/>
                      <a:pt x="18908" y="30395"/>
                      <a:pt x="18872" y="30406"/>
                    </a:cubicBezTo>
                    <a:cubicBezTo>
                      <a:pt x="18801" y="30430"/>
                      <a:pt x="18729" y="30454"/>
                      <a:pt x="18646" y="30454"/>
                    </a:cubicBezTo>
                    <a:cubicBezTo>
                      <a:pt x="18694" y="30383"/>
                      <a:pt x="18729" y="30287"/>
                      <a:pt x="18765" y="30204"/>
                    </a:cubicBezTo>
                    <a:cubicBezTo>
                      <a:pt x="18836" y="29918"/>
                      <a:pt x="18872" y="29633"/>
                      <a:pt x="18884" y="29335"/>
                    </a:cubicBezTo>
                    <a:cubicBezTo>
                      <a:pt x="18979" y="29204"/>
                      <a:pt x="19051" y="29073"/>
                      <a:pt x="19110" y="28930"/>
                    </a:cubicBezTo>
                    <a:lnTo>
                      <a:pt x="19217" y="28930"/>
                    </a:lnTo>
                    <a:cubicBezTo>
                      <a:pt x="19396" y="28930"/>
                      <a:pt x="19563" y="28918"/>
                      <a:pt x="19706" y="28906"/>
                    </a:cubicBezTo>
                    <a:close/>
                    <a:moveTo>
                      <a:pt x="8442" y="28859"/>
                    </a:moveTo>
                    <a:lnTo>
                      <a:pt x="8442" y="28859"/>
                    </a:lnTo>
                    <a:cubicBezTo>
                      <a:pt x="8609" y="28894"/>
                      <a:pt x="8823" y="28894"/>
                      <a:pt x="9073" y="28894"/>
                    </a:cubicBezTo>
                    <a:lnTo>
                      <a:pt x="9085" y="28894"/>
                    </a:lnTo>
                    <a:cubicBezTo>
                      <a:pt x="9133" y="29121"/>
                      <a:pt x="9216" y="29347"/>
                      <a:pt x="9323" y="29549"/>
                    </a:cubicBezTo>
                    <a:cubicBezTo>
                      <a:pt x="9335" y="29680"/>
                      <a:pt x="9371" y="29811"/>
                      <a:pt x="9407" y="29930"/>
                    </a:cubicBezTo>
                    <a:cubicBezTo>
                      <a:pt x="9466" y="30121"/>
                      <a:pt x="9538" y="30287"/>
                      <a:pt x="9633" y="30454"/>
                    </a:cubicBezTo>
                    <a:cubicBezTo>
                      <a:pt x="9626" y="30456"/>
                      <a:pt x="9618" y="30458"/>
                      <a:pt x="9607" y="30458"/>
                    </a:cubicBezTo>
                    <a:cubicBezTo>
                      <a:pt x="9559" y="30458"/>
                      <a:pt x="9469" y="30430"/>
                      <a:pt x="9323" y="30323"/>
                    </a:cubicBezTo>
                    <a:cubicBezTo>
                      <a:pt x="9276" y="30287"/>
                      <a:pt x="9216" y="30240"/>
                      <a:pt x="9145" y="30180"/>
                    </a:cubicBezTo>
                    <a:cubicBezTo>
                      <a:pt x="8966" y="29990"/>
                      <a:pt x="8811" y="29775"/>
                      <a:pt x="8704" y="29537"/>
                    </a:cubicBezTo>
                    <a:cubicBezTo>
                      <a:pt x="8597" y="29311"/>
                      <a:pt x="8514" y="29097"/>
                      <a:pt x="8442" y="28859"/>
                    </a:cubicBezTo>
                    <a:close/>
                    <a:moveTo>
                      <a:pt x="16408" y="28668"/>
                    </a:moveTo>
                    <a:lnTo>
                      <a:pt x="17229" y="28763"/>
                    </a:lnTo>
                    <a:cubicBezTo>
                      <a:pt x="17193" y="29061"/>
                      <a:pt x="17134" y="29644"/>
                      <a:pt x="17039" y="30121"/>
                    </a:cubicBezTo>
                    <a:lnTo>
                      <a:pt x="17050" y="30109"/>
                    </a:lnTo>
                    <a:lnTo>
                      <a:pt x="17050" y="30121"/>
                    </a:lnTo>
                    <a:cubicBezTo>
                      <a:pt x="16967" y="30573"/>
                      <a:pt x="16919" y="30573"/>
                      <a:pt x="16622" y="30585"/>
                    </a:cubicBezTo>
                    <a:lnTo>
                      <a:pt x="16550" y="30585"/>
                    </a:lnTo>
                    <a:cubicBezTo>
                      <a:pt x="16419" y="30585"/>
                      <a:pt x="16288" y="30514"/>
                      <a:pt x="16217" y="30395"/>
                    </a:cubicBezTo>
                    <a:cubicBezTo>
                      <a:pt x="16265" y="30145"/>
                      <a:pt x="16277" y="29883"/>
                      <a:pt x="16229" y="29633"/>
                    </a:cubicBezTo>
                    <a:cubicBezTo>
                      <a:pt x="16229" y="29621"/>
                      <a:pt x="16229" y="29597"/>
                      <a:pt x="16217" y="29585"/>
                    </a:cubicBezTo>
                    <a:cubicBezTo>
                      <a:pt x="16288" y="29347"/>
                      <a:pt x="16360" y="28906"/>
                      <a:pt x="16408" y="28668"/>
                    </a:cubicBezTo>
                    <a:close/>
                    <a:moveTo>
                      <a:pt x="11240" y="28859"/>
                    </a:moveTo>
                    <a:cubicBezTo>
                      <a:pt x="11282" y="28867"/>
                      <a:pt x="11324" y="28875"/>
                      <a:pt x="11371" y="28875"/>
                    </a:cubicBezTo>
                    <a:cubicBezTo>
                      <a:pt x="11390" y="28875"/>
                      <a:pt x="11410" y="28874"/>
                      <a:pt x="11431" y="28871"/>
                    </a:cubicBezTo>
                    <a:lnTo>
                      <a:pt x="11443" y="28871"/>
                    </a:lnTo>
                    <a:cubicBezTo>
                      <a:pt x="11466" y="29061"/>
                      <a:pt x="11514" y="29263"/>
                      <a:pt x="11574" y="29454"/>
                    </a:cubicBezTo>
                    <a:cubicBezTo>
                      <a:pt x="11597" y="29513"/>
                      <a:pt x="11645" y="29609"/>
                      <a:pt x="11693" y="29728"/>
                    </a:cubicBezTo>
                    <a:cubicBezTo>
                      <a:pt x="11800" y="29906"/>
                      <a:pt x="11871" y="30097"/>
                      <a:pt x="11943" y="30287"/>
                    </a:cubicBezTo>
                    <a:cubicBezTo>
                      <a:pt x="11955" y="30323"/>
                      <a:pt x="11966" y="30359"/>
                      <a:pt x="11966" y="30395"/>
                    </a:cubicBezTo>
                    <a:cubicBezTo>
                      <a:pt x="11955" y="30466"/>
                      <a:pt x="11919" y="30526"/>
                      <a:pt x="11871" y="30561"/>
                    </a:cubicBezTo>
                    <a:cubicBezTo>
                      <a:pt x="11800" y="30621"/>
                      <a:pt x="11705" y="30656"/>
                      <a:pt x="11609" y="30656"/>
                    </a:cubicBezTo>
                    <a:cubicBezTo>
                      <a:pt x="11478" y="30633"/>
                      <a:pt x="11097" y="30121"/>
                      <a:pt x="11050" y="29847"/>
                    </a:cubicBezTo>
                    <a:cubicBezTo>
                      <a:pt x="11038" y="29525"/>
                      <a:pt x="11050" y="29192"/>
                      <a:pt x="11074" y="28859"/>
                    </a:cubicBezTo>
                    <a:close/>
                    <a:moveTo>
                      <a:pt x="14776" y="28466"/>
                    </a:moveTo>
                    <a:cubicBezTo>
                      <a:pt x="14907" y="28490"/>
                      <a:pt x="15110" y="28513"/>
                      <a:pt x="15384" y="28549"/>
                    </a:cubicBezTo>
                    <a:lnTo>
                      <a:pt x="15395" y="28537"/>
                    </a:lnTo>
                    <a:cubicBezTo>
                      <a:pt x="15586" y="28871"/>
                      <a:pt x="15741" y="29228"/>
                      <a:pt x="15848" y="29585"/>
                    </a:cubicBezTo>
                    <a:cubicBezTo>
                      <a:pt x="15848" y="29633"/>
                      <a:pt x="15848" y="29680"/>
                      <a:pt x="15872" y="29716"/>
                    </a:cubicBezTo>
                    <a:cubicBezTo>
                      <a:pt x="15919" y="29930"/>
                      <a:pt x="15907" y="30156"/>
                      <a:pt x="15848" y="30383"/>
                    </a:cubicBezTo>
                    <a:cubicBezTo>
                      <a:pt x="15824" y="30490"/>
                      <a:pt x="15776" y="30597"/>
                      <a:pt x="15705" y="30680"/>
                    </a:cubicBezTo>
                    <a:cubicBezTo>
                      <a:pt x="15646" y="30718"/>
                      <a:pt x="15449" y="30750"/>
                      <a:pt x="15232" y="30750"/>
                    </a:cubicBezTo>
                    <a:cubicBezTo>
                      <a:pt x="14963" y="30750"/>
                      <a:pt x="14662" y="30701"/>
                      <a:pt x="14550" y="30549"/>
                    </a:cubicBezTo>
                    <a:cubicBezTo>
                      <a:pt x="14455" y="30430"/>
                      <a:pt x="14407" y="30073"/>
                      <a:pt x="14645" y="29061"/>
                    </a:cubicBezTo>
                    <a:lnTo>
                      <a:pt x="14669" y="29002"/>
                    </a:lnTo>
                    <a:cubicBezTo>
                      <a:pt x="14705" y="28835"/>
                      <a:pt x="14753" y="28621"/>
                      <a:pt x="14776" y="28466"/>
                    </a:cubicBezTo>
                    <a:close/>
                    <a:moveTo>
                      <a:pt x="13788" y="28537"/>
                    </a:moveTo>
                    <a:cubicBezTo>
                      <a:pt x="13836" y="28942"/>
                      <a:pt x="13907" y="29335"/>
                      <a:pt x="14014" y="29728"/>
                    </a:cubicBezTo>
                    <a:cubicBezTo>
                      <a:pt x="14062" y="29918"/>
                      <a:pt x="14038" y="30478"/>
                      <a:pt x="13943" y="30633"/>
                    </a:cubicBezTo>
                    <a:cubicBezTo>
                      <a:pt x="13888" y="30702"/>
                      <a:pt x="13629" y="30755"/>
                      <a:pt x="13333" y="30755"/>
                    </a:cubicBezTo>
                    <a:cubicBezTo>
                      <a:pt x="13118" y="30755"/>
                      <a:pt x="12883" y="30727"/>
                      <a:pt x="12693" y="30656"/>
                    </a:cubicBezTo>
                    <a:cubicBezTo>
                      <a:pt x="12609" y="30621"/>
                      <a:pt x="12538" y="30561"/>
                      <a:pt x="12502" y="30478"/>
                    </a:cubicBezTo>
                    <a:cubicBezTo>
                      <a:pt x="12431" y="30204"/>
                      <a:pt x="12431" y="29918"/>
                      <a:pt x="12526" y="29656"/>
                    </a:cubicBezTo>
                    <a:cubicBezTo>
                      <a:pt x="12609" y="29490"/>
                      <a:pt x="12681" y="28990"/>
                      <a:pt x="12705" y="28740"/>
                    </a:cubicBezTo>
                    <a:lnTo>
                      <a:pt x="13062" y="28668"/>
                    </a:lnTo>
                    <a:cubicBezTo>
                      <a:pt x="13312" y="28621"/>
                      <a:pt x="13550" y="28585"/>
                      <a:pt x="13776" y="28549"/>
                    </a:cubicBezTo>
                    <a:lnTo>
                      <a:pt x="13788" y="28537"/>
                    </a:lnTo>
                    <a:close/>
                    <a:moveTo>
                      <a:pt x="10252" y="28882"/>
                    </a:moveTo>
                    <a:cubicBezTo>
                      <a:pt x="10323" y="29192"/>
                      <a:pt x="10419" y="29490"/>
                      <a:pt x="10538" y="29775"/>
                    </a:cubicBezTo>
                    <a:cubicBezTo>
                      <a:pt x="10597" y="29930"/>
                      <a:pt x="10645" y="30085"/>
                      <a:pt x="10693" y="30252"/>
                    </a:cubicBezTo>
                    <a:cubicBezTo>
                      <a:pt x="10728" y="30454"/>
                      <a:pt x="10704" y="30716"/>
                      <a:pt x="10573" y="30835"/>
                    </a:cubicBezTo>
                    <a:cubicBezTo>
                      <a:pt x="10550" y="30847"/>
                      <a:pt x="10526" y="30871"/>
                      <a:pt x="10490" y="30883"/>
                    </a:cubicBezTo>
                    <a:lnTo>
                      <a:pt x="10466" y="30883"/>
                    </a:lnTo>
                    <a:cubicBezTo>
                      <a:pt x="10442" y="30835"/>
                      <a:pt x="10419" y="30811"/>
                      <a:pt x="10371" y="30787"/>
                    </a:cubicBezTo>
                    <a:cubicBezTo>
                      <a:pt x="10347" y="30776"/>
                      <a:pt x="10323" y="30776"/>
                      <a:pt x="10300" y="30776"/>
                    </a:cubicBezTo>
                    <a:cubicBezTo>
                      <a:pt x="10181" y="30656"/>
                      <a:pt x="10073" y="30526"/>
                      <a:pt x="9990" y="30383"/>
                    </a:cubicBezTo>
                    <a:cubicBezTo>
                      <a:pt x="9883" y="30216"/>
                      <a:pt x="9800" y="30037"/>
                      <a:pt x="9740" y="29859"/>
                    </a:cubicBezTo>
                    <a:cubicBezTo>
                      <a:pt x="9704" y="29740"/>
                      <a:pt x="9680" y="29621"/>
                      <a:pt x="9680" y="29502"/>
                    </a:cubicBezTo>
                    <a:cubicBezTo>
                      <a:pt x="9657" y="29299"/>
                      <a:pt x="9669" y="29097"/>
                      <a:pt x="9680" y="28906"/>
                    </a:cubicBezTo>
                    <a:lnTo>
                      <a:pt x="10026" y="28882"/>
                    </a:lnTo>
                    <a:close/>
                    <a:moveTo>
                      <a:pt x="17574" y="28811"/>
                    </a:moveTo>
                    <a:cubicBezTo>
                      <a:pt x="17932" y="28871"/>
                      <a:pt x="18241" y="28894"/>
                      <a:pt x="18515" y="28918"/>
                    </a:cubicBezTo>
                    <a:lnTo>
                      <a:pt x="18527" y="28906"/>
                    </a:lnTo>
                    <a:lnTo>
                      <a:pt x="18527" y="29252"/>
                    </a:lnTo>
                    <a:cubicBezTo>
                      <a:pt x="18527" y="29525"/>
                      <a:pt x="18491" y="29811"/>
                      <a:pt x="18432" y="30085"/>
                    </a:cubicBezTo>
                    <a:cubicBezTo>
                      <a:pt x="18372" y="30216"/>
                      <a:pt x="18313" y="30359"/>
                      <a:pt x="18229" y="30478"/>
                    </a:cubicBezTo>
                    <a:cubicBezTo>
                      <a:pt x="18193" y="30549"/>
                      <a:pt x="18146" y="30621"/>
                      <a:pt x="18110" y="30668"/>
                    </a:cubicBezTo>
                    <a:cubicBezTo>
                      <a:pt x="18074" y="30728"/>
                      <a:pt x="18051" y="30764"/>
                      <a:pt x="18015" y="30799"/>
                    </a:cubicBezTo>
                    <a:lnTo>
                      <a:pt x="18015" y="30811"/>
                    </a:lnTo>
                    <a:cubicBezTo>
                      <a:pt x="17967" y="30871"/>
                      <a:pt x="17908" y="30930"/>
                      <a:pt x="17836" y="30978"/>
                    </a:cubicBezTo>
                    <a:cubicBezTo>
                      <a:pt x="17812" y="30954"/>
                      <a:pt x="17789" y="30930"/>
                      <a:pt x="17765" y="30907"/>
                    </a:cubicBezTo>
                    <a:cubicBezTo>
                      <a:pt x="17622" y="30656"/>
                      <a:pt x="17503" y="30395"/>
                      <a:pt x="17420" y="30121"/>
                    </a:cubicBezTo>
                    <a:cubicBezTo>
                      <a:pt x="17491" y="29692"/>
                      <a:pt x="17562" y="29132"/>
                      <a:pt x="17574" y="28811"/>
                    </a:cubicBezTo>
                    <a:close/>
                    <a:moveTo>
                      <a:pt x="8061" y="30395"/>
                    </a:moveTo>
                    <a:cubicBezTo>
                      <a:pt x="8180" y="30549"/>
                      <a:pt x="8335" y="30668"/>
                      <a:pt x="8514" y="30752"/>
                    </a:cubicBezTo>
                    <a:cubicBezTo>
                      <a:pt x="8418" y="30859"/>
                      <a:pt x="8359" y="30978"/>
                      <a:pt x="8299" y="31109"/>
                    </a:cubicBezTo>
                    <a:cubicBezTo>
                      <a:pt x="8276" y="31168"/>
                      <a:pt x="8252" y="31240"/>
                      <a:pt x="8240" y="31311"/>
                    </a:cubicBezTo>
                    <a:cubicBezTo>
                      <a:pt x="8168" y="31228"/>
                      <a:pt x="8109" y="31133"/>
                      <a:pt x="8085" y="31014"/>
                    </a:cubicBezTo>
                    <a:lnTo>
                      <a:pt x="8097" y="31014"/>
                    </a:lnTo>
                    <a:cubicBezTo>
                      <a:pt x="8061" y="30811"/>
                      <a:pt x="8049" y="30609"/>
                      <a:pt x="8061" y="30395"/>
                    </a:cubicBezTo>
                    <a:close/>
                    <a:moveTo>
                      <a:pt x="20408" y="30585"/>
                    </a:moveTo>
                    <a:lnTo>
                      <a:pt x="20408" y="30585"/>
                    </a:lnTo>
                    <a:cubicBezTo>
                      <a:pt x="20444" y="30799"/>
                      <a:pt x="20432" y="31026"/>
                      <a:pt x="20360" y="31240"/>
                    </a:cubicBezTo>
                    <a:lnTo>
                      <a:pt x="20372" y="31240"/>
                    </a:lnTo>
                    <a:cubicBezTo>
                      <a:pt x="20325" y="31359"/>
                      <a:pt x="20241" y="31466"/>
                      <a:pt x="20122" y="31538"/>
                    </a:cubicBezTo>
                    <a:cubicBezTo>
                      <a:pt x="20146" y="31299"/>
                      <a:pt x="20110" y="31061"/>
                      <a:pt x="20015" y="30835"/>
                    </a:cubicBezTo>
                    <a:cubicBezTo>
                      <a:pt x="20146" y="30799"/>
                      <a:pt x="20265" y="30716"/>
                      <a:pt x="20360" y="30621"/>
                    </a:cubicBezTo>
                    <a:cubicBezTo>
                      <a:pt x="20372" y="30609"/>
                      <a:pt x="20396" y="30597"/>
                      <a:pt x="20408" y="30585"/>
                    </a:cubicBezTo>
                    <a:close/>
                    <a:moveTo>
                      <a:pt x="8859" y="30883"/>
                    </a:moveTo>
                    <a:cubicBezTo>
                      <a:pt x="8871" y="30907"/>
                      <a:pt x="8883" y="30918"/>
                      <a:pt x="8883" y="30942"/>
                    </a:cubicBezTo>
                    <a:cubicBezTo>
                      <a:pt x="8978" y="31073"/>
                      <a:pt x="9109" y="31168"/>
                      <a:pt x="9252" y="31204"/>
                    </a:cubicBezTo>
                    <a:cubicBezTo>
                      <a:pt x="9133" y="31430"/>
                      <a:pt x="9061" y="31669"/>
                      <a:pt x="9049" y="31919"/>
                    </a:cubicBezTo>
                    <a:cubicBezTo>
                      <a:pt x="9026" y="32050"/>
                      <a:pt x="9026" y="32192"/>
                      <a:pt x="9038" y="32335"/>
                    </a:cubicBezTo>
                    <a:cubicBezTo>
                      <a:pt x="9026" y="32311"/>
                      <a:pt x="9002" y="32288"/>
                      <a:pt x="8978" y="32264"/>
                    </a:cubicBezTo>
                    <a:cubicBezTo>
                      <a:pt x="8966" y="32240"/>
                      <a:pt x="8907" y="32169"/>
                      <a:pt x="8871" y="32133"/>
                    </a:cubicBezTo>
                    <a:cubicBezTo>
                      <a:pt x="8788" y="32026"/>
                      <a:pt x="8704" y="31907"/>
                      <a:pt x="8633" y="31788"/>
                    </a:cubicBezTo>
                    <a:cubicBezTo>
                      <a:pt x="8657" y="31716"/>
                      <a:pt x="8633" y="31645"/>
                      <a:pt x="8573" y="31609"/>
                    </a:cubicBezTo>
                    <a:cubicBezTo>
                      <a:pt x="8561" y="31478"/>
                      <a:pt x="8585" y="31347"/>
                      <a:pt x="8633" y="31240"/>
                    </a:cubicBezTo>
                    <a:cubicBezTo>
                      <a:pt x="8680" y="31097"/>
                      <a:pt x="8764" y="30978"/>
                      <a:pt x="8859" y="30883"/>
                    </a:cubicBezTo>
                    <a:close/>
                    <a:moveTo>
                      <a:pt x="19682" y="30954"/>
                    </a:moveTo>
                    <a:cubicBezTo>
                      <a:pt x="19801" y="31228"/>
                      <a:pt x="19813" y="31538"/>
                      <a:pt x="19729" y="31823"/>
                    </a:cubicBezTo>
                    <a:cubicBezTo>
                      <a:pt x="19694" y="31954"/>
                      <a:pt x="19646" y="32073"/>
                      <a:pt x="19586" y="32192"/>
                    </a:cubicBezTo>
                    <a:cubicBezTo>
                      <a:pt x="19551" y="32252"/>
                      <a:pt x="19491" y="32311"/>
                      <a:pt x="19432" y="32347"/>
                    </a:cubicBezTo>
                    <a:cubicBezTo>
                      <a:pt x="19491" y="32085"/>
                      <a:pt x="19503" y="31811"/>
                      <a:pt x="19456" y="31549"/>
                    </a:cubicBezTo>
                    <a:lnTo>
                      <a:pt x="19467" y="31549"/>
                    </a:lnTo>
                    <a:cubicBezTo>
                      <a:pt x="19456" y="31454"/>
                      <a:pt x="19420" y="31347"/>
                      <a:pt x="19384" y="31252"/>
                    </a:cubicBezTo>
                    <a:cubicBezTo>
                      <a:pt x="19503" y="31168"/>
                      <a:pt x="19598" y="31061"/>
                      <a:pt x="19682" y="30954"/>
                    </a:cubicBezTo>
                    <a:close/>
                    <a:moveTo>
                      <a:pt x="19075" y="31418"/>
                    </a:moveTo>
                    <a:cubicBezTo>
                      <a:pt x="19086" y="31478"/>
                      <a:pt x="19110" y="31538"/>
                      <a:pt x="19110" y="31609"/>
                    </a:cubicBezTo>
                    <a:cubicBezTo>
                      <a:pt x="19170" y="31883"/>
                      <a:pt x="19134" y="32169"/>
                      <a:pt x="19027" y="32419"/>
                    </a:cubicBezTo>
                    <a:cubicBezTo>
                      <a:pt x="18994" y="32629"/>
                      <a:pt x="18816" y="32778"/>
                      <a:pt x="18608" y="32778"/>
                    </a:cubicBezTo>
                    <a:cubicBezTo>
                      <a:pt x="18593" y="32778"/>
                      <a:pt x="18578" y="32777"/>
                      <a:pt x="18563" y="32776"/>
                    </a:cubicBezTo>
                    <a:cubicBezTo>
                      <a:pt x="18598" y="32407"/>
                      <a:pt x="18586" y="32038"/>
                      <a:pt x="18515" y="31669"/>
                    </a:cubicBezTo>
                    <a:lnTo>
                      <a:pt x="18539" y="31669"/>
                    </a:lnTo>
                    <a:cubicBezTo>
                      <a:pt x="18741" y="31645"/>
                      <a:pt x="18932" y="31561"/>
                      <a:pt x="19075" y="31418"/>
                    </a:cubicBezTo>
                    <a:close/>
                    <a:moveTo>
                      <a:pt x="9514" y="31490"/>
                    </a:moveTo>
                    <a:cubicBezTo>
                      <a:pt x="9633" y="31585"/>
                      <a:pt x="9788" y="31633"/>
                      <a:pt x="9954" y="31633"/>
                    </a:cubicBezTo>
                    <a:cubicBezTo>
                      <a:pt x="9919" y="31871"/>
                      <a:pt x="9919" y="32109"/>
                      <a:pt x="9931" y="32347"/>
                    </a:cubicBezTo>
                    <a:cubicBezTo>
                      <a:pt x="9931" y="32478"/>
                      <a:pt x="9942" y="32621"/>
                      <a:pt x="9966" y="32752"/>
                    </a:cubicBezTo>
                    <a:cubicBezTo>
                      <a:pt x="9913" y="32775"/>
                      <a:pt x="9861" y="32783"/>
                      <a:pt x="9811" y="32783"/>
                    </a:cubicBezTo>
                    <a:cubicBezTo>
                      <a:pt x="9782" y="32783"/>
                      <a:pt x="9754" y="32780"/>
                      <a:pt x="9728" y="32776"/>
                    </a:cubicBezTo>
                    <a:cubicBezTo>
                      <a:pt x="9573" y="32764"/>
                      <a:pt x="9454" y="32645"/>
                      <a:pt x="9430" y="32502"/>
                    </a:cubicBezTo>
                    <a:cubicBezTo>
                      <a:pt x="9383" y="32323"/>
                      <a:pt x="9371" y="32145"/>
                      <a:pt x="9383" y="31966"/>
                    </a:cubicBezTo>
                    <a:lnTo>
                      <a:pt x="9395" y="31954"/>
                    </a:lnTo>
                    <a:cubicBezTo>
                      <a:pt x="9407" y="31799"/>
                      <a:pt x="9454" y="31645"/>
                      <a:pt x="9514" y="31490"/>
                    </a:cubicBezTo>
                    <a:close/>
                    <a:moveTo>
                      <a:pt x="17041" y="31427"/>
                    </a:moveTo>
                    <a:cubicBezTo>
                      <a:pt x="17056" y="31427"/>
                      <a:pt x="17071" y="31428"/>
                      <a:pt x="17086" y="31430"/>
                    </a:cubicBezTo>
                    <a:cubicBezTo>
                      <a:pt x="17098" y="31430"/>
                      <a:pt x="17122" y="31430"/>
                      <a:pt x="17134" y="31442"/>
                    </a:cubicBezTo>
                    <a:cubicBezTo>
                      <a:pt x="17181" y="31478"/>
                      <a:pt x="17193" y="31538"/>
                      <a:pt x="17193" y="31597"/>
                    </a:cubicBezTo>
                    <a:cubicBezTo>
                      <a:pt x="17193" y="31752"/>
                      <a:pt x="17181" y="31907"/>
                      <a:pt x="17146" y="32061"/>
                    </a:cubicBezTo>
                    <a:cubicBezTo>
                      <a:pt x="17134" y="32133"/>
                      <a:pt x="17122" y="32192"/>
                      <a:pt x="17110" y="32240"/>
                    </a:cubicBezTo>
                    <a:cubicBezTo>
                      <a:pt x="17098" y="32431"/>
                      <a:pt x="17062" y="32621"/>
                      <a:pt x="17015" y="32800"/>
                    </a:cubicBezTo>
                    <a:cubicBezTo>
                      <a:pt x="16991" y="32895"/>
                      <a:pt x="16955" y="32990"/>
                      <a:pt x="16908" y="33073"/>
                    </a:cubicBezTo>
                    <a:cubicBezTo>
                      <a:pt x="16765" y="32990"/>
                      <a:pt x="16622" y="32883"/>
                      <a:pt x="16503" y="32764"/>
                    </a:cubicBezTo>
                    <a:cubicBezTo>
                      <a:pt x="16503" y="32633"/>
                      <a:pt x="16515" y="32514"/>
                      <a:pt x="16527" y="32383"/>
                    </a:cubicBezTo>
                    <a:lnTo>
                      <a:pt x="16538" y="32383"/>
                    </a:lnTo>
                    <a:lnTo>
                      <a:pt x="16538" y="32300"/>
                    </a:lnTo>
                    <a:cubicBezTo>
                      <a:pt x="16550" y="32121"/>
                      <a:pt x="16562" y="31954"/>
                      <a:pt x="16550" y="31776"/>
                    </a:cubicBezTo>
                    <a:cubicBezTo>
                      <a:pt x="16617" y="31675"/>
                      <a:pt x="16811" y="31427"/>
                      <a:pt x="17041" y="31427"/>
                    </a:cubicBezTo>
                    <a:close/>
                    <a:moveTo>
                      <a:pt x="12587" y="31263"/>
                    </a:moveTo>
                    <a:cubicBezTo>
                      <a:pt x="12607" y="31263"/>
                      <a:pt x="12627" y="31267"/>
                      <a:pt x="12645" y="31276"/>
                    </a:cubicBezTo>
                    <a:cubicBezTo>
                      <a:pt x="12800" y="31311"/>
                      <a:pt x="12967" y="31538"/>
                      <a:pt x="12990" y="31883"/>
                    </a:cubicBezTo>
                    <a:cubicBezTo>
                      <a:pt x="13002" y="31942"/>
                      <a:pt x="13002" y="32014"/>
                      <a:pt x="12990" y="32085"/>
                    </a:cubicBezTo>
                    <a:cubicBezTo>
                      <a:pt x="12979" y="32288"/>
                      <a:pt x="12931" y="32490"/>
                      <a:pt x="12871" y="32692"/>
                    </a:cubicBezTo>
                    <a:cubicBezTo>
                      <a:pt x="12764" y="33014"/>
                      <a:pt x="12657" y="33097"/>
                      <a:pt x="12633" y="33109"/>
                    </a:cubicBezTo>
                    <a:cubicBezTo>
                      <a:pt x="12621" y="33115"/>
                      <a:pt x="12609" y="33118"/>
                      <a:pt x="12598" y="33118"/>
                    </a:cubicBezTo>
                    <a:cubicBezTo>
                      <a:pt x="12586" y="33118"/>
                      <a:pt x="12574" y="33115"/>
                      <a:pt x="12562" y="33109"/>
                    </a:cubicBezTo>
                    <a:cubicBezTo>
                      <a:pt x="12443" y="33073"/>
                      <a:pt x="12371" y="32954"/>
                      <a:pt x="12324" y="32776"/>
                    </a:cubicBezTo>
                    <a:cubicBezTo>
                      <a:pt x="12276" y="32490"/>
                      <a:pt x="12264" y="32192"/>
                      <a:pt x="12288" y="31907"/>
                    </a:cubicBezTo>
                    <a:lnTo>
                      <a:pt x="12300" y="31907"/>
                    </a:lnTo>
                    <a:cubicBezTo>
                      <a:pt x="12312" y="31871"/>
                      <a:pt x="12312" y="31835"/>
                      <a:pt x="12312" y="31799"/>
                    </a:cubicBezTo>
                    <a:lnTo>
                      <a:pt x="12312" y="31764"/>
                    </a:lnTo>
                    <a:cubicBezTo>
                      <a:pt x="12336" y="31526"/>
                      <a:pt x="12407" y="31359"/>
                      <a:pt x="12502" y="31288"/>
                    </a:cubicBezTo>
                    <a:cubicBezTo>
                      <a:pt x="12524" y="31273"/>
                      <a:pt x="12556" y="31263"/>
                      <a:pt x="12587" y="31263"/>
                    </a:cubicBezTo>
                    <a:close/>
                    <a:moveTo>
                      <a:pt x="14756" y="31427"/>
                    </a:moveTo>
                    <a:cubicBezTo>
                      <a:pt x="14771" y="31427"/>
                      <a:pt x="14786" y="31428"/>
                      <a:pt x="14800" y="31430"/>
                    </a:cubicBezTo>
                    <a:lnTo>
                      <a:pt x="14836" y="31430"/>
                    </a:lnTo>
                    <a:cubicBezTo>
                      <a:pt x="14850" y="31428"/>
                      <a:pt x="14864" y="31427"/>
                      <a:pt x="14878" y="31427"/>
                    </a:cubicBezTo>
                    <a:cubicBezTo>
                      <a:pt x="14950" y="31427"/>
                      <a:pt x="15024" y="31452"/>
                      <a:pt x="15074" y="31502"/>
                    </a:cubicBezTo>
                    <a:cubicBezTo>
                      <a:pt x="15157" y="31597"/>
                      <a:pt x="15145" y="31776"/>
                      <a:pt x="15122" y="31930"/>
                    </a:cubicBezTo>
                    <a:cubicBezTo>
                      <a:pt x="15122" y="31990"/>
                      <a:pt x="15122" y="32038"/>
                      <a:pt x="15122" y="32085"/>
                    </a:cubicBezTo>
                    <a:cubicBezTo>
                      <a:pt x="15110" y="32300"/>
                      <a:pt x="15086" y="32514"/>
                      <a:pt x="15038" y="32728"/>
                    </a:cubicBezTo>
                    <a:cubicBezTo>
                      <a:pt x="15026" y="32823"/>
                      <a:pt x="15014" y="32907"/>
                      <a:pt x="15003" y="32931"/>
                    </a:cubicBezTo>
                    <a:cubicBezTo>
                      <a:pt x="15003" y="32963"/>
                      <a:pt x="14922" y="33137"/>
                      <a:pt x="14789" y="33137"/>
                    </a:cubicBezTo>
                    <a:cubicBezTo>
                      <a:pt x="14777" y="33137"/>
                      <a:pt x="14765" y="33136"/>
                      <a:pt x="14753" y="33133"/>
                    </a:cubicBezTo>
                    <a:cubicBezTo>
                      <a:pt x="14705" y="33121"/>
                      <a:pt x="14598" y="33085"/>
                      <a:pt x="14562" y="32728"/>
                    </a:cubicBezTo>
                    <a:lnTo>
                      <a:pt x="14574" y="32728"/>
                    </a:lnTo>
                    <a:cubicBezTo>
                      <a:pt x="14550" y="32609"/>
                      <a:pt x="14550" y="32466"/>
                      <a:pt x="14550" y="32335"/>
                    </a:cubicBezTo>
                    <a:cubicBezTo>
                      <a:pt x="14550" y="32228"/>
                      <a:pt x="14538" y="32133"/>
                      <a:pt x="14526" y="32050"/>
                    </a:cubicBezTo>
                    <a:lnTo>
                      <a:pt x="14526" y="31954"/>
                    </a:lnTo>
                    <a:cubicBezTo>
                      <a:pt x="14503" y="31764"/>
                      <a:pt x="14479" y="31561"/>
                      <a:pt x="14550" y="31490"/>
                    </a:cubicBezTo>
                    <a:cubicBezTo>
                      <a:pt x="14609" y="31450"/>
                      <a:pt x="14685" y="31427"/>
                      <a:pt x="14756" y="31427"/>
                    </a:cubicBezTo>
                    <a:close/>
                    <a:moveTo>
                      <a:pt x="10383" y="31240"/>
                    </a:moveTo>
                    <a:cubicBezTo>
                      <a:pt x="10573" y="31478"/>
                      <a:pt x="10835" y="31657"/>
                      <a:pt x="11133" y="31740"/>
                    </a:cubicBezTo>
                    <a:cubicBezTo>
                      <a:pt x="11074" y="32121"/>
                      <a:pt x="11050" y="32502"/>
                      <a:pt x="11085" y="32883"/>
                    </a:cubicBezTo>
                    <a:cubicBezTo>
                      <a:pt x="10954" y="33014"/>
                      <a:pt x="10788" y="33121"/>
                      <a:pt x="10621" y="33181"/>
                    </a:cubicBezTo>
                    <a:cubicBezTo>
                      <a:pt x="10562" y="33181"/>
                      <a:pt x="10431" y="33169"/>
                      <a:pt x="10359" y="32859"/>
                    </a:cubicBezTo>
                    <a:cubicBezTo>
                      <a:pt x="10359" y="32812"/>
                      <a:pt x="10347" y="32752"/>
                      <a:pt x="10312" y="32716"/>
                    </a:cubicBezTo>
                    <a:lnTo>
                      <a:pt x="10323" y="32716"/>
                    </a:lnTo>
                    <a:cubicBezTo>
                      <a:pt x="10300" y="32585"/>
                      <a:pt x="10288" y="32454"/>
                      <a:pt x="10276" y="32323"/>
                    </a:cubicBezTo>
                    <a:cubicBezTo>
                      <a:pt x="10264" y="32061"/>
                      <a:pt x="10288" y="31788"/>
                      <a:pt x="10323" y="31526"/>
                    </a:cubicBezTo>
                    <a:cubicBezTo>
                      <a:pt x="10359" y="31478"/>
                      <a:pt x="10371" y="31430"/>
                      <a:pt x="10347" y="31383"/>
                    </a:cubicBezTo>
                    <a:cubicBezTo>
                      <a:pt x="10359" y="31323"/>
                      <a:pt x="10371" y="31276"/>
                      <a:pt x="10383" y="31240"/>
                    </a:cubicBezTo>
                    <a:close/>
                    <a:moveTo>
                      <a:pt x="13815" y="31315"/>
                    </a:moveTo>
                    <a:cubicBezTo>
                      <a:pt x="13830" y="31315"/>
                      <a:pt x="13845" y="31318"/>
                      <a:pt x="13860" y="31323"/>
                    </a:cubicBezTo>
                    <a:cubicBezTo>
                      <a:pt x="13895" y="31335"/>
                      <a:pt x="13943" y="31418"/>
                      <a:pt x="13955" y="31561"/>
                    </a:cubicBezTo>
                    <a:cubicBezTo>
                      <a:pt x="13991" y="31871"/>
                      <a:pt x="13991" y="32192"/>
                      <a:pt x="13955" y="32514"/>
                    </a:cubicBezTo>
                    <a:lnTo>
                      <a:pt x="13955" y="32573"/>
                    </a:lnTo>
                    <a:cubicBezTo>
                      <a:pt x="13955" y="32621"/>
                      <a:pt x="13943" y="32669"/>
                      <a:pt x="13931" y="32728"/>
                    </a:cubicBezTo>
                    <a:cubicBezTo>
                      <a:pt x="13895" y="33085"/>
                      <a:pt x="13824" y="33169"/>
                      <a:pt x="13800" y="33193"/>
                    </a:cubicBezTo>
                    <a:lnTo>
                      <a:pt x="13764" y="33193"/>
                    </a:lnTo>
                    <a:cubicBezTo>
                      <a:pt x="13681" y="33181"/>
                      <a:pt x="13574" y="33050"/>
                      <a:pt x="13479" y="32704"/>
                    </a:cubicBezTo>
                    <a:lnTo>
                      <a:pt x="13490" y="32704"/>
                    </a:lnTo>
                    <a:cubicBezTo>
                      <a:pt x="13419" y="32431"/>
                      <a:pt x="13371" y="32145"/>
                      <a:pt x="13348" y="31859"/>
                    </a:cubicBezTo>
                    <a:cubicBezTo>
                      <a:pt x="13360" y="31847"/>
                      <a:pt x="13360" y="31835"/>
                      <a:pt x="13348" y="31835"/>
                    </a:cubicBezTo>
                    <a:lnTo>
                      <a:pt x="13348" y="31811"/>
                    </a:lnTo>
                    <a:cubicBezTo>
                      <a:pt x="13336" y="31561"/>
                      <a:pt x="13479" y="31442"/>
                      <a:pt x="13752" y="31335"/>
                    </a:cubicBezTo>
                    <a:cubicBezTo>
                      <a:pt x="13773" y="31321"/>
                      <a:pt x="13794" y="31315"/>
                      <a:pt x="13815" y="31315"/>
                    </a:cubicBezTo>
                    <a:close/>
                    <a:moveTo>
                      <a:pt x="16086" y="31216"/>
                    </a:moveTo>
                    <a:cubicBezTo>
                      <a:pt x="16086" y="31216"/>
                      <a:pt x="16169" y="31276"/>
                      <a:pt x="16205" y="31692"/>
                    </a:cubicBezTo>
                    <a:cubicBezTo>
                      <a:pt x="16193" y="31728"/>
                      <a:pt x="16193" y="31764"/>
                      <a:pt x="16205" y="31799"/>
                    </a:cubicBezTo>
                    <a:cubicBezTo>
                      <a:pt x="16205" y="31942"/>
                      <a:pt x="16205" y="32097"/>
                      <a:pt x="16181" y="32264"/>
                    </a:cubicBezTo>
                    <a:lnTo>
                      <a:pt x="16181" y="32359"/>
                    </a:lnTo>
                    <a:cubicBezTo>
                      <a:pt x="16169" y="32502"/>
                      <a:pt x="16169" y="32657"/>
                      <a:pt x="16146" y="32788"/>
                    </a:cubicBezTo>
                    <a:cubicBezTo>
                      <a:pt x="16098" y="33145"/>
                      <a:pt x="16038" y="33193"/>
                      <a:pt x="16027" y="33193"/>
                    </a:cubicBezTo>
                    <a:lnTo>
                      <a:pt x="16015" y="33193"/>
                    </a:lnTo>
                    <a:cubicBezTo>
                      <a:pt x="15824" y="33157"/>
                      <a:pt x="15693" y="33002"/>
                      <a:pt x="15610" y="32716"/>
                    </a:cubicBezTo>
                    <a:lnTo>
                      <a:pt x="15622" y="32716"/>
                    </a:lnTo>
                    <a:lnTo>
                      <a:pt x="15622" y="32704"/>
                    </a:lnTo>
                    <a:cubicBezTo>
                      <a:pt x="15538" y="32311"/>
                      <a:pt x="15515" y="31907"/>
                      <a:pt x="15562" y="31514"/>
                    </a:cubicBezTo>
                    <a:cubicBezTo>
                      <a:pt x="15586" y="31418"/>
                      <a:pt x="15836" y="31228"/>
                      <a:pt x="16086" y="31216"/>
                    </a:cubicBezTo>
                    <a:close/>
                    <a:moveTo>
                      <a:pt x="18098" y="31228"/>
                    </a:moveTo>
                    <a:cubicBezTo>
                      <a:pt x="18122" y="31323"/>
                      <a:pt x="18146" y="31418"/>
                      <a:pt x="18158" y="31514"/>
                    </a:cubicBezTo>
                    <a:cubicBezTo>
                      <a:pt x="18229" y="31907"/>
                      <a:pt x="18253" y="32300"/>
                      <a:pt x="18217" y="32704"/>
                    </a:cubicBezTo>
                    <a:lnTo>
                      <a:pt x="18193" y="32788"/>
                    </a:lnTo>
                    <a:cubicBezTo>
                      <a:pt x="18182" y="32823"/>
                      <a:pt x="18170" y="32859"/>
                      <a:pt x="18158" y="32895"/>
                    </a:cubicBezTo>
                    <a:cubicBezTo>
                      <a:pt x="18086" y="33157"/>
                      <a:pt x="18027" y="33193"/>
                      <a:pt x="18015" y="33193"/>
                    </a:cubicBezTo>
                    <a:cubicBezTo>
                      <a:pt x="17932" y="33193"/>
                      <a:pt x="17646" y="33002"/>
                      <a:pt x="17384" y="32788"/>
                    </a:cubicBezTo>
                    <a:cubicBezTo>
                      <a:pt x="17420" y="32609"/>
                      <a:pt x="17443" y="32442"/>
                      <a:pt x="17455" y="32264"/>
                    </a:cubicBezTo>
                    <a:lnTo>
                      <a:pt x="17467" y="32264"/>
                    </a:lnTo>
                    <a:cubicBezTo>
                      <a:pt x="17467" y="32240"/>
                      <a:pt x="17479" y="32192"/>
                      <a:pt x="17491" y="32133"/>
                    </a:cubicBezTo>
                    <a:cubicBezTo>
                      <a:pt x="17527" y="31978"/>
                      <a:pt x="17539" y="31835"/>
                      <a:pt x="17551" y="31680"/>
                    </a:cubicBezTo>
                    <a:cubicBezTo>
                      <a:pt x="17693" y="31573"/>
                      <a:pt x="17824" y="31454"/>
                      <a:pt x="17943" y="31311"/>
                    </a:cubicBezTo>
                    <a:cubicBezTo>
                      <a:pt x="18003" y="31299"/>
                      <a:pt x="18051" y="31264"/>
                      <a:pt x="18098" y="31228"/>
                    </a:cubicBezTo>
                    <a:close/>
                    <a:moveTo>
                      <a:pt x="11662" y="31364"/>
                    </a:moveTo>
                    <a:cubicBezTo>
                      <a:pt x="11670" y="31364"/>
                      <a:pt x="11676" y="31366"/>
                      <a:pt x="11681" y="31371"/>
                    </a:cubicBezTo>
                    <a:cubicBezTo>
                      <a:pt x="11764" y="31395"/>
                      <a:pt x="11883" y="31597"/>
                      <a:pt x="11943" y="31835"/>
                    </a:cubicBezTo>
                    <a:cubicBezTo>
                      <a:pt x="11907" y="32145"/>
                      <a:pt x="11919" y="32466"/>
                      <a:pt x="11966" y="32776"/>
                    </a:cubicBezTo>
                    <a:lnTo>
                      <a:pt x="11966" y="32788"/>
                    </a:lnTo>
                    <a:cubicBezTo>
                      <a:pt x="11871" y="32954"/>
                      <a:pt x="11740" y="33097"/>
                      <a:pt x="11585" y="33193"/>
                    </a:cubicBezTo>
                    <a:cubicBezTo>
                      <a:pt x="11562" y="33193"/>
                      <a:pt x="11538" y="33204"/>
                      <a:pt x="11514" y="33204"/>
                    </a:cubicBezTo>
                    <a:cubicBezTo>
                      <a:pt x="11478" y="33121"/>
                      <a:pt x="11455" y="33026"/>
                      <a:pt x="11443" y="32942"/>
                    </a:cubicBezTo>
                    <a:cubicBezTo>
                      <a:pt x="11395" y="32502"/>
                      <a:pt x="11419" y="32073"/>
                      <a:pt x="11502" y="31657"/>
                    </a:cubicBezTo>
                    <a:cubicBezTo>
                      <a:pt x="11526" y="31573"/>
                      <a:pt x="11538" y="31502"/>
                      <a:pt x="11574" y="31430"/>
                    </a:cubicBezTo>
                    <a:cubicBezTo>
                      <a:pt x="11585" y="31418"/>
                      <a:pt x="11585" y="31407"/>
                      <a:pt x="11597" y="31395"/>
                    </a:cubicBezTo>
                    <a:cubicBezTo>
                      <a:pt x="11628" y="31372"/>
                      <a:pt x="11648" y="31364"/>
                      <a:pt x="11662" y="31364"/>
                    </a:cubicBezTo>
                    <a:close/>
                    <a:moveTo>
                      <a:pt x="1834" y="23120"/>
                    </a:moveTo>
                    <a:lnTo>
                      <a:pt x="1834" y="23120"/>
                    </a:lnTo>
                    <a:cubicBezTo>
                      <a:pt x="2418" y="23608"/>
                      <a:pt x="3418" y="24334"/>
                      <a:pt x="4239" y="24406"/>
                    </a:cubicBezTo>
                    <a:cubicBezTo>
                      <a:pt x="4620" y="24430"/>
                      <a:pt x="4989" y="24525"/>
                      <a:pt x="5347" y="24680"/>
                    </a:cubicBezTo>
                    <a:cubicBezTo>
                      <a:pt x="5359" y="24918"/>
                      <a:pt x="5406" y="25489"/>
                      <a:pt x="5478" y="26132"/>
                    </a:cubicBezTo>
                    <a:cubicBezTo>
                      <a:pt x="5537" y="26680"/>
                      <a:pt x="5632" y="27227"/>
                      <a:pt x="5763" y="27763"/>
                    </a:cubicBezTo>
                    <a:cubicBezTo>
                      <a:pt x="5882" y="28275"/>
                      <a:pt x="5978" y="28799"/>
                      <a:pt x="6037" y="29323"/>
                    </a:cubicBezTo>
                    <a:cubicBezTo>
                      <a:pt x="6132" y="30025"/>
                      <a:pt x="6216" y="30633"/>
                      <a:pt x="6394" y="30918"/>
                    </a:cubicBezTo>
                    <a:cubicBezTo>
                      <a:pt x="6432" y="30974"/>
                      <a:pt x="6485" y="30997"/>
                      <a:pt x="6536" y="30997"/>
                    </a:cubicBezTo>
                    <a:cubicBezTo>
                      <a:pt x="6662" y="30997"/>
                      <a:pt x="6785" y="30860"/>
                      <a:pt x="6692" y="30716"/>
                    </a:cubicBezTo>
                    <a:cubicBezTo>
                      <a:pt x="6549" y="30502"/>
                      <a:pt x="6466" y="29906"/>
                      <a:pt x="6382" y="29275"/>
                    </a:cubicBezTo>
                    <a:cubicBezTo>
                      <a:pt x="6323" y="28728"/>
                      <a:pt x="6228" y="28204"/>
                      <a:pt x="6097" y="27668"/>
                    </a:cubicBezTo>
                    <a:cubicBezTo>
                      <a:pt x="6013" y="27323"/>
                      <a:pt x="5954" y="26977"/>
                      <a:pt x="5906" y="26620"/>
                    </a:cubicBezTo>
                    <a:lnTo>
                      <a:pt x="5906" y="26620"/>
                    </a:lnTo>
                    <a:cubicBezTo>
                      <a:pt x="6132" y="27120"/>
                      <a:pt x="7121" y="29252"/>
                      <a:pt x="7835" y="29894"/>
                    </a:cubicBezTo>
                    <a:cubicBezTo>
                      <a:pt x="7633" y="30299"/>
                      <a:pt x="7716" y="30871"/>
                      <a:pt x="7752" y="31061"/>
                    </a:cubicBezTo>
                    <a:cubicBezTo>
                      <a:pt x="7799" y="31430"/>
                      <a:pt x="8097" y="31692"/>
                      <a:pt x="8276" y="31811"/>
                    </a:cubicBezTo>
                    <a:cubicBezTo>
                      <a:pt x="8347" y="32014"/>
                      <a:pt x="8466" y="32192"/>
                      <a:pt x="8609" y="32347"/>
                    </a:cubicBezTo>
                    <a:cubicBezTo>
                      <a:pt x="8633" y="32383"/>
                      <a:pt x="8668" y="32431"/>
                      <a:pt x="8704" y="32466"/>
                    </a:cubicBezTo>
                    <a:cubicBezTo>
                      <a:pt x="8847" y="32669"/>
                      <a:pt x="8990" y="32764"/>
                      <a:pt x="9133" y="32764"/>
                    </a:cubicBezTo>
                    <a:lnTo>
                      <a:pt x="9157" y="32764"/>
                    </a:lnTo>
                    <a:cubicBezTo>
                      <a:pt x="9264" y="32966"/>
                      <a:pt x="9454" y="33097"/>
                      <a:pt x="9680" y="33121"/>
                    </a:cubicBezTo>
                    <a:cubicBezTo>
                      <a:pt x="9716" y="33133"/>
                      <a:pt x="9764" y="33133"/>
                      <a:pt x="9811" y="33133"/>
                    </a:cubicBezTo>
                    <a:cubicBezTo>
                      <a:pt x="9895" y="33133"/>
                      <a:pt x="9978" y="33121"/>
                      <a:pt x="10061" y="33097"/>
                    </a:cubicBezTo>
                    <a:cubicBezTo>
                      <a:pt x="10169" y="33383"/>
                      <a:pt x="10347" y="33526"/>
                      <a:pt x="10597" y="33538"/>
                    </a:cubicBezTo>
                    <a:lnTo>
                      <a:pt x="10609" y="33538"/>
                    </a:lnTo>
                    <a:cubicBezTo>
                      <a:pt x="10823" y="33514"/>
                      <a:pt x="11014" y="33419"/>
                      <a:pt x="11169" y="33276"/>
                    </a:cubicBezTo>
                    <a:cubicBezTo>
                      <a:pt x="11204" y="33443"/>
                      <a:pt x="11359" y="33562"/>
                      <a:pt x="11526" y="33562"/>
                    </a:cubicBezTo>
                    <a:cubicBezTo>
                      <a:pt x="11645" y="33550"/>
                      <a:pt x="11764" y="33514"/>
                      <a:pt x="11859" y="33443"/>
                    </a:cubicBezTo>
                    <a:cubicBezTo>
                      <a:pt x="11955" y="33371"/>
                      <a:pt x="12050" y="33288"/>
                      <a:pt x="12121" y="33193"/>
                    </a:cubicBezTo>
                    <a:cubicBezTo>
                      <a:pt x="12205" y="33312"/>
                      <a:pt x="12312" y="33395"/>
                      <a:pt x="12455" y="33443"/>
                    </a:cubicBezTo>
                    <a:cubicBezTo>
                      <a:pt x="12502" y="33466"/>
                      <a:pt x="12550" y="33466"/>
                      <a:pt x="12598" y="33478"/>
                    </a:cubicBezTo>
                    <a:cubicBezTo>
                      <a:pt x="12669" y="33466"/>
                      <a:pt x="12740" y="33454"/>
                      <a:pt x="12800" y="33431"/>
                    </a:cubicBezTo>
                    <a:cubicBezTo>
                      <a:pt x="12979" y="33312"/>
                      <a:pt x="13109" y="33133"/>
                      <a:pt x="13169" y="32931"/>
                    </a:cubicBezTo>
                    <a:lnTo>
                      <a:pt x="13193" y="32931"/>
                    </a:lnTo>
                    <a:cubicBezTo>
                      <a:pt x="13312" y="33300"/>
                      <a:pt x="13490" y="33502"/>
                      <a:pt x="13705" y="33538"/>
                    </a:cubicBezTo>
                    <a:cubicBezTo>
                      <a:pt x="13729" y="33550"/>
                      <a:pt x="13752" y="33550"/>
                      <a:pt x="13776" y="33550"/>
                    </a:cubicBezTo>
                    <a:cubicBezTo>
                      <a:pt x="13860" y="33550"/>
                      <a:pt x="13931" y="33526"/>
                      <a:pt x="14002" y="33478"/>
                    </a:cubicBezTo>
                    <a:cubicBezTo>
                      <a:pt x="14145" y="33335"/>
                      <a:pt x="14241" y="33157"/>
                      <a:pt x="14252" y="32966"/>
                    </a:cubicBezTo>
                    <a:cubicBezTo>
                      <a:pt x="14288" y="33193"/>
                      <a:pt x="14443" y="33383"/>
                      <a:pt x="14657" y="33466"/>
                    </a:cubicBezTo>
                    <a:cubicBezTo>
                      <a:pt x="14705" y="33478"/>
                      <a:pt x="14753" y="33490"/>
                      <a:pt x="14800" y="33490"/>
                    </a:cubicBezTo>
                    <a:cubicBezTo>
                      <a:pt x="15098" y="33490"/>
                      <a:pt x="15288" y="33204"/>
                      <a:pt x="15348" y="33038"/>
                    </a:cubicBezTo>
                    <a:cubicBezTo>
                      <a:pt x="15348" y="33026"/>
                      <a:pt x="15348" y="33014"/>
                      <a:pt x="15348" y="33014"/>
                    </a:cubicBezTo>
                    <a:cubicBezTo>
                      <a:pt x="15431" y="33276"/>
                      <a:pt x="15657" y="33478"/>
                      <a:pt x="15943" y="33538"/>
                    </a:cubicBezTo>
                    <a:cubicBezTo>
                      <a:pt x="15967" y="33550"/>
                      <a:pt x="15991" y="33550"/>
                      <a:pt x="16015" y="33550"/>
                    </a:cubicBezTo>
                    <a:cubicBezTo>
                      <a:pt x="16086" y="33550"/>
                      <a:pt x="16169" y="33526"/>
                      <a:pt x="16229" y="33478"/>
                    </a:cubicBezTo>
                    <a:cubicBezTo>
                      <a:pt x="16324" y="33395"/>
                      <a:pt x="16384" y="33288"/>
                      <a:pt x="16419" y="33169"/>
                    </a:cubicBezTo>
                    <a:cubicBezTo>
                      <a:pt x="16562" y="33312"/>
                      <a:pt x="16741" y="33395"/>
                      <a:pt x="16931" y="33431"/>
                    </a:cubicBezTo>
                    <a:lnTo>
                      <a:pt x="16967" y="33431"/>
                    </a:lnTo>
                    <a:cubicBezTo>
                      <a:pt x="17098" y="33419"/>
                      <a:pt x="17193" y="33300"/>
                      <a:pt x="17265" y="33157"/>
                    </a:cubicBezTo>
                    <a:cubicBezTo>
                      <a:pt x="17491" y="33335"/>
                      <a:pt x="17801" y="33550"/>
                      <a:pt x="18003" y="33550"/>
                    </a:cubicBezTo>
                    <a:lnTo>
                      <a:pt x="18015" y="33550"/>
                    </a:lnTo>
                    <a:cubicBezTo>
                      <a:pt x="18265" y="33538"/>
                      <a:pt x="18384" y="33312"/>
                      <a:pt x="18455" y="33133"/>
                    </a:cubicBezTo>
                    <a:lnTo>
                      <a:pt x="18527" y="33133"/>
                    </a:lnTo>
                    <a:cubicBezTo>
                      <a:pt x="18548" y="33135"/>
                      <a:pt x="18569" y="33136"/>
                      <a:pt x="18591" y="33136"/>
                    </a:cubicBezTo>
                    <a:cubicBezTo>
                      <a:pt x="18692" y="33136"/>
                      <a:pt x="18796" y="33115"/>
                      <a:pt x="18884" y="33085"/>
                    </a:cubicBezTo>
                    <a:cubicBezTo>
                      <a:pt x="19051" y="33002"/>
                      <a:pt x="19194" y="32871"/>
                      <a:pt x="19277" y="32716"/>
                    </a:cubicBezTo>
                    <a:lnTo>
                      <a:pt x="19467" y="32716"/>
                    </a:lnTo>
                    <a:cubicBezTo>
                      <a:pt x="19646" y="32657"/>
                      <a:pt x="19801" y="32538"/>
                      <a:pt x="19884" y="32371"/>
                    </a:cubicBezTo>
                    <a:cubicBezTo>
                      <a:pt x="19956" y="32252"/>
                      <a:pt x="20003" y="32133"/>
                      <a:pt x="20051" y="32002"/>
                    </a:cubicBezTo>
                    <a:cubicBezTo>
                      <a:pt x="20218" y="31919"/>
                      <a:pt x="20610" y="31692"/>
                      <a:pt x="20706" y="31335"/>
                    </a:cubicBezTo>
                    <a:cubicBezTo>
                      <a:pt x="20801" y="31049"/>
                      <a:pt x="20813" y="30752"/>
                      <a:pt x="20741" y="30466"/>
                    </a:cubicBezTo>
                    <a:cubicBezTo>
                      <a:pt x="20753" y="30430"/>
                      <a:pt x="20765" y="30406"/>
                      <a:pt x="20777" y="30371"/>
                    </a:cubicBezTo>
                    <a:cubicBezTo>
                      <a:pt x="20777" y="30359"/>
                      <a:pt x="20789" y="30335"/>
                      <a:pt x="20789" y="30311"/>
                    </a:cubicBezTo>
                    <a:lnTo>
                      <a:pt x="20789" y="30299"/>
                    </a:lnTo>
                    <a:cubicBezTo>
                      <a:pt x="20837" y="30168"/>
                      <a:pt x="20837" y="30014"/>
                      <a:pt x="20777" y="29883"/>
                    </a:cubicBezTo>
                    <a:cubicBezTo>
                      <a:pt x="21575" y="28906"/>
                      <a:pt x="22468" y="27037"/>
                      <a:pt x="22670" y="26620"/>
                    </a:cubicBezTo>
                    <a:lnTo>
                      <a:pt x="22670" y="26620"/>
                    </a:lnTo>
                    <a:cubicBezTo>
                      <a:pt x="22408" y="28275"/>
                      <a:pt x="21992" y="30359"/>
                      <a:pt x="21420" y="31323"/>
                    </a:cubicBezTo>
                    <a:cubicBezTo>
                      <a:pt x="21372" y="31407"/>
                      <a:pt x="21396" y="31514"/>
                      <a:pt x="21480" y="31561"/>
                    </a:cubicBezTo>
                    <a:cubicBezTo>
                      <a:pt x="21503" y="31573"/>
                      <a:pt x="21539" y="31585"/>
                      <a:pt x="21575" y="31585"/>
                    </a:cubicBezTo>
                    <a:cubicBezTo>
                      <a:pt x="21634" y="31585"/>
                      <a:pt x="21682" y="31549"/>
                      <a:pt x="21718" y="31502"/>
                    </a:cubicBezTo>
                    <a:cubicBezTo>
                      <a:pt x="22349" y="30466"/>
                      <a:pt x="22789" y="28204"/>
                      <a:pt x="23039" y="26501"/>
                    </a:cubicBezTo>
                    <a:cubicBezTo>
                      <a:pt x="23182" y="25608"/>
                      <a:pt x="23266" y="24870"/>
                      <a:pt x="23289" y="24596"/>
                    </a:cubicBezTo>
                    <a:cubicBezTo>
                      <a:pt x="23551" y="24525"/>
                      <a:pt x="23849" y="24453"/>
                      <a:pt x="24206" y="24358"/>
                    </a:cubicBezTo>
                    <a:cubicBezTo>
                      <a:pt x="24932" y="24191"/>
                      <a:pt x="25623" y="23858"/>
                      <a:pt x="26194" y="23382"/>
                    </a:cubicBezTo>
                    <a:lnTo>
                      <a:pt x="26194" y="23382"/>
                    </a:lnTo>
                    <a:cubicBezTo>
                      <a:pt x="26111" y="24037"/>
                      <a:pt x="25980" y="24703"/>
                      <a:pt x="25790" y="25346"/>
                    </a:cubicBezTo>
                    <a:cubicBezTo>
                      <a:pt x="25565" y="26103"/>
                      <a:pt x="25188" y="27012"/>
                      <a:pt x="24612" y="27398"/>
                    </a:cubicBezTo>
                    <a:lnTo>
                      <a:pt x="24612" y="27398"/>
                    </a:lnTo>
                    <a:cubicBezTo>
                      <a:pt x="24719" y="26485"/>
                      <a:pt x="24861" y="25857"/>
                      <a:pt x="25028" y="25501"/>
                    </a:cubicBezTo>
                    <a:cubicBezTo>
                      <a:pt x="25063" y="25406"/>
                      <a:pt x="25028" y="25299"/>
                      <a:pt x="24944" y="25263"/>
                    </a:cubicBezTo>
                    <a:cubicBezTo>
                      <a:pt x="24919" y="25254"/>
                      <a:pt x="24894" y="25249"/>
                      <a:pt x="24869" y="25249"/>
                    </a:cubicBezTo>
                    <a:cubicBezTo>
                      <a:pt x="24798" y="25249"/>
                      <a:pt x="24733" y="25285"/>
                      <a:pt x="24706" y="25346"/>
                    </a:cubicBezTo>
                    <a:cubicBezTo>
                      <a:pt x="24504" y="25775"/>
                      <a:pt x="24349" y="26513"/>
                      <a:pt x="24230" y="27608"/>
                    </a:cubicBezTo>
                    <a:cubicBezTo>
                      <a:pt x="24182" y="27656"/>
                      <a:pt x="24170" y="27728"/>
                      <a:pt x="24194" y="27787"/>
                    </a:cubicBezTo>
                    <a:cubicBezTo>
                      <a:pt x="24194" y="27787"/>
                      <a:pt x="24206" y="27799"/>
                      <a:pt x="24206" y="27799"/>
                    </a:cubicBezTo>
                    <a:cubicBezTo>
                      <a:pt x="24099" y="28775"/>
                      <a:pt x="24039" y="29859"/>
                      <a:pt x="23992" y="30740"/>
                    </a:cubicBezTo>
                    <a:cubicBezTo>
                      <a:pt x="23968" y="31168"/>
                      <a:pt x="23944" y="31573"/>
                      <a:pt x="23908" y="31907"/>
                    </a:cubicBezTo>
                    <a:cubicBezTo>
                      <a:pt x="23813" y="33169"/>
                      <a:pt x="23599" y="33514"/>
                      <a:pt x="23158" y="34205"/>
                    </a:cubicBezTo>
                    <a:cubicBezTo>
                      <a:pt x="23015" y="34431"/>
                      <a:pt x="22861" y="34681"/>
                      <a:pt x="22682" y="35002"/>
                    </a:cubicBezTo>
                    <a:cubicBezTo>
                      <a:pt x="21932" y="36312"/>
                      <a:pt x="18432" y="39229"/>
                      <a:pt x="17455" y="39503"/>
                    </a:cubicBezTo>
                    <a:cubicBezTo>
                      <a:pt x="16803" y="39685"/>
                      <a:pt x="15484" y="39901"/>
                      <a:pt x="14041" y="39901"/>
                    </a:cubicBezTo>
                    <a:cubicBezTo>
                      <a:pt x="13036" y="39901"/>
                      <a:pt x="11969" y="39796"/>
                      <a:pt x="11026" y="39503"/>
                    </a:cubicBezTo>
                    <a:cubicBezTo>
                      <a:pt x="8716" y="38788"/>
                      <a:pt x="5335" y="34085"/>
                      <a:pt x="4894" y="33312"/>
                    </a:cubicBezTo>
                    <a:cubicBezTo>
                      <a:pt x="4632" y="32871"/>
                      <a:pt x="4537" y="30859"/>
                      <a:pt x="4477" y="29525"/>
                    </a:cubicBezTo>
                    <a:cubicBezTo>
                      <a:pt x="4442" y="28978"/>
                      <a:pt x="4418" y="28501"/>
                      <a:pt x="4394" y="28251"/>
                    </a:cubicBezTo>
                    <a:cubicBezTo>
                      <a:pt x="4370" y="28037"/>
                      <a:pt x="4335" y="27775"/>
                      <a:pt x="4275" y="27478"/>
                    </a:cubicBezTo>
                    <a:cubicBezTo>
                      <a:pt x="4287" y="27418"/>
                      <a:pt x="4275" y="27358"/>
                      <a:pt x="4239" y="27311"/>
                    </a:cubicBezTo>
                    <a:cubicBezTo>
                      <a:pt x="4085" y="26573"/>
                      <a:pt x="3870" y="25823"/>
                      <a:pt x="3870" y="25823"/>
                    </a:cubicBezTo>
                    <a:cubicBezTo>
                      <a:pt x="3846" y="25732"/>
                      <a:pt x="3777" y="25693"/>
                      <a:pt x="3707" y="25693"/>
                    </a:cubicBezTo>
                    <a:cubicBezTo>
                      <a:pt x="3601" y="25693"/>
                      <a:pt x="3494" y="25782"/>
                      <a:pt x="3537" y="25918"/>
                    </a:cubicBezTo>
                    <a:cubicBezTo>
                      <a:pt x="3537" y="25918"/>
                      <a:pt x="3644" y="26335"/>
                      <a:pt x="3763" y="26835"/>
                    </a:cubicBezTo>
                    <a:cubicBezTo>
                      <a:pt x="3061" y="26084"/>
                      <a:pt x="2346" y="25192"/>
                      <a:pt x="2239" y="24632"/>
                    </a:cubicBezTo>
                    <a:cubicBezTo>
                      <a:pt x="2132" y="24120"/>
                      <a:pt x="2001" y="23608"/>
                      <a:pt x="1834" y="23120"/>
                    </a:cubicBezTo>
                    <a:close/>
                    <a:moveTo>
                      <a:pt x="14790" y="1"/>
                    </a:moveTo>
                    <a:cubicBezTo>
                      <a:pt x="14602" y="1"/>
                      <a:pt x="14411" y="4"/>
                      <a:pt x="14217" y="10"/>
                    </a:cubicBezTo>
                    <a:cubicBezTo>
                      <a:pt x="4858" y="308"/>
                      <a:pt x="382" y="6927"/>
                      <a:pt x="191" y="11523"/>
                    </a:cubicBezTo>
                    <a:cubicBezTo>
                      <a:pt x="1" y="16024"/>
                      <a:pt x="691" y="20215"/>
                      <a:pt x="965" y="21453"/>
                    </a:cubicBezTo>
                    <a:cubicBezTo>
                      <a:pt x="1048" y="21786"/>
                      <a:pt x="1144" y="22155"/>
                      <a:pt x="1287" y="22608"/>
                    </a:cubicBezTo>
                    <a:lnTo>
                      <a:pt x="1418" y="23013"/>
                    </a:lnTo>
                    <a:cubicBezTo>
                      <a:pt x="1608" y="23560"/>
                      <a:pt x="1763" y="24120"/>
                      <a:pt x="1882" y="24703"/>
                    </a:cubicBezTo>
                    <a:cubicBezTo>
                      <a:pt x="2060" y="25620"/>
                      <a:pt x="3430" y="27025"/>
                      <a:pt x="3906" y="27489"/>
                    </a:cubicBezTo>
                    <a:cubicBezTo>
                      <a:pt x="3965" y="27799"/>
                      <a:pt x="4013" y="28073"/>
                      <a:pt x="4037" y="28287"/>
                    </a:cubicBezTo>
                    <a:cubicBezTo>
                      <a:pt x="4061" y="28537"/>
                      <a:pt x="4085" y="29002"/>
                      <a:pt x="4108" y="29537"/>
                    </a:cubicBezTo>
                    <a:cubicBezTo>
                      <a:pt x="4204" y="31418"/>
                      <a:pt x="4299" y="33014"/>
                      <a:pt x="4573" y="33490"/>
                    </a:cubicBezTo>
                    <a:cubicBezTo>
                      <a:pt x="4870" y="34014"/>
                      <a:pt x="8383" y="39062"/>
                      <a:pt x="10907" y="39848"/>
                    </a:cubicBezTo>
                    <a:cubicBezTo>
                      <a:pt x="11846" y="40113"/>
                      <a:pt x="12827" y="40255"/>
                      <a:pt x="13800" y="40255"/>
                    </a:cubicBezTo>
                    <a:cubicBezTo>
                      <a:pt x="13876" y="40255"/>
                      <a:pt x="13951" y="40255"/>
                      <a:pt x="14026" y="40253"/>
                    </a:cubicBezTo>
                    <a:cubicBezTo>
                      <a:pt x="14072" y="40253"/>
                      <a:pt x="14117" y="40254"/>
                      <a:pt x="14163" y="40254"/>
                    </a:cubicBezTo>
                    <a:cubicBezTo>
                      <a:pt x="15296" y="40254"/>
                      <a:pt x="16428" y="40111"/>
                      <a:pt x="17539" y="39848"/>
                    </a:cubicBezTo>
                    <a:cubicBezTo>
                      <a:pt x="18622" y="39550"/>
                      <a:pt x="22158" y="36610"/>
                      <a:pt x="22980" y="35181"/>
                    </a:cubicBezTo>
                    <a:cubicBezTo>
                      <a:pt x="23158" y="34859"/>
                      <a:pt x="23313" y="34621"/>
                      <a:pt x="23444" y="34407"/>
                    </a:cubicBezTo>
                    <a:cubicBezTo>
                      <a:pt x="23908" y="33693"/>
                      <a:pt x="24158" y="33288"/>
                      <a:pt x="24266" y="31942"/>
                    </a:cubicBezTo>
                    <a:cubicBezTo>
                      <a:pt x="24289" y="31609"/>
                      <a:pt x="24313" y="31192"/>
                      <a:pt x="24337" y="30764"/>
                    </a:cubicBezTo>
                    <a:cubicBezTo>
                      <a:pt x="24385" y="29883"/>
                      <a:pt x="24456" y="28799"/>
                      <a:pt x="24551" y="27835"/>
                    </a:cubicBezTo>
                    <a:cubicBezTo>
                      <a:pt x="26123" y="27180"/>
                      <a:pt x="26575" y="23525"/>
                      <a:pt x="26575" y="23120"/>
                    </a:cubicBezTo>
                    <a:cubicBezTo>
                      <a:pt x="26575" y="23048"/>
                      <a:pt x="26599" y="22965"/>
                      <a:pt x="26623" y="22894"/>
                    </a:cubicBezTo>
                    <a:cubicBezTo>
                      <a:pt x="26671" y="22751"/>
                      <a:pt x="26742" y="22536"/>
                      <a:pt x="26825" y="22298"/>
                    </a:cubicBezTo>
                    <a:cubicBezTo>
                      <a:pt x="27171" y="21370"/>
                      <a:pt x="27671" y="19977"/>
                      <a:pt x="27778" y="18453"/>
                    </a:cubicBezTo>
                    <a:cubicBezTo>
                      <a:pt x="27921" y="16226"/>
                      <a:pt x="27790" y="9868"/>
                      <a:pt x="27135" y="8213"/>
                    </a:cubicBezTo>
                    <a:cubicBezTo>
                      <a:pt x="26157" y="5723"/>
                      <a:pt x="22995" y="1"/>
                      <a:pt x="1479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34"/>
              <p:cNvSpPr/>
              <p:nvPr/>
            </p:nvSpPr>
            <p:spPr>
              <a:xfrm>
                <a:off x="4534412" y="1135892"/>
                <a:ext cx="80253" cy="104996"/>
              </a:xfrm>
              <a:custGeom>
                <a:avLst/>
                <a:gdLst/>
                <a:ahLst/>
                <a:cxnLst/>
                <a:rect l="l" t="t" r="r" b="b"/>
                <a:pathLst>
                  <a:path w="6526" h="8538" extrusionOk="0">
                    <a:moveTo>
                      <a:pt x="3322" y="1"/>
                    </a:moveTo>
                    <a:cubicBezTo>
                      <a:pt x="2370" y="1"/>
                      <a:pt x="1834" y="1025"/>
                      <a:pt x="1477" y="1715"/>
                    </a:cubicBezTo>
                    <a:lnTo>
                      <a:pt x="1441" y="1787"/>
                    </a:lnTo>
                    <a:cubicBezTo>
                      <a:pt x="1132" y="2382"/>
                      <a:pt x="1" y="5656"/>
                      <a:pt x="239" y="6823"/>
                    </a:cubicBezTo>
                    <a:cubicBezTo>
                      <a:pt x="453" y="7871"/>
                      <a:pt x="965" y="8383"/>
                      <a:pt x="1858" y="8442"/>
                    </a:cubicBezTo>
                    <a:cubicBezTo>
                      <a:pt x="1896" y="8445"/>
                      <a:pt x="1933" y="8446"/>
                      <a:pt x="1970" y="8446"/>
                    </a:cubicBezTo>
                    <a:cubicBezTo>
                      <a:pt x="2263" y="8446"/>
                      <a:pt x="2546" y="8364"/>
                      <a:pt x="2811" y="8216"/>
                    </a:cubicBezTo>
                    <a:cubicBezTo>
                      <a:pt x="2925" y="8143"/>
                      <a:pt x="3049" y="8107"/>
                      <a:pt x="3182" y="8107"/>
                    </a:cubicBezTo>
                    <a:cubicBezTo>
                      <a:pt x="3201" y="8107"/>
                      <a:pt x="3220" y="8108"/>
                      <a:pt x="3239" y="8109"/>
                    </a:cubicBezTo>
                    <a:cubicBezTo>
                      <a:pt x="3394" y="8145"/>
                      <a:pt x="3549" y="8192"/>
                      <a:pt x="3703" y="8252"/>
                    </a:cubicBezTo>
                    <a:cubicBezTo>
                      <a:pt x="4049" y="8407"/>
                      <a:pt x="4418" y="8502"/>
                      <a:pt x="4799" y="8538"/>
                    </a:cubicBezTo>
                    <a:cubicBezTo>
                      <a:pt x="4966" y="8538"/>
                      <a:pt x="5120" y="8502"/>
                      <a:pt x="5275" y="8431"/>
                    </a:cubicBezTo>
                    <a:cubicBezTo>
                      <a:pt x="5906" y="8133"/>
                      <a:pt x="6525" y="7264"/>
                      <a:pt x="6382" y="6061"/>
                    </a:cubicBezTo>
                    <a:cubicBezTo>
                      <a:pt x="6192" y="4906"/>
                      <a:pt x="5882" y="3775"/>
                      <a:pt x="5478" y="2680"/>
                    </a:cubicBezTo>
                    <a:cubicBezTo>
                      <a:pt x="4811" y="918"/>
                      <a:pt x="4096" y="1"/>
                      <a:pt x="334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34"/>
              <p:cNvSpPr/>
              <p:nvPr/>
            </p:nvSpPr>
            <p:spPr>
              <a:xfrm>
                <a:off x="4440853" y="1091363"/>
                <a:ext cx="103963" cy="99782"/>
              </a:xfrm>
              <a:custGeom>
                <a:avLst/>
                <a:gdLst/>
                <a:ahLst/>
                <a:cxnLst/>
                <a:rect l="l" t="t" r="r" b="b"/>
                <a:pathLst>
                  <a:path w="8454" h="8114" extrusionOk="0">
                    <a:moveTo>
                      <a:pt x="5415" y="0"/>
                    </a:moveTo>
                    <a:cubicBezTo>
                      <a:pt x="4540" y="0"/>
                      <a:pt x="1173" y="739"/>
                      <a:pt x="584" y="1848"/>
                    </a:cubicBezTo>
                    <a:cubicBezTo>
                      <a:pt x="203" y="2550"/>
                      <a:pt x="1" y="3336"/>
                      <a:pt x="1" y="4134"/>
                    </a:cubicBezTo>
                    <a:cubicBezTo>
                      <a:pt x="1" y="4741"/>
                      <a:pt x="346" y="7801"/>
                      <a:pt x="1275" y="8051"/>
                    </a:cubicBezTo>
                    <a:cubicBezTo>
                      <a:pt x="1432" y="8091"/>
                      <a:pt x="1598" y="8114"/>
                      <a:pt x="1766" y="8114"/>
                    </a:cubicBezTo>
                    <a:cubicBezTo>
                      <a:pt x="1800" y="8114"/>
                      <a:pt x="1835" y="8113"/>
                      <a:pt x="1870" y="8111"/>
                    </a:cubicBezTo>
                    <a:cubicBezTo>
                      <a:pt x="2537" y="8087"/>
                      <a:pt x="3191" y="8039"/>
                      <a:pt x="3846" y="7944"/>
                    </a:cubicBezTo>
                    <a:cubicBezTo>
                      <a:pt x="4334" y="7884"/>
                      <a:pt x="4787" y="7825"/>
                      <a:pt x="5025" y="7825"/>
                    </a:cubicBezTo>
                    <a:cubicBezTo>
                      <a:pt x="5442" y="7825"/>
                      <a:pt x="6120" y="7611"/>
                      <a:pt x="6716" y="7277"/>
                    </a:cubicBezTo>
                    <a:cubicBezTo>
                      <a:pt x="7156" y="7039"/>
                      <a:pt x="7918" y="6539"/>
                      <a:pt x="8168" y="5837"/>
                    </a:cubicBezTo>
                    <a:cubicBezTo>
                      <a:pt x="8454" y="5003"/>
                      <a:pt x="8311" y="3765"/>
                      <a:pt x="7728" y="2158"/>
                    </a:cubicBezTo>
                    <a:cubicBezTo>
                      <a:pt x="7382" y="1205"/>
                      <a:pt x="6335" y="62"/>
                      <a:pt x="5489" y="2"/>
                    </a:cubicBezTo>
                    <a:cubicBezTo>
                      <a:pt x="5467" y="1"/>
                      <a:pt x="5442" y="0"/>
                      <a:pt x="541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34"/>
              <p:cNvSpPr/>
              <p:nvPr/>
            </p:nvSpPr>
            <p:spPr>
              <a:xfrm>
                <a:off x="4604397" y="1093073"/>
                <a:ext cx="107628" cy="98183"/>
              </a:xfrm>
              <a:custGeom>
                <a:avLst/>
                <a:gdLst/>
                <a:ahLst/>
                <a:cxnLst/>
                <a:rect l="l" t="t" r="r" b="b"/>
                <a:pathLst>
                  <a:path w="8752" h="7984" extrusionOk="0">
                    <a:moveTo>
                      <a:pt x="3543" y="0"/>
                    </a:moveTo>
                    <a:cubicBezTo>
                      <a:pt x="3175" y="0"/>
                      <a:pt x="2792" y="36"/>
                      <a:pt x="2394" y="114"/>
                    </a:cubicBezTo>
                    <a:cubicBezTo>
                      <a:pt x="1180" y="352"/>
                      <a:pt x="1" y="2792"/>
                      <a:pt x="144" y="4209"/>
                    </a:cubicBezTo>
                    <a:cubicBezTo>
                      <a:pt x="298" y="5602"/>
                      <a:pt x="1346" y="7233"/>
                      <a:pt x="3406" y="7757"/>
                    </a:cubicBezTo>
                    <a:cubicBezTo>
                      <a:pt x="3966" y="7900"/>
                      <a:pt x="4549" y="7984"/>
                      <a:pt x="5132" y="7984"/>
                    </a:cubicBezTo>
                    <a:cubicBezTo>
                      <a:pt x="6228" y="7984"/>
                      <a:pt x="7085" y="7662"/>
                      <a:pt x="7478" y="7043"/>
                    </a:cubicBezTo>
                    <a:cubicBezTo>
                      <a:pt x="7978" y="6257"/>
                      <a:pt x="8752" y="4305"/>
                      <a:pt x="8514" y="3209"/>
                    </a:cubicBezTo>
                    <a:cubicBezTo>
                      <a:pt x="8282" y="2113"/>
                      <a:pt x="6380" y="0"/>
                      <a:pt x="354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34"/>
              <p:cNvSpPr/>
              <p:nvPr/>
            </p:nvSpPr>
            <p:spPr>
              <a:xfrm>
                <a:off x="4703527" y="1074196"/>
                <a:ext cx="27534" cy="127599"/>
              </a:xfrm>
              <a:custGeom>
                <a:avLst/>
                <a:gdLst/>
                <a:ahLst/>
                <a:cxnLst/>
                <a:rect l="l" t="t" r="r" b="b"/>
                <a:pathLst>
                  <a:path w="2239" h="10376" extrusionOk="0">
                    <a:moveTo>
                      <a:pt x="470" y="0"/>
                    </a:moveTo>
                    <a:cubicBezTo>
                      <a:pt x="390" y="0"/>
                      <a:pt x="318" y="55"/>
                      <a:pt x="298" y="136"/>
                    </a:cubicBezTo>
                    <a:cubicBezTo>
                      <a:pt x="286" y="184"/>
                      <a:pt x="0" y="1494"/>
                      <a:pt x="322" y="2113"/>
                    </a:cubicBezTo>
                    <a:cubicBezTo>
                      <a:pt x="691" y="2863"/>
                      <a:pt x="1358" y="4423"/>
                      <a:pt x="1465" y="5542"/>
                    </a:cubicBezTo>
                    <a:cubicBezTo>
                      <a:pt x="1477" y="6042"/>
                      <a:pt x="1453" y="6530"/>
                      <a:pt x="1381" y="7018"/>
                    </a:cubicBezTo>
                    <a:cubicBezTo>
                      <a:pt x="1227" y="8316"/>
                      <a:pt x="1072" y="9780"/>
                      <a:pt x="1905" y="10352"/>
                    </a:cubicBezTo>
                    <a:cubicBezTo>
                      <a:pt x="1929" y="10364"/>
                      <a:pt x="1965" y="10376"/>
                      <a:pt x="2001" y="10376"/>
                    </a:cubicBezTo>
                    <a:cubicBezTo>
                      <a:pt x="2179" y="10376"/>
                      <a:pt x="2239" y="10161"/>
                      <a:pt x="2096" y="10054"/>
                    </a:cubicBezTo>
                    <a:cubicBezTo>
                      <a:pt x="1441" y="9614"/>
                      <a:pt x="1596" y="8256"/>
                      <a:pt x="1727" y="7066"/>
                    </a:cubicBezTo>
                    <a:cubicBezTo>
                      <a:pt x="1810" y="6554"/>
                      <a:pt x="1834" y="6030"/>
                      <a:pt x="1810" y="5506"/>
                    </a:cubicBezTo>
                    <a:cubicBezTo>
                      <a:pt x="1667" y="4077"/>
                      <a:pt x="739" y="2172"/>
                      <a:pt x="631" y="1958"/>
                    </a:cubicBezTo>
                    <a:cubicBezTo>
                      <a:pt x="417" y="1529"/>
                      <a:pt x="572" y="553"/>
                      <a:pt x="643" y="208"/>
                    </a:cubicBezTo>
                    <a:cubicBezTo>
                      <a:pt x="667" y="113"/>
                      <a:pt x="608" y="17"/>
                      <a:pt x="512" y="5"/>
                    </a:cubicBezTo>
                    <a:cubicBezTo>
                      <a:pt x="498" y="2"/>
                      <a:pt x="484" y="0"/>
                      <a:pt x="47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34"/>
              <p:cNvSpPr/>
              <p:nvPr/>
            </p:nvSpPr>
            <p:spPr>
              <a:xfrm>
                <a:off x="4417278" y="1078045"/>
                <a:ext cx="19774" cy="116875"/>
              </a:xfrm>
              <a:custGeom>
                <a:avLst/>
                <a:gdLst/>
                <a:ahLst/>
                <a:cxnLst/>
                <a:rect l="l" t="t" r="r" b="b"/>
                <a:pathLst>
                  <a:path w="1608" h="9504" extrusionOk="0">
                    <a:moveTo>
                      <a:pt x="1164" y="1"/>
                    </a:moveTo>
                    <a:cubicBezTo>
                      <a:pt x="1158" y="1"/>
                      <a:pt x="1151" y="1"/>
                      <a:pt x="1144" y="2"/>
                    </a:cubicBezTo>
                    <a:cubicBezTo>
                      <a:pt x="1048" y="14"/>
                      <a:pt x="977" y="97"/>
                      <a:pt x="1001" y="204"/>
                    </a:cubicBezTo>
                    <a:cubicBezTo>
                      <a:pt x="1001" y="216"/>
                      <a:pt x="1251" y="2205"/>
                      <a:pt x="1001" y="3026"/>
                    </a:cubicBezTo>
                    <a:cubicBezTo>
                      <a:pt x="929" y="3229"/>
                      <a:pt x="846" y="3479"/>
                      <a:pt x="751" y="3729"/>
                    </a:cubicBezTo>
                    <a:cubicBezTo>
                      <a:pt x="417" y="4598"/>
                      <a:pt x="1" y="5681"/>
                      <a:pt x="144" y="6693"/>
                    </a:cubicBezTo>
                    <a:cubicBezTo>
                      <a:pt x="191" y="7074"/>
                      <a:pt x="274" y="7455"/>
                      <a:pt x="370" y="7824"/>
                    </a:cubicBezTo>
                    <a:cubicBezTo>
                      <a:pt x="513" y="8360"/>
                      <a:pt x="608" y="8753"/>
                      <a:pt x="465" y="9289"/>
                    </a:cubicBezTo>
                    <a:cubicBezTo>
                      <a:pt x="429" y="9384"/>
                      <a:pt x="489" y="9479"/>
                      <a:pt x="584" y="9503"/>
                    </a:cubicBezTo>
                    <a:lnTo>
                      <a:pt x="632" y="9503"/>
                    </a:lnTo>
                    <a:cubicBezTo>
                      <a:pt x="715" y="9503"/>
                      <a:pt x="786" y="9444"/>
                      <a:pt x="798" y="9372"/>
                    </a:cubicBezTo>
                    <a:cubicBezTo>
                      <a:pt x="965" y="8753"/>
                      <a:pt x="858" y="8301"/>
                      <a:pt x="715" y="7729"/>
                    </a:cubicBezTo>
                    <a:cubicBezTo>
                      <a:pt x="620" y="7372"/>
                      <a:pt x="548" y="7003"/>
                      <a:pt x="489" y="6634"/>
                    </a:cubicBezTo>
                    <a:cubicBezTo>
                      <a:pt x="370" y="5717"/>
                      <a:pt x="763" y="4681"/>
                      <a:pt x="1072" y="3848"/>
                    </a:cubicBezTo>
                    <a:cubicBezTo>
                      <a:pt x="1179" y="3586"/>
                      <a:pt x="1275" y="3336"/>
                      <a:pt x="1334" y="3121"/>
                    </a:cubicBezTo>
                    <a:cubicBezTo>
                      <a:pt x="1608" y="2228"/>
                      <a:pt x="1358" y="228"/>
                      <a:pt x="1334" y="145"/>
                    </a:cubicBezTo>
                    <a:cubicBezTo>
                      <a:pt x="1323" y="68"/>
                      <a:pt x="1251" y="1"/>
                      <a:pt x="1164"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34"/>
              <p:cNvSpPr/>
              <p:nvPr/>
            </p:nvSpPr>
            <p:spPr>
              <a:xfrm>
                <a:off x="4704548" y="826807"/>
                <a:ext cx="54183" cy="87570"/>
              </a:xfrm>
              <a:custGeom>
                <a:avLst/>
                <a:gdLst/>
                <a:ahLst/>
                <a:cxnLst/>
                <a:rect l="l" t="t" r="r" b="b"/>
                <a:pathLst>
                  <a:path w="4406" h="7121" extrusionOk="0">
                    <a:moveTo>
                      <a:pt x="4406" y="1"/>
                    </a:moveTo>
                    <a:lnTo>
                      <a:pt x="4406" y="1"/>
                    </a:lnTo>
                    <a:cubicBezTo>
                      <a:pt x="3025" y="1894"/>
                      <a:pt x="1620" y="3775"/>
                      <a:pt x="370" y="5764"/>
                    </a:cubicBezTo>
                    <a:cubicBezTo>
                      <a:pt x="239" y="5966"/>
                      <a:pt x="120" y="6168"/>
                      <a:pt x="1" y="6383"/>
                    </a:cubicBezTo>
                    <a:cubicBezTo>
                      <a:pt x="501" y="6609"/>
                      <a:pt x="1001" y="6859"/>
                      <a:pt x="1489" y="7121"/>
                    </a:cubicBezTo>
                    <a:cubicBezTo>
                      <a:pt x="1894" y="6252"/>
                      <a:pt x="2275" y="5359"/>
                      <a:pt x="2644" y="4466"/>
                    </a:cubicBezTo>
                    <a:cubicBezTo>
                      <a:pt x="3263" y="2989"/>
                      <a:pt x="3835" y="1489"/>
                      <a:pt x="440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34"/>
              <p:cNvSpPr/>
              <p:nvPr/>
            </p:nvSpPr>
            <p:spPr>
              <a:xfrm>
                <a:off x="4653895" y="668538"/>
                <a:ext cx="87128" cy="225930"/>
              </a:xfrm>
              <a:custGeom>
                <a:avLst/>
                <a:gdLst/>
                <a:ahLst/>
                <a:cxnLst/>
                <a:rect l="l" t="t" r="r" b="b"/>
                <a:pathLst>
                  <a:path w="7085" h="18372" extrusionOk="0">
                    <a:moveTo>
                      <a:pt x="7084" y="0"/>
                    </a:moveTo>
                    <a:lnTo>
                      <a:pt x="7084" y="0"/>
                    </a:lnTo>
                    <a:cubicBezTo>
                      <a:pt x="6656" y="810"/>
                      <a:pt x="6227" y="1620"/>
                      <a:pt x="5834" y="2441"/>
                    </a:cubicBezTo>
                    <a:cubicBezTo>
                      <a:pt x="5417" y="3310"/>
                      <a:pt x="5036" y="4191"/>
                      <a:pt x="4679" y="5084"/>
                    </a:cubicBezTo>
                    <a:cubicBezTo>
                      <a:pt x="3965" y="6823"/>
                      <a:pt x="3322" y="8597"/>
                      <a:pt x="2679" y="10359"/>
                    </a:cubicBezTo>
                    <a:cubicBezTo>
                      <a:pt x="2036" y="12097"/>
                      <a:pt x="1346" y="13812"/>
                      <a:pt x="738" y="15562"/>
                    </a:cubicBezTo>
                    <a:cubicBezTo>
                      <a:pt x="488" y="16300"/>
                      <a:pt x="238" y="17038"/>
                      <a:pt x="0" y="17776"/>
                    </a:cubicBezTo>
                    <a:cubicBezTo>
                      <a:pt x="655" y="17943"/>
                      <a:pt x="1298" y="18145"/>
                      <a:pt x="1929" y="18372"/>
                    </a:cubicBezTo>
                    <a:cubicBezTo>
                      <a:pt x="2274" y="17622"/>
                      <a:pt x="2620" y="16883"/>
                      <a:pt x="2953" y="16133"/>
                    </a:cubicBezTo>
                    <a:cubicBezTo>
                      <a:pt x="3751" y="14371"/>
                      <a:pt x="4417" y="12549"/>
                      <a:pt x="4965" y="10692"/>
                    </a:cubicBezTo>
                    <a:cubicBezTo>
                      <a:pt x="5453" y="8882"/>
                      <a:pt x="5858" y="7049"/>
                      <a:pt x="6168" y="5203"/>
                    </a:cubicBezTo>
                    <a:cubicBezTo>
                      <a:pt x="6310" y="4334"/>
                      <a:pt x="6465" y="3465"/>
                      <a:pt x="6608" y="2596"/>
                    </a:cubicBezTo>
                    <a:cubicBezTo>
                      <a:pt x="6763" y="1727"/>
                      <a:pt x="6906" y="869"/>
                      <a:pt x="708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34"/>
              <p:cNvSpPr/>
              <p:nvPr/>
            </p:nvSpPr>
            <p:spPr>
              <a:xfrm>
                <a:off x="4597080" y="799433"/>
                <a:ext cx="27682" cy="80684"/>
              </a:xfrm>
              <a:custGeom>
                <a:avLst/>
                <a:gdLst/>
                <a:ahLst/>
                <a:cxnLst/>
                <a:rect l="l" t="t" r="r" b="b"/>
                <a:pathLst>
                  <a:path w="2251" h="6561" extrusionOk="0">
                    <a:moveTo>
                      <a:pt x="2251" y="0"/>
                    </a:moveTo>
                    <a:lnTo>
                      <a:pt x="2251" y="0"/>
                    </a:lnTo>
                    <a:cubicBezTo>
                      <a:pt x="1453" y="2108"/>
                      <a:pt x="632" y="4191"/>
                      <a:pt x="1" y="6346"/>
                    </a:cubicBezTo>
                    <a:cubicBezTo>
                      <a:pt x="632" y="6394"/>
                      <a:pt x="1263" y="6466"/>
                      <a:pt x="1894" y="6561"/>
                    </a:cubicBezTo>
                    <a:cubicBezTo>
                      <a:pt x="1953" y="5882"/>
                      <a:pt x="2001" y="5203"/>
                      <a:pt x="2036" y="4525"/>
                    </a:cubicBezTo>
                    <a:cubicBezTo>
                      <a:pt x="2132" y="3025"/>
                      <a:pt x="2179" y="1513"/>
                      <a:pt x="225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34"/>
              <p:cNvSpPr/>
              <p:nvPr/>
            </p:nvSpPr>
            <p:spPr>
              <a:xfrm>
                <a:off x="4175399" y="1216134"/>
                <a:ext cx="2792" cy="455"/>
              </a:xfrm>
              <a:custGeom>
                <a:avLst/>
                <a:gdLst/>
                <a:ahLst/>
                <a:cxnLst/>
                <a:rect l="l" t="t" r="r" b="b"/>
                <a:pathLst>
                  <a:path w="227" h="37" extrusionOk="0">
                    <a:moveTo>
                      <a:pt x="1" y="1"/>
                    </a:moveTo>
                    <a:lnTo>
                      <a:pt x="227" y="36"/>
                    </a:lnTo>
                    <a:lnTo>
                      <a:pt x="84" y="12"/>
                    </a:ln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34"/>
              <p:cNvSpPr/>
              <p:nvPr/>
            </p:nvSpPr>
            <p:spPr>
              <a:xfrm>
                <a:off x="4346420" y="857994"/>
                <a:ext cx="60036" cy="81139"/>
              </a:xfrm>
              <a:custGeom>
                <a:avLst/>
                <a:gdLst/>
                <a:ahLst/>
                <a:cxnLst/>
                <a:rect l="l" t="t" r="r" b="b"/>
                <a:pathLst>
                  <a:path w="4882" h="6598" extrusionOk="0">
                    <a:moveTo>
                      <a:pt x="0" y="1"/>
                    </a:moveTo>
                    <a:lnTo>
                      <a:pt x="0" y="1"/>
                    </a:lnTo>
                    <a:cubicBezTo>
                      <a:pt x="857" y="2037"/>
                      <a:pt x="1643" y="4097"/>
                      <a:pt x="2643" y="6073"/>
                    </a:cubicBezTo>
                    <a:cubicBezTo>
                      <a:pt x="2738" y="6252"/>
                      <a:pt x="2834" y="6430"/>
                      <a:pt x="2929" y="6597"/>
                    </a:cubicBezTo>
                    <a:cubicBezTo>
                      <a:pt x="3560" y="6133"/>
                      <a:pt x="4215" y="5692"/>
                      <a:pt x="4882" y="5287"/>
                    </a:cubicBezTo>
                    <a:cubicBezTo>
                      <a:pt x="4584" y="4871"/>
                      <a:pt x="4274" y="4466"/>
                      <a:pt x="3953" y="4061"/>
                    </a:cubicBezTo>
                    <a:cubicBezTo>
                      <a:pt x="2750" y="2597"/>
                      <a:pt x="1429" y="1239"/>
                      <a:pt x="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34"/>
              <p:cNvSpPr/>
              <p:nvPr/>
            </p:nvSpPr>
            <p:spPr>
              <a:xfrm>
                <a:off x="4760194" y="757560"/>
                <a:ext cx="159314" cy="198260"/>
              </a:xfrm>
              <a:custGeom>
                <a:avLst/>
                <a:gdLst/>
                <a:ahLst/>
                <a:cxnLst/>
                <a:rect l="l" t="t" r="r" b="b"/>
                <a:pathLst>
                  <a:path w="12955" h="16122" extrusionOk="0">
                    <a:moveTo>
                      <a:pt x="12954" y="0"/>
                    </a:moveTo>
                    <a:cubicBezTo>
                      <a:pt x="12442" y="488"/>
                      <a:pt x="11906" y="965"/>
                      <a:pt x="11371" y="1453"/>
                    </a:cubicBezTo>
                    <a:cubicBezTo>
                      <a:pt x="10847" y="1941"/>
                      <a:pt x="10335" y="2429"/>
                      <a:pt x="9811" y="2941"/>
                    </a:cubicBezTo>
                    <a:cubicBezTo>
                      <a:pt x="8787" y="3953"/>
                      <a:pt x="7811" y="5001"/>
                      <a:pt x="6846" y="6084"/>
                    </a:cubicBezTo>
                    <a:cubicBezTo>
                      <a:pt x="5894" y="7156"/>
                      <a:pt x="4953" y="8263"/>
                      <a:pt x="4024" y="9382"/>
                    </a:cubicBezTo>
                    <a:cubicBezTo>
                      <a:pt x="3024" y="10573"/>
                      <a:pt x="2060" y="11787"/>
                      <a:pt x="1155" y="13050"/>
                    </a:cubicBezTo>
                    <a:cubicBezTo>
                      <a:pt x="762" y="13585"/>
                      <a:pt x="369" y="14133"/>
                      <a:pt x="0" y="14681"/>
                    </a:cubicBezTo>
                    <a:cubicBezTo>
                      <a:pt x="619" y="15133"/>
                      <a:pt x="1215" y="15609"/>
                      <a:pt x="1798" y="16121"/>
                    </a:cubicBezTo>
                    <a:cubicBezTo>
                      <a:pt x="2227" y="15681"/>
                      <a:pt x="2655" y="15216"/>
                      <a:pt x="3084" y="14752"/>
                    </a:cubicBezTo>
                    <a:cubicBezTo>
                      <a:pt x="4108" y="13585"/>
                      <a:pt x="5084" y="12371"/>
                      <a:pt x="5989" y="11109"/>
                    </a:cubicBezTo>
                    <a:cubicBezTo>
                      <a:pt x="7692" y="8775"/>
                      <a:pt x="9311" y="6382"/>
                      <a:pt x="10775" y="3894"/>
                    </a:cubicBezTo>
                    <a:cubicBezTo>
                      <a:pt x="11156" y="3251"/>
                      <a:pt x="11525" y="2596"/>
                      <a:pt x="11883" y="1941"/>
                    </a:cubicBezTo>
                    <a:cubicBezTo>
                      <a:pt x="12240" y="1298"/>
                      <a:pt x="12585" y="631"/>
                      <a:pt x="1295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34"/>
              <p:cNvSpPr/>
              <p:nvPr/>
            </p:nvSpPr>
            <p:spPr>
              <a:xfrm>
                <a:off x="4541594" y="635593"/>
                <a:ext cx="34999" cy="241744"/>
              </a:xfrm>
              <a:custGeom>
                <a:avLst/>
                <a:gdLst/>
                <a:ahLst/>
                <a:cxnLst/>
                <a:rect l="l" t="t" r="r" b="b"/>
                <a:pathLst>
                  <a:path w="2846" h="19658" extrusionOk="0">
                    <a:moveTo>
                      <a:pt x="1012" y="0"/>
                    </a:moveTo>
                    <a:cubicBezTo>
                      <a:pt x="869" y="1001"/>
                      <a:pt x="691" y="1989"/>
                      <a:pt x="548" y="2989"/>
                    </a:cubicBezTo>
                    <a:cubicBezTo>
                      <a:pt x="405" y="4049"/>
                      <a:pt x="298" y="5108"/>
                      <a:pt x="214" y="6180"/>
                    </a:cubicBezTo>
                    <a:cubicBezTo>
                      <a:pt x="131" y="7216"/>
                      <a:pt x="71" y="8251"/>
                      <a:pt x="48" y="9299"/>
                    </a:cubicBezTo>
                    <a:cubicBezTo>
                      <a:pt x="24" y="10347"/>
                      <a:pt x="0" y="11383"/>
                      <a:pt x="48" y="12431"/>
                    </a:cubicBezTo>
                    <a:cubicBezTo>
                      <a:pt x="95" y="13466"/>
                      <a:pt x="119" y="14502"/>
                      <a:pt x="191" y="15550"/>
                    </a:cubicBezTo>
                    <a:cubicBezTo>
                      <a:pt x="262" y="16586"/>
                      <a:pt x="369" y="17634"/>
                      <a:pt x="476" y="18669"/>
                    </a:cubicBezTo>
                    <a:cubicBezTo>
                      <a:pt x="500" y="19003"/>
                      <a:pt x="536" y="19336"/>
                      <a:pt x="572" y="19658"/>
                    </a:cubicBezTo>
                    <a:cubicBezTo>
                      <a:pt x="1203" y="19610"/>
                      <a:pt x="1834" y="19586"/>
                      <a:pt x="2477" y="19586"/>
                    </a:cubicBezTo>
                    <a:lnTo>
                      <a:pt x="2727" y="19586"/>
                    </a:lnTo>
                    <a:cubicBezTo>
                      <a:pt x="2738" y="19467"/>
                      <a:pt x="2750" y="19336"/>
                      <a:pt x="2750" y="19217"/>
                    </a:cubicBezTo>
                    <a:cubicBezTo>
                      <a:pt x="2810" y="18169"/>
                      <a:pt x="2846" y="17133"/>
                      <a:pt x="2846" y="16086"/>
                    </a:cubicBezTo>
                    <a:cubicBezTo>
                      <a:pt x="2846" y="15050"/>
                      <a:pt x="2798" y="14002"/>
                      <a:pt x="2750" y="12966"/>
                    </a:cubicBezTo>
                    <a:cubicBezTo>
                      <a:pt x="2655" y="10811"/>
                      <a:pt x="2393" y="8668"/>
                      <a:pt x="2084" y="6537"/>
                    </a:cubicBezTo>
                    <a:cubicBezTo>
                      <a:pt x="1929" y="5442"/>
                      <a:pt x="1762" y="4358"/>
                      <a:pt x="1572" y="3275"/>
                    </a:cubicBezTo>
                    <a:cubicBezTo>
                      <a:pt x="1381" y="2191"/>
                      <a:pt x="1167" y="1096"/>
                      <a:pt x="101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34"/>
              <p:cNvSpPr/>
              <p:nvPr/>
            </p:nvSpPr>
            <p:spPr>
              <a:xfrm>
                <a:off x="4271307" y="1404421"/>
                <a:ext cx="74978" cy="68251"/>
              </a:xfrm>
              <a:custGeom>
                <a:avLst/>
                <a:gdLst/>
                <a:ahLst/>
                <a:cxnLst/>
                <a:rect l="l" t="t" r="r" b="b"/>
                <a:pathLst>
                  <a:path w="6097" h="5550" extrusionOk="0">
                    <a:moveTo>
                      <a:pt x="5013" y="1"/>
                    </a:moveTo>
                    <a:cubicBezTo>
                      <a:pt x="4263" y="703"/>
                      <a:pt x="3536" y="1430"/>
                      <a:pt x="2846" y="2180"/>
                    </a:cubicBezTo>
                    <a:cubicBezTo>
                      <a:pt x="1846" y="3263"/>
                      <a:pt x="905" y="4394"/>
                      <a:pt x="0" y="5549"/>
                    </a:cubicBezTo>
                    <a:cubicBezTo>
                      <a:pt x="1869" y="4299"/>
                      <a:pt x="3751" y="3049"/>
                      <a:pt x="5513" y="1644"/>
                    </a:cubicBezTo>
                    <a:cubicBezTo>
                      <a:pt x="5715" y="1477"/>
                      <a:pt x="5906" y="1323"/>
                      <a:pt x="6096" y="1156"/>
                    </a:cubicBezTo>
                    <a:cubicBezTo>
                      <a:pt x="5727" y="787"/>
                      <a:pt x="5370" y="394"/>
                      <a:pt x="501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34"/>
              <p:cNvSpPr/>
              <p:nvPr/>
            </p:nvSpPr>
            <p:spPr>
              <a:xfrm>
                <a:off x="4819493" y="1372804"/>
                <a:ext cx="96498" cy="80389"/>
              </a:xfrm>
              <a:custGeom>
                <a:avLst/>
                <a:gdLst/>
                <a:ahLst/>
                <a:cxnLst/>
                <a:rect l="l" t="t" r="r" b="b"/>
                <a:pathLst>
                  <a:path w="7847" h="6537" extrusionOk="0">
                    <a:moveTo>
                      <a:pt x="1310" y="0"/>
                    </a:moveTo>
                    <a:cubicBezTo>
                      <a:pt x="893" y="607"/>
                      <a:pt x="464" y="1191"/>
                      <a:pt x="0" y="1762"/>
                    </a:cubicBezTo>
                    <a:cubicBezTo>
                      <a:pt x="429" y="2108"/>
                      <a:pt x="869" y="2441"/>
                      <a:pt x="1322" y="2762"/>
                    </a:cubicBezTo>
                    <a:cubicBezTo>
                      <a:pt x="2286" y="3465"/>
                      <a:pt x="3286" y="4132"/>
                      <a:pt x="4322" y="4739"/>
                    </a:cubicBezTo>
                    <a:cubicBezTo>
                      <a:pt x="5358" y="5346"/>
                      <a:pt x="6441" y="5870"/>
                      <a:pt x="7525" y="6382"/>
                    </a:cubicBezTo>
                    <a:lnTo>
                      <a:pt x="7846" y="6537"/>
                    </a:lnTo>
                    <a:cubicBezTo>
                      <a:pt x="7453" y="6096"/>
                      <a:pt x="7084" y="5644"/>
                      <a:pt x="6703" y="5191"/>
                    </a:cubicBezTo>
                    <a:cubicBezTo>
                      <a:pt x="6322" y="4751"/>
                      <a:pt x="5929" y="4310"/>
                      <a:pt x="5537" y="3894"/>
                    </a:cubicBezTo>
                    <a:cubicBezTo>
                      <a:pt x="4667" y="2977"/>
                      <a:pt x="3762" y="2108"/>
                      <a:pt x="2822" y="1274"/>
                    </a:cubicBezTo>
                    <a:cubicBezTo>
                      <a:pt x="2322" y="834"/>
                      <a:pt x="1822" y="405"/>
                      <a:pt x="131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34"/>
              <p:cNvSpPr/>
              <p:nvPr/>
            </p:nvSpPr>
            <p:spPr>
              <a:xfrm>
                <a:off x="4797812" y="916567"/>
                <a:ext cx="75125" cy="68239"/>
              </a:xfrm>
              <a:custGeom>
                <a:avLst/>
                <a:gdLst/>
                <a:ahLst/>
                <a:cxnLst/>
                <a:rect l="l" t="t" r="r" b="b"/>
                <a:pathLst>
                  <a:path w="6109" h="5549" extrusionOk="0">
                    <a:moveTo>
                      <a:pt x="6109" y="0"/>
                    </a:moveTo>
                    <a:lnTo>
                      <a:pt x="6109" y="0"/>
                    </a:lnTo>
                    <a:cubicBezTo>
                      <a:pt x="4228" y="1239"/>
                      <a:pt x="2347" y="2489"/>
                      <a:pt x="584" y="3906"/>
                    </a:cubicBezTo>
                    <a:cubicBezTo>
                      <a:pt x="394" y="4060"/>
                      <a:pt x="191" y="4227"/>
                      <a:pt x="1" y="4382"/>
                    </a:cubicBezTo>
                    <a:cubicBezTo>
                      <a:pt x="382" y="4763"/>
                      <a:pt x="739" y="5144"/>
                      <a:pt x="1084" y="5549"/>
                    </a:cubicBezTo>
                    <a:cubicBezTo>
                      <a:pt x="1835" y="4846"/>
                      <a:pt x="2561" y="4120"/>
                      <a:pt x="3263" y="3370"/>
                    </a:cubicBezTo>
                    <a:cubicBezTo>
                      <a:pt x="4263" y="2286"/>
                      <a:pt x="5204" y="1155"/>
                      <a:pt x="6109"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34"/>
              <p:cNvSpPr/>
              <p:nvPr/>
            </p:nvSpPr>
            <p:spPr>
              <a:xfrm>
                <a:off x="4737788" y="1449958"/>
                <a:ext cx="60036" cy="81274"/>
              </a:xfrm>
              <a:custGeom>
                <a:avLst/>
                <a:gdLst/>
                <a:ahLst/>
                <a:cxnLst/>
                <a:rect l="l" t="t" r="r" b="b"/>
                <a:pathLst>
                  <a:path w="4882" h="6609" extrusionOk="0">
                    <a:moveTo>
                      <a:pt x="1953" y="1"/>
                    </a:moveTo>
                    <a:cubicBezTo>
                      <a:pt x="1322" y="465"/>
                      <a:pt x="667" y="906"/>
                      <a:pt x="0" y="1322"/>
                    </a:cubicBezTo>
                    <a:cubicBezTo>
                      <a:pt x="298" y="1739"/>
                      <a:pt x="608" y="2144"/>
                      <a:pt x="917" y="2549"/>
                    </a:cubicBezTo>
                    <a:cubicBezTo>
                      <a:pt x="2120" y="4013"/>
                      <a:pt x="3441" y="5371"/>
                      <a:pt x="4882" y="6609"/>
                    </a:cubicBezTo>
                    <a:cubicBezTo>
                      <a:pt x="4013" y="4573"/>
                      <a:pt x="3239" y="2501"/>
                      <a:pt x="2227" y="537"/>
                    </a:cubicBezTo>
                    <a:cubicBezTo>
                      <a:pt x="2144" y="358"/>
                      <a:pt x="2048" y="179"/>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34"/>
              <p:cNvSpPr/>
              <p:nvPr/>
            </p:nvSpPr>
            <p:spPr>
              <a:xfrm>
                <a:off x="4861513" y="1036037"/>
                <a:ext cx="95330" cy="47751"/>
              </a:xfrm>
              <a:custGeom>
                <a:avLst/>
                <a:gdLst/>
                <a:ahLst/>
                <a:cxnLst/>
                <a:rect l="l" t="t" r="r" b="b"/>
                <a:pathLst>
                  <a:path w="7752" h="3883" extrusionOk="0">
                    <a:moveTo>
                      <a:pt x="7751" y="1"/>
                    </a:moveTo>
                    <a:lnTo>
                      <a:pt x="7751" y="1"/>
                    </a:lnTo>
                    <a:cubicBezTo>
                      <a:pt x="5441" y="430"/>
                      <a:pt x="3179" y="1037"/>
                      <a:pt x="965" y="1811"/>
                    </a:cubicBezTo>
                    <a:cubicBezTo>
                      <a:pt x="643" y="1918"/>
                      <a:pt x="322" y="2037"/>
                      <a:pt x="0" y="2156"/>
                    </a:cubicBezTo>
                    <a:cubicBezTo>
                      <a:pt x="262" y="2727"/>
                      <a:pt x="500" y="3299"/>
                      <a:pt x="715" y="3882"/>
                    </a:cubicBezTo>
                    <a:cubicBezTo>
                      <a:pt x="1036" y="3739"/>
                      <a:pt x="1358" y="3585"/>
                      <a:pt x="1679" y="3418"/>
                    </a:cubicBezTo>
                    <a:cubicBezTo>
                      <a:pt x="2727" y="2882"/>
                      <a:pt x="3763" y="2311"/>
                      <a:pt x="4787" y="1727"/>
                    </a:cubicBezTo>
                    <a:cubicBezTo>
                      <a:pt x="5775" y="1156"/>
                      <a:pt x="6763" y="584"/>
                      <a:pt x="775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34"/>
              <p:cNvSpPr/>
              <p:nvPr/>
            </p:nvSpPr>
            <p:spPr>
              <a:xfrm>
                <a:off x="4881275" y="1069424"/>
                <a:ext cx="240576" cy="70735"/>
              </a:xfrm>
              <a:custGeom>
                <a:avLst/>
                <a:gdLst/>
                <a:ahLst/>
                <a:cxnLst/>
                <a:rect l="l" t="t" r="r" b="b"/>
                <a:pathLst>
                  <a:path w="19563" h="5752" extrusionOk="0">
                    <a:moveTo>
                      <a:pt x="19563" y="1"/>
                    </a:moveTo>
                    <a:lnTo>
                      <a:pt x="19563" y="1"/>
                    </a:lnTo>
                    <a:cubicBezTo>
                      <a:pt x="19122" y="36"/>
                      <a:pt x="18670" y="96"/>
                      <a:pt x="18229" y="143"/>
                    </a:cubicBezTo>
                    <a:cubicBezTo>
                      <a:pt x="17777" y="203"/>
                      <a:pt x="17288" y="251"/>
                      <a:pt x="16824" y="298"/>
                    </a:cubicBezTo>
                    <a:cubicBezTo>
                      <a:pt x="15895" y="405"/>
                      <a:pt x="14967" y="548"/>
                      <a:pt x="14038" y="703"/>
                    </a:cubicBezTo>
                    <a:cubicBezTo>
                      <a:pt x="12204" y="1024"/>
                      <a:pt x="10371" y="1417"/>
                      <a:pt x="8549" y="1834"/>
                    </a:cubicBezTo>
                    <a:cubicBezTo>
                      <a:pt x="6739" y="2227"/>
                      <a:pt x="4954" y="2644"/>
                      <a:pt x="3180" y="3144"/>
                    </a:cubicBezTo>
                    <a:cubicBezTo>
                      <a:pt x="2120" y="3441"/>
                      <a:pt x="1060" y="3751"/>
                      <a:pt x="1" y="4061"/>
                    </a:cubicBezTo>
                    <a:cubicBezTo>
                      <a:pt x="132" y="4620"/>
                      <a:pt x="251" y="5180"/>
                      <a:pt x="346" y="5751"/>
                    </a:cubicBezTo>
                    <a:cubicBezTo>
                      <a:pt x="870" y="5692"/>
                      <a:pt x="1405" y="5632"/>
                      <a:pt x="1929" y="5561"/>
                    </a:cubicBezTo>
                    <a:cubicBezTo>
                      <a:pt x="2846" y="5430"/>
                      <a:pt x="3751" y="5311"/>
                      <a:pt x="4656" y="5144"/>
                    </a:cubicBezTo>
                    <a:cubicBezTo>
                      <a:pt x="5561" y="4977"/>
                      <a:pt x="6454" y="4775"/>
                      <a:pt x="7335" y="4537"/>
                    </a:cubicBezTo>
                    <a:cubicBezTo>
                      <a:pt x="9145" y="4037"/>
                      <a:pt x="10907" y="3430"/>
                      <a:pt x="12669" y="2775"/>
                    </a:cubicBezTo>
                    <a:cubicBezTo>
                      <a:pt x="13740" y="2382"/>
                      <a:pt x="14812" y="1965"/>
                      <a:pt x="15872" y="1536"/>
                    </a:cubicBezTo>
                    <a:cubicBezTo>
                      <a:pt x="16384" y="1322"/>
                      <a:pt x="16884" y="1108"/>
                      <a:pt x="17384" y="894"/>
                    </a:cubicBezTo>
                    <a:cubicBezTo>
                      <a:pt x="17896" y="679"/>
                      <a:pt x="18396" y="453"/>
                      <a:pt x="18908" y="262"/>
                    </a:cubicBezTo>
                    <a:lnTo>
                      <a:pt x="18908" y="262"/>
                    </a:lnTo>
                    <a:lnTo>
                      <a:pt x="18884" y="274"/>
                    </a:lnTo>
                    <a:cubicBezTo>
                      <a:pt x="19110" y="191"/>
                      <a:pt x="19336" y="96"/>
                      <a:pt x="1956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34"/>
              <p:cNvSpPr/>
              <p:nvPr/>
            </p:nvSpPr>
            <p:spPr>
              <a:xfrm>
                <a:off x="4888888" y="1165615"/>
                <a:ext cx="141889" cy="35860"/>
              </a:xfrm>
              <a:custGeom>
                <a:avLst/>
                <a:gdLst/>
                <a:ahLst/>
                <a:cxnLst/>
                <a:rect l="l" t="t" r="r" b="b"/>
                <a:pathLst>
                  <a:path w="11538" h="2916" extrusionOk="0">
                    <a:moveTo>
                      <a:pt x="953" y="1"/>
                    </a:moveTo>
                    <a:cubicBezTo>
                      <a:pt x="632" y="13"/>
                      <a:pt x="322" y="37"/>
                      <a:pt x="1" y="60"/>
                    </a:cubicBezTo>
                    <a:cubicBezTo>
                      <a:pt x="72" y="811"/>
                      <a:pt x="108" y="1573"/>
                      <a:pt x="108" y="2346"/>
                    </a:cubicBezTo>
                    <a:lnTo>
                      <a:pt x="108" y="2847"/>
                    </a:lnTo>
                    <a:cubicBezTo>
                      <a:pt x="429" y="2882"/>
                      <a:pt x="739" y="2894"/>
                      <a:pt x="1060" y="2906"/>
                    </a:cubicBezTo>
                    <a:cubicBezTo>
                      <a:pt x="1233" y="2912"/>
                      <a:pt x="1404" y="2915"/>
                      <a:pt x="1575" y="2915"/>
                    </a:cubicBezTo>
                    <a:cubicBezTo>
                      <a:pt x="2066" y="2915"/>
                      <a:pt x="2554" y="2891"/>
                      <a:pt x="3049" y="2847"/>
                    </a:cubicBezTo>
                    <a:cubicBezTo>
                      <a:pt x="4430" y="2727"/>
                      <a:pt x="5811" y="2525"/>
                      <a:pt x="7168" y="2287"/>
                    </a:cubicBezTo>
                    <a:cubicBezTo>
                      <a:pt x="8645" y="2037"/>
                      <a:pt x="10097" y="1727"/>
                      <a:pt x="11538" y="1346"/>
                    </a:cubicBezTo>
                    <a:cubicBezTo>
                      <a:pt x="10097" y="1168"/>
                      <a:pt x="8657" y="953"/>
                      <a:pt x="7216" y="727"/>
                    </a:cubicBezTo>
                    <a:cubicBezTo>
                      <a:pt x="7156" y="715"/>
                      <a:pt x="7085" y="703"/>
                      <a:pt x="7025" y="692"/>
                    </a:cubicBezTo>
                    <a:lnTo>
                      <a:pt x="6811" y="656"/>
                    </a:lnTo>
                    <a:lnTo>
                      <a:pt x="6418" y="596"/>
                    </a:lnTo>
                    <a:lnTo>
                      <a:pt x="4858" y="346"/>
                    </a:lnTo>
                    <a:lnTo>
                      <a:pt x="4858" y="346"/>
                    </a:lnTo>
                    <a:lnTo>
                      <a:pt x="5013" y="370"/>
                    </a:lnTo>
                    <a:cubicBezTo>
                      <a:pt x="3799" y="180"/>
                      <a:pt x="2561" y="1"/>
                      <a:pt x="132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34"/>
              <p:cNvSpPr/>
              <p:nvPr/>
            </p:nvSpPr>
            <p:spPr>
              <a:xfrm>
                <a:off x="4965907" y="1172650"/>
                <a:ext cx="2939" cy="455"/>
              </a:xfrm>
              <a:custGeom>
                <a:avLst/>
                <a:gdLst/>
                <a:ahLst/>
                <a:cxnLst/>
                <a:rect l="l" t="t" r="r" b="b"/>
                <a:pathLst>
                  <a:path w="239" h="37" extrusionOk="0">
                    <a:moveTo>
                      <a:pt x="0" y="0"/>
                    </a:moveTo>
                    <a:lnTo>
                      <a:pt x="155" y="24"/>
                    </a:lnTo>
                    <a:lnTo>
                      <a:pt x="238" y="36"/>
                    </a:ln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34"/>
              <p:cNvSpPr/>
              <p:nvPr/>
            </p:nvSpPr>
            <p:spPr>
              <a:xfrm>
                <a:off x="4228254" y="936033"/>
                <a:ext cx="96351" cy="80253"/>
              </a:xfrm>
              <a:custGeom>
                <a:avLst/>
                <a:gdLst/>
                <a:ahLst/>
                <a:cxnLst/>
                <a:rect l="l" t="t" r="r" b="b"/>
                <a:pathLst>
                  <a:path w="7835" h="6526" extrusionOk="0">
                    <a:moveTo>
                      <a:pt x="1" y="1"/>
                    </a:moveTo>
                    <a:lnTo>
                      <a:pt x="1" y="1"/>
                    </a:lnTo>
                    <a:cubicBezTo>
                      <a:pt x="394" y="442"/>
                      <a:pt x="751" y="894"/>
                      <a:pt x="1132" y="1334"/>
                    </a:cubicBezTo>
                    <a:cubicBezTo>
                      <a:pt x="1513" y="1787"/>
                      <a:pt x="1906" y="2216"/>
                      <a:pt x="2310" y="2644"/>
                    </a:cubicBezTo>
                    <a:cubicBezTo>
                      <a:pt x="3168" y="3561"/>
                      <a:pt x="4085" y="4430"/>
                      <a:pt x="5025" y="5264"/>
                    </a:cubicBezTo>
                    <a:cubicBezTo>
                      <a:pt x="5513" y="5692"/>
                      <a:pt x="6013" y="6121"/>
                      <a:pt x="6537" y="6526"/>
                    </a:cubicBezTo>
                    <a:cubicBezTo>
                      <a:pt x="6942" y="5918"/>
                      <a:pt x="7383" y="5335"/>
                      <a:pt x="7835" y="4775"/>
                    </a:cubicBezTo>
                    <a:cubicBezTo>
                      <a:pt x="7406" y="4430"/>
                      <a:pt x="6966" y="4097"/>
                      <a:pt x="6525" y="3775"/>
                    </a:cubicBezTo>
                    <a:cubicBezTo>
                      <a:pt x="5561" y="3061"/>
                      <a:pt x="4561" y="2406"/>
                      <a:pt x="3525" y="1799"/>
                    </a:cubicBezTo>
                    <a:cubicBezTo>
                      <a:pt x="2477" y="1180"/>
                      <a:pt x="1406" y="668"/>
                      <a:pt x="310" y="144"/>
                    </a:cubicBez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34"/>
              <p:cNvSpPr/>
              <p:nvPr/>
            </p:nvSpPr>
            <p:spPr>
              <a:xfrm>
                <a:off x="4830179" y="883917"/>
                <a:ext cx="209094" cy="147312"/>
              </a:xfrm>
              <a:custGeom>
                <a:avLst/>
                <a:gdLst/>
                <a:ahLst/>
                <a:cxnLst/>
                <a:rect l="l" t="t" r="r" b="b"/>
                <a:pathLst>
                  <a:path w="17003" h="11979" extrusionOk="0">
                    <a:moveTo>
                      <a:pt x="17002" y="0"/>
                    </a:moveTo>
                    <a:cubicBezTo>
                      <a:pt x="15633" y="489"/>
                      <a:pt x="14264" y="977"/>
                      <a:pt x="12930" y="1560"/>
                    </a:cubicBezTo>
                    <a:cubicBezTo>
                      <a:pt x="11609" y="2143"/>
                      <a:pt x="10311" y="2798"/>
                      <a:pt x="9049" y="3525"/>
                    </a:cubicBezTo>
                    <a:cubicBezTo>
                      <a:pt x="7787" y="4239"/>
                      <a:pt x="6561" y="5025"/>
                      <a:pt x="5370" y="5858"/>
                    </a:cubicBezTo>
                    <a:cubicBezTo>
                      <a:pt x="4679" y="6334"/>
                      <a:pt x="4001" y="6823"/>
                      <a:pt x="3346" y="7335"/>
                    </a:cubicBezTo>
                    <a:cubicBezTo>
                      <a:pt x="2774" y="7787"/>
                      <a:pt x="2203" y="8251"/>
                      <a:pt x="1655" y="8728"/>
                    </a:cubicBezTo>
                    <a:cubicBezTo>
                      <a:pt x="1096" y="9192"/>
                      <a:pt x="548" y="9668"/>
                      <a:pt x="0" y="10144"/>
                    </a:cubicBezTo>
                    <a:cubicBezTo>
                      <a:pt x="429" y="10740"/>
                      <a:pt x="834" y="11347"/>
                      <a:pt x="1215" y="11978"/>
                    </a:cubicBezTo>
                    <a:cubicBezTo>
                      <a:pt x="3334" y="10633"/>
                      <a:pt x="5406" y="9216"/>
                      <a:pt x="7394" y="7680"/>
                    </a:cubicBezTo>
                    <a:cubicBezTo>
                      <a:pt x="9680" y="5906"/>
                      <a:pt x="11907" y="4060"/>
                      <a:pt x="14133" y="2227"/>
                    </a:cubicBezTo>
                    <a:cubicBezTo>
                      <a:pt x="15074" y="1465"/>
                      <a:pt x="16014" y="703"/>
                      <a:pt x="17002" y="12"/>
                    </a:cubicBezTo>
                    <a:cubicBezTo>
                      <a:pt x="17002" y="12"/>
                      <a:pt x="17002" y="0"/>
                      <a:pt x="1700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34"/>
              <p:cNvSpPr/>
              <p:nvPr/>
            </p:nvSpPr>
            <p:spPr>
              <a:xfrm>
                <a:off x="4869999" y="1285393"/>
                <a:ext cx="135162" cy="56532"/>
              </a:xfrm>
              <a:custGeom>
                <a:avLst/>
                <a:gdLst/>
                <a:ahLst/>
                <a:cxnLst/>
                <a:rect l="l" t="t" r="r" b="b"/>
                <a:pathLst>
                  <a:path w="10991" h="4597" extrusionOk="0">
                    <a:moveTo>
                      <a:pt x="572" y="0"/>
                    </a:moveTo>
                    <a:cubicBezTo>
                      <a:pt x="406" y="572"/>
                      <a:pt x="203" y="1143"/>
                      <a:pt x="1" y="1703"/>
                    </a:cubicBezTo>
                    <a:cubicBezTo>
                      <a:pt x="370" y="1858"/>
                      <a:pt x="739" y="2000"/>
                      <a:pt x="1108" y="2131"/>
                    </a:cubicBezTo>
                    <a:cubicBezTo>
                      <a:pt x="2394" y="2584"/>
                      <a:pt x="3692" y="2989"/>
                      <a:pt x="5013" y="3346"/>
                    </a:cubicBezTo>
                    <a:cubicBezTo>
                      <a:pt x="6978" y="3870"/>
                      <a:pt x="8978" y="4263"/>
                      <a:pt x="10990" y="4596"/>
                    </a:cubicBezTo>
                    <a:cubicBezTo>
                      <a:pt x="9800" y="3953"/>
                      <a:pt x="8597" y="3322"/>
                      <a:pt x="7371" y="2739"/>
                    </a:cubicBezTo>
                    <a:cubicBezTo>
                      <a:pt x="6144" y="2155"/>
                      <a:pt x="4894" y="1608"/>
                      <a:pt x="3632" y="1096"/>
                    </a:cubicBezTo>
                    <a:cubicBezTo>
                      <a:pt x="2620" y="703"/>
                      <a:pt x="1596" y="334"/>
                      <a:pt x="57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34"/>
              <p:cNvSpPr/>
              <p:nvPr/>
            </p:nvSpPr>
            <p:spPr>
              <a:xfrm>
                <a:off x="4115080" y="1186853"/>
                <a:ext cx="139392" cy="26513"/>
              </a:xfrm>
              <a:custGeom>
                <a:avLst/>
                <a:gdLst/>
                <a:ahLst/>
                <a:cxnLst/>
                <a:rect l="l" t="t" r="r" b="b"/>
                <a:pathLst>
                  <a:path w="11335" h="2156" extrusionOk="0">
                    <a:moveTo>
                      <a:pt x="10525" y="0"/>
                    </a:moveTo>
                    <a:cubicBezTo>
                      <a:pt x="9989" y="0"/>
                      <a:pt x="9442" y="12"/>
                      <a:pt x="8906" y="36"/>
                    </a:cubicBezTo>
                    <a:cubicBezTo>
                      <a:pt x="7501" y="84"/>
                      <a:pt x="6096" y="179"/>
                      <a:pt x="4691" y="334"/>
                    </a:cubicBezTo>
                    <a:cubicBezTo>
                      <a:pt x="3989" y="417"/>
                      <a:pt x="3298" y="512"/>
                      <a:pt x="2596" y="631"/>
                    </a:cubicBezTo>
                    <a:cubicBezTo>
                      <a:pt x="1893" y="739"/>
                      <a:pt x="1215" y="881"/>
                      <a:pt x="524" y="1000"/>
                    </a:cubicBezTo>
                    <a:lnTo>
                      <a:pt x="536" y="1000"/>
                    </a:lnTo>
                    <a:cubicBezTo>
                      <a:pt x="357" y="1024"/>
                      <a:pt x="179" y="1060"/>
                      <a:pt x="0" y="1084"/>
                    </a:cubicBezTo>
                    <a:cubicBezTo>
                      <a:pt x="1357" y="1227"/>
                      <a:pt x="2703" y="1512"/>
                      <a:pt x="4060" y="1703"/>
                    </a:cubicBezTo>
                    <a:cubicBezTo>
                      <a:pt x="5513" y="1905"/>
                      <a:pt x="6965" y="2060"/>
                      <a:pt x="8430" y="2120"/>
                    </a:cubicBezTo>
                    <a:cubicBezTo>
                      <a:pt x="8918" y="2143"/>
                      <a:pt x="9403" y="2155"/>
                      <a:pt x="9887" y="2155"/>
                    </a:cubicBezTo>
                    <a:cubicBezTo>
                      <a:pt x="10370" y="2155"/>
                      <a:pt x="10853" y="2143"/>
                      <a:pt x="11335" y="2120"/>
                    </a:cubicBezTo>
                    <a:cubicBezTo>
                      <a:pt x="11311" y="1620"/>
                      <a:pt x="11299" y="1131"/>
                      <a:pt x="11299" y="631"/>
                    </a:cubicBezTo>
                    <a:lnTo>
                      <a:pt x="11299" y="12"/>
                    </a:lnTo>
                    <a:cubicBezTo>
                      <a:pt x="11037" y="12"/>
                      <a:pt x="10775" y="0"/>
                      <a:pt x="1052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34"/>
              <p:cNvSpPr/>
              <p:nvPr/>
            </p:nvSpPr>
            <p:spPr>
              <a:xfrm>
                <a:off x="4519483" y="1509109"/>
                <a:ext cx="27682" cy="80549"/>
              </a:xfrm>
              <a:custGeom>
                <a:avLst/>
                <a:gdLst/>
                <a:ahLst/>
                <a:cxnLst/>
                <a:rect l="l" t="t" r="r" b="b"/>
                <a:pathLst>
                  <a:path w="2251" h="6550" extrusionOk="0">
                    <a:moveTo>
                      <a:pt x="357" y="1"/>
                    </a:moveTo>
                    <a:cubicBezTo>
                      <a:pt x="286" y="680"/>
                      <a:pt x="238" y="1358"/>
                      <a:pt x="203" y="2037"/>
                    </a:cubicBezTo>
                    <a:cubicBezTo>
                      <a:pt x="119" y="3537"/>
                      <a:pt x="60" y="5049"/>
                      <a:pt x="0" y="6549"/>
                    </a:cubicBezTo>
                    <a:cubicBezTo>
                      <a:pt x="786" y="4454"/>
                      <a:pt x="1619" y="2370"/>
                      <a:pt x="2250" y="215"/>
                    </a:cubicBezTo>
                    <a:cubicBezTo>
                      <a:pt x="1608" y="168"/>
                      <a:pt x="977" y="96"/>
                      <a:pt x="3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34"/>
              <p:cNvSpPr/>
              <p:nvPr/>
            </p:nvSpPr>
            <p:spPr>
              <a:xfrm>
                <a:off x="4567505" y="1511753"/>
                <a:ext cx="35011" cy="241744"/>
              </a:xfrm>
              <a:custGeom>
                <a:avLst/>
                <a:gdLst/>
                <a:ahLst/>
                <a:cxnLst/>
                <a:rect l="l" t="t" r="r" b="b"/>
                <a:pathLst>
                  <a:path w="2847" h="19658" extrusionOk="0">
                    <a:moveTo>
                      <a:pt x="2286" y="0"/>
                    </a:moveTo>
                    <a:cubicBezTo>
                      <a:pt x="1655" y="48"/>
                      <a:pt x="1012" y="72"/>
                      <a:pt x="370" y="72"/>
                    </a:cubicBezTo>
                    <a:lnTo>
                      <a:pt x="120" y="72"/>
                    </a:lnTo>
                    <a:cubicBezTo>
                      <a:pt x="120" y="203"/>
                      <a:pt x="108" y="322"/>
                      <a:pt x="96" y="453"/>
                    </a:cubicBezTo>
                    <a:cubicBezTo>
                      <a:pt x="48" y="1489"/>
                      <a:pt x="12" y="2536"/>
                      <a:pt x="0" y="3572"/>
                    </a:cubicBezTo>
                    <a:cubicBezTo>
                      <a:pt x="0" y="4620"/>
                      <a:pt x="48" y="5656"/>
                      <a:pt x="96" y="6703"/>
                    </a:cubicBezTo>
                    <a:cubicBezTo>
                      <a:pt x="191" y="8858"/>
                      <a:pt x="465" y="11002"/>
                      <a:pt x="774" y="13133"/>
                    </a:cubicBezTo>
                    <a:cubicBezTo>
                      <a:pt x="929" y="14216"/>
                      <a:pt x="1096" y="15312"/>
                      <a:pt x="1286" y="16383"/>
                    </a:cubicBezTo>
                    <a:cubicBezTo>
                      <a:pt x="1465" y="17479"/>
                      <a:pt x="1691" y="18574"/>
                      <a:pt x="1846" y="19657"/>
                    </a:cubicBezTo>
                    <a:cubicBezTo>
                      <a:pt x="1989" y="18657"/>
                      <a:pt x="2167" y="17669"/>
                      <a:pt x="2298" y="16669"/>
                    </a:cubicBezTo>
                    <a:cubicBezTo>
                      <a:pt x="2453" y="15609"/>
                      <a:pt x="2548" y="14550"/>
                      <a:pt x="2644" y="13478"/>
                    </a:cubicBezTo>
                    <a:cubicBezTo>
                      <a:pt x="2727" y="12442"/>
                      <a:pt x="2775" y="11406"/>
                      <a:pt x="2810" y="10359"/>
                    </a:cubicBezTo>
                    <a:cubicBezTo>
                      <a:pt x="2834" y="9311"/>
                      <a:pt x="2846" y="8275"/>
                      <a:pt x="2810" y="7227"/>
                    </a:cubicBezTo>
                    <a:cubicBezTo>
                      <a:pt x="2763" y="6191"/>
                      <a:pt x="2739" y="5156"/>
                      <a:pt x="2667" y="4120"/>
                    </a:cubicBezTo>
                    <a:cubicBezTo>
                      <a:pt x="2596" y="3072"/>
                      <a:pt x="2489" y="2036"/>
                      <a:pt x="2382" y="988"/>
                    </a:cubicBezTo>
                    <a:cubicBezTo>
                      <a:pt x="2346" y="667"/>
                      <a:pt x="2310" y="334"/>
                      <a:pt x="228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34"/>
              <p:cNvSpPr/>
              <p:nvPr/>
            </p:nvSpPr>
            <p:spPr>
              <a:xfrm>
                <a:off x="4385366" y="1474701"/>
                <a:ext cx="54330" cy="87570"/>
              </a:xfrm>
              <a:custGeom>
                <a:avLst/>
                <a:gdLst/>
                <a:ahLst/>
                <a:cxnLst/>
                <a:rect l="l" t="t" r="r" b="b"/>
                <a:pathLst>
                  <a:path w="4418" h="7121" extrusionOk="0">
                    <a:moveTo>
                      <a:pt x="2929" y="1"/>
                    </a:moveTo>
                    <a:cubicBezTo>
                      <a:pt x="2524" y="882"/>
                      <a:pt x="2143" y="1763"/>
                      <a:pt x="1762" y="2656"/>
                    </a:cubicBezTo>
                    <a:cubicBezTo>
                      <a:pt x="1143" y="4132"/>
                      <a:pt x="572" y="5633"/>
                      <a:pt x="0" y="7121"/>
                    </a:cubicBezTo>
                    <a:cubicBezTo>
                      <a:pt x="1381" y="5240"/>
                      <a:pt x="2798" y="3359"/>
                      <a:pt x="4036" y="1370"/>
                    </a:cubicBezTo>
                    <a:cubicBezTo>
                      <a:pt x="4167" y="1168"/>
                      <a:pt x="4298" y="965"/>
                      <a:pt x="4417" y="751"/>
                    </a:cubicBezTo>
                    <a:cubicBezTo>
                      <a:pt x="3917" y="513"/>
                      <a:pt x="3417" y="263"/>
                      <a:pt x="292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34"/>
              <p:cNvSpPr/>
              <p:nvPr/>
            </p:nvSpPr>
            <p:spPr>
              <a:xfrm>
                <a:off x="4637342" y="1500034"/>
                <a:ext cx="34716" cy="95035"/>
              </a:xfrm>
              <a:custGeom>
                <a:avLst/>
                <a:gdLst/>
                <a:ahLst/>
                <a:cxnLst/>
                <a:rect l="l" t="t" r="r" b="b"/>
                <a:pathLst>
                  <a:path w="2823" h="7728" extrusionOk="0">
                    <a:moveTo>
                      <a:pt x="1953" y="1"/>
                    </a:moveTo>
                    <a:cubicBezTo>
                      <a:pt x="1310" y="179"/>
                      <a:pt x="656" y="346"/>
                      <a:pt x="1" y="489"/>
                    </a:cubicBezTo>
                    <a:lnTo>
                      <a:pt x="48" y="656"/>
                    </a:lnTo>
                    <a:cubicBezTo>
                      <a:pt x="834" y="3061"/>
                      <a:pt x="1858" y="5359"/>
                      <a:pt x="2811" y="7692"/>
                    </a:cubicBezTo>
                    <a:lnTo>
                      <a:pt x="2823" y="7728"/>
                    </a:lnTo>
                    <a:cubicBezTo>
                      <a:pt x="2739" y="5216"/>
                      <a:pt x="2465" y="2727"/>
                      <a:pt x="2001" y="251"/>
                    </a:cubicBezTo>
                    <a:cubicBezTo>
                      <a:pt x="1989" y="167"/>
                      <a:pt x="1965" y="84"/>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34"/>
              <p:cNvSpPr/>
              <p:nvPr/>
            </p:nvSpPr>
            <p:spPr>
              <a:xfrm>
                <a:off x="4403222" y="1494770"/>
                <a:ext cx="87128" cy="225782"/>
              </a:xfrm>
              <a:custGeom>
                <a:avLst/>
                <a:gdLst/>
                <a:ahLst/>
                <a:cxnLst/>
                <a:rect l="l" t="t" r="r" b="b"/>
                <a:pathLst>
                  <a:path w="7085" h="18360" extrusionOk="0">
                    <a:moveTo>
                      <a:pt x="5156" y="0"/>
                    </a:moveTo>
                    <a:cubicBezTo>
                      <a:pt x="4811" y="750"/>
                      <a:pt x="4465" y="1488"/>
                      <a:pt x="4132" y="2239"/>
                    </a:cubicBezTo>
                    <a:cubicBezTo>
                      <a:pt x="3334" y="4001"/>
                      <a:pt x="2656" y="5810"/>
                      <a:pt x="2120" y="7668"/>
                    </a:cubicBezTo>
                    <a:cubicBezTo>
                      <a:pt x="1632" y="9477"/>
                      <a:pt x="1227" y="11311"/>
                      <a:pt x="917" y="13157"/>
                    </a:cubicBezTo>
                    <a:cubicBezTo>
                      <a:pt x="763" y="14026"/>
                      <a:pt x="620" y="14895"/>
                      <a:pt x="465" y="15764"/>
                    </a:cubicBezTo>
                    <a:cubicBezTo>
                      <a:pt x="322" y="16645"/>
                      <a:pt x="179" y="17502"/>
                      <a:pt x="1" y="18360"/>
                    </a:cubicBezTo>
                    <a:cubicBezTo>
                      <a:pt x="429" y="17550"/>
                      <a:pt x="858" y="16740"/>
                      <a:pt x="1251" y="15919"/>
                    </a:cubicBezTo>
                    <a:cubicBezTo>
                      <a:pt x="1668" y="15050"/>
                      <a:pt x="2037" y="14169"/>
                      <a:pt x="2406" y="13276"/>
                    </a:cubicBezTo>
                    <a:cubicBezTo>
                      <a:pt x="3120" y="11537"/>
                      <a:pt x="3751" y="9775"/>
                      <a:pt x="4406" y="8013"/>
                    </a:cubicBezTo>
                    <a:cubicBezTo>
                      <a:pt x="5049" y="6275"/>
                      <a:pt x="5728" y="4548"/>
                      <a:pt x="6335" y="2798"/>
                    </a:cubicBezTo>
                    <a:cubicBezTo>
                      <a:pt x="6597" y="2060"/>
                      <a:pt x="6847" y="1322"/>
                      <a:pt x="7085" y="584"/>
                    </a:cubicBezTo>
                    <a:cubicBezTo>
                      <a:pt x="6430" y="417"/>
                      <a:pt x="5787" y="226"/>
                      <a:pt x="515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34"/>
              <p:cNvSpPr/>
              <p:nvPr/>
            </p:nvSpPr>
            <p:spPr>
              <a:xfrm>
                <a:off x="4689176" y="1479681"/>
                <a:ext cx="114662" cy="224614"/>
              </a:xfrm>
              <a:custGeom>
                <a:avLst/>
                <a:gdLst/>
                <a:ahLst/>
                <a:cxnLst/>
                <a:rect l="l" t="t" r="r" b="b"/>
                <a:pathLst>
                  <a:path w="9324" h="18265" extrusionOk="0">
                    <a:moveTo>
                      <a:pt x="1953" y="1"/>
                    </a:moveTo>
                    <a:cubicBezTo>
                      <a:pt x="1322" y="322"/>
                      <a:pt x="667" y="608"/>
                      <a:pt x="1" y="882"/>
                    </a:cubicBezTo>
                    <a:cubicBezTo>
                      <a:pt x="608" y="2430"/>
                      <a:pt x="1251" y="3977"/>
                      <a:pt x="1977" y="5478"/>
                    </a:cubicBezTo>
                    <a:cubicBezTo>
                      <a:pt x="2787" y="7156"/>
                      <a:pt x="3656" y="8811"/>
                      <a:pt x="4549" y="10454"/>
                    </a:cubicBezTo>
                    <a:cubicBezTo>
                      <a:pt x="5275" y="11812"/>
                      <a:pt x="6025" y="13145"/>
                      <a:pt x="6823" y="14455"/>
                    </a:cubicBezTo>
                    <a:cubicBezTo>
                      <a:pt x="7216" y="15110"/>
                      <a:pt x="7609" y="15765"/>
                      <a:pt x="8037" y="16408"/>
                    </a:cubicBezTo>
                    <a:cubicBezTo>
                      <a:pt x="8466" y="17051"/>
                      <a:pt x="8883" y="17658"/>
                      <a:pt x="9323" y="18265"/>
                    </a:cubicBezTo>
                    <a:cubicBezTo>
                      <a:pt x="9097" y="17384"/>
                      <a:pt x="8859" y="16503"/>
                      <a:pt x="8585" y="15634"/>
                    </a:cubicBezTo>
                    <a:cubicBezTo>
                      <a:pt x="8287" y="14705"/>
                      <a:pt x="7954" y="13800"/>
                      <a:pt x="7621" y="12895"/>
                    </a:cubicBezTo>
                    <a:cubicBezTo>
                      <a:pt x="6966" y="11133"/>
                      <a:pt x="6263" y="9395"/>
                      <a:pt x="5537" y="7668"/>
                    </a:cubicBezTo>
                    <a:cubicBezTo>
                      <a:pt x="4811" y="5930"/>
                      <a:pt x="4072" y="4216"/>
                      <a:pt x="3251" y="2537"/>
                    </a:cubicBezTo>
                    <a:cubicBezTo>
                      <a:pt x="2834" y="1680"/>
                      <a:pt x="2394" y="846"/>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34"/>
              <p:cNvSpPr/>
              <p:nvPr/>
            </p:nvSpPr>
            <p:spPr>
              <a:xfrm>
                <a:off x="4883624" y="1238970"/>
                <a:ext cx="259453" cy="49510"/>
              </a:xfrm>
              <a:custGeom>
                <a:avLst/>
                <a:gdLst/>
                <a:ahLst/>
                <a:cxnLst/>
                <a:rect l="l" t="t" r="r" b="b"/>
                <a:pathLst>
                  <a:path w="21098" h="4026" extrusionOk="0">
                    <a:moveTo>
                      <a:pt x="286" y="1"/>
                    </a:moveTo>
                    <a:cubicBezTo>
                      <a:pt x="214" y="549"/>
                      <a:pt x="119" y="1096"/>
                      <a:pt x="0" y="1644"/>
                    </a:cubicBezTo>
                    <a:cubicBezTo>
                      <a:pt x="964" y="1882"/>
                      <a:pt x="1929" y="2120"/>
                      <a:pt x="2893" y="2335"/>
                    </a:cubicBezTo>
                    <a:cubicBezTo>
                      <a:pt x="6894" y="3228"/>
                      <a:pt x="10978" y="3668"/>
                      <a:pt x="15061" y="3882"/>
                    </a:cubicBezTo>
                    <a:cubicBezTo>
                      <a:pt x="16062" y="3942"/>
                      <a:pt x="17074" y="3978"/>
                      <a:pt x="18074" y="4001"/>
                    </a:cubicBezTo>
                    <a:cubicBezTo>
                      <a:pt x="18407" y="4013"/>
                      <a:pt x="18729" y="4025"/>
                      <a:pt x="19062" y="4025"/>
                    </a:cubicBezTo>
                    <a:cubicBezTo>
                      <a:pt x="19241" y="4025"/>
                      <a:pt x="19431" y="4025"/>
                      <a:pt x="19610" y="4013"/>
                    </a:cubicBezTo>
                    <a:cubicBezTo>
                      <a:pt x="20110" y="4001"/>
                      <a:pt x="20610" y="3954"/>
                      <a:pt x="21098" y="3918"/>
                    </a:cubicBezTo>
                    <a:cubicBezTo>
                      <a:pt x="20610" y="3799"/>
                      <a:pt x="20134" y="3668"/>
                      <a:pt x="19657" y="3549"/>
                    </a:cubicBezTo>
                    <a:cubicBezTo>
                      <a:pt x="19157" y="3430"/>
                      <a:pt x="18645" y="3335"/>
                      <a:pt x="18133" y="3239"/>
                    </a:cubicBezTo>
                    <a:cubicBezTo>
                      <a:pt x="17121" y="3049"/>
                      <a:pt x="16121" y="2835"/>
                      <a:pt x="15109" y="2620"/>
                    </a:cubicBezTo>
                    <a:cubicBezTo>
                      <a:pt x="13097" y="2192"/>
                      <a:pt x="11097" y="1763"/>
                      <a:pt x="9073" y="1370"/>
                    </a:cubicBezTo>
                    <a:cubicBezTo>
                      <a:pt x="6156" y="811"/>
                      <a:pt x="3215" y="394"/>
                      <a:pt x="28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34"/>
              <p:cNvSpPr/>
              <p:nvPr/>
            </p:nvSpPr>
            <p:spPr>
              <a:xfrm>
                <a:off x="4848183" y="1332972"/>
                <a:ext cx="232238" cy="130476"/>
              </a:xfrm>
              <a:custGeom>
                <a:avLst/>
                <a:gdLst/>
                <a:ahLst/>
                <a:cxnLst/>
                <a:rect l="l" t="t" r="r" b="b"/>
                <a:pathLst>
                  <a:path w="18885" h="10610" extrusionOk="0">
                    <a:moveTo>
                      <a:pt x="858" y="1"/>
                    </a:moveTo>
                    <a:cubicBezTo>
                      <a:pt x="584" y="548"/>
                      <a:pt x="298" y="1084"/>
                      <a:pt x="1" y="1620"/>
                    </a:cubicBezTo>
                    <a:cubicBezTo>
                      <a:pt x="1382" y="2513"/>
                      <a:pt x="2787" y="3382"/>
                      <a:pt x="4216" y="4192"/>
                    </a:cubicBezTo>
                    <a:cubicBezTo>
                      <a:pt x="5835" y="5109"/>
                      <a:pt x="7502" y="5966"/>
                      <a:pt x="9192" y="6763"/>
                    </a:cubicBezTo>
                    <a:cubicBezTo>
                      <a:pt x="10752" y="7502"/>
                      <a:pt x="12348" y="8168"/>
                      <a:pt x="13955" y="8811"/>
                    </a:cubicBezTo>
                    <a:cubicBezTo>
                      <a:pt x="14764" y="9133"/>
                      <a:pt x="15586" y="9442"/>
                      <a:pt x="16408" y="9752"/>
                    </a:cubicBezTo>
                    <a:cubicBezTo>
                      <a:pt x="16800" y="9895"/>
                      <a:pt x="17205" y="10050"/>
                      <a:pt x="17610" y="10192"/>
                    </a:cubicBezTo>
                    <a:cubicBezTo>
                      <a:pt x="18015" y="10347"/>
                      <a:pt x="18455" y="10466"/>
                      <a:pt x="18884" y="10609"/>
                    </a:cubicBezTo>
                    <a:cubicBezTo>
                      <a:pt x="18515" y="10371"/>
                      <a:pt x="18158" y="10109"/>
                      <a:pt x="17777" y="9883"/>
                    </a:cubicBezTo>
                    <a:cubicBezTo>
                      <a:pt x="17408" y="9645"/>
                      <a:pt x="17027" y="9395"/>
                      <a:pt x="16646" y="9169"/>
                    </a:cubicBezTo>
                    <a:cubicBezTo>
                      <a:pt x="15896" y="8692"/>
                      <a:pt x="15145" y="8216"/>
                      <a:pt x="14395" y="7752"/>
                    </a:cubicBezTo>
                    <a:cubicBezTo>
                      <a:pt x="12895" y="6787"/>
                      <a:pt x="11395" y="5835"/>
                      <a:pt x="9871" y="4906"/>
                    </a:cubicBezTo>
                    <a:cubicBezTo>
                      <a:pt x="8347" y="3977"/>
                      <a:pt x="6787" y="3073"/>
                      <a:pt x="5216" y="2227"/>
                    </a:cubicBezTo>
                    <a:cubicBezTo>
                      <a:pt x="3775" y="1453"/>
                      <a:pt x="2322" y="715"/>
                      <a:pt x="858"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34"/>
              <p:cNvSpPr/>
              <p:nvPr/>
            </p:nvSpPr>
            <p:spPr>
              <a:xfrm>
                <a:off x="4139084" y="1047314"/>
                <a:ext cx="135162" cy="56532"/>
              </a:xfrm>
              <a:custGeom>
                <a:avLst/>
                <a:gdLst/>
                <a:ahLst/>
                <a:cxnLst/>
                <a:rect l="l" t="t" r="r" b="b"/>
                <a:pathLst>
                  <a:path w="10991" h="4597" extrusionOk="0">
                    <a:moveTo>
                      <a:pt x="1" y="1"/>
                    </a:moveTo>
                    <a:lnTo>
                      <a:pt x="1" y="1"/>
                    </a:lnTo>
                    <a:cubicBezTo>
                      <a:pt x="1191" y="644"/>
                      <a:pt x="2382" y="1275"/>
                      <a:pt x="3620" y="1858"/>
                    </a:cubicBezTo>
                    <a:cubicBezTo>
                      <a:pt x="4847" y="2430"/>
                      <a:pt x="6097" y="2989"/>
                      <a:pt x="7359" y="3489"/>
                    </a:cubicBezTo>
                    <a:cubicBezTo>
                      <a:pt x="8359" y="3894"/>
                      <a:pt x="9383" y="4251"/>
                      <a:pt x="10419" y="4597"/>
                    </a:cubicBezTo>
                    <a:cubicBezTo>
                      <a:pt x="10585" y="4013"/>
                      <a:pt x="10776" y="3454"/>
                      <a:pt x="10990" y="2882"/>
                    </a:cubicBezTo>
                    <a:cubicBezTo>
                      <a:pt x="10621" y="2739"/>
                      <a:pt x="10252" y="2596"/>
                      <a:pt x="9871" y="2465"/>
                    </a:cubicBezTo>
                    <a:cubicBezTo>
                      <a:pt x="8597" y="2001"/>
                      <a:pt x="7287" y="1608"/>
                      <a:pt x="5978" y="1251"/>
                    </a:cubicBezTo>
                    <a:cubicBezTo>
                      <a:pt x="4001" y="727"/>
                      <a:pt x="2013" y="32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34"/>
              <p:cNvSpPr/>
              <p:nvPr/>
            </p:nvSpPr>
            <p:spPr>
              <a:xfrm>
                <a:off x="4780682" y="1416288"/>
                <a:ext cx="180699" cy="194165"/>
              </a:xfrm>
              <a:custGeom>
                <a:avLst/>
                <a:gdLst/>
                <a:ahLst/>
                <a:cxnLst/>
                <a:rect l="l" t="t" r="r" b="b"/>
                <a:pathLst>
                  <a:path w="14694" h="15789" extrusionOk="0">
                    <a:moveTo>
                      <a:pt x="1573" y="0"/>
                    </a:moveTo>
                    <a:cubicBezTo>
                      <a:pt x="1073" y="524"/>
                      <a:pt x="549" y="1024"/>
                      <a:pt x="1" y="1489"/>
                    </a:cubicBezTo>
                    <a:lnTo>
                      <a:pt x="299" y="1870"/>
                    </a:lnTo>
                    <a:cubicBezTo>
                      <a:pt x="1263" y="3096"/>
                      <a:pt x="2263" y="4310"/>
                      <a:pt x="3311" y="5477"/>
                    </a:cubicBezTo>
                    <a:cubicBezTo>
                      <a:pt x="4347" y="6644"/>
                      <a:pt x="5430" y="7787"/>
                      <a:pt x="6537" y="8894"/>
                    </a:cubicBezTo>
                    <a:cubicBezTo>
                      <a:pt x="7645" y="10014"/>
                      <a:pt x="8812" y="11109"/>
                      <a:pt x="10014" y="12133"/>
                    </a:cubicBezTo>
                    <a:cubicBezTo>
                      <a:pt x="10764" y="12776"/>
                      <a:pt x="11538" y="13395"/>
                      <a:pt x="12324" y="14002"/>
                    </a:cubicBezTo>
                    <a:cubicBezTo>
                      <a:pt x="13098" y="14621"/>
                      <a:pt x="13907" y="15181"/>
                      <a:pt x="14693" y="15788"/>
                    </a:cubicBezTo>
                    <a:cubicBezTo>
                      <a:pt x="14265" y="15169"/>
                      <a:pt x="13836" y="14550"/>
                      <a:pt x="13384" y="13954"/>
                    </a:cubicBezTo>
                    <a:cubicBezTo>
                      <a:pt x="12931" y="13359"/>
                      <a:pt x="12479" y="12776"/>
                      <a:pt x="12014" y="12204"/>
                    </a:cubicBezTo>
                    <a:cubicBezTo>
                      <a:pt x="11074" y="11037"/>
                      <a:pt x="10121" y="9883"/>
                      <a:pt x="9216" y="8692"/>
                    </a:cubicBezTo>
                    <a:cubicBezTo>
                      <a:pt x="7335" y="6180"/>
                      <a:pt x="5299" y="3798"/>
                      <a:pt x="3120" y="1548"/>
                    </a:cubicBezTo>
                    <a:cubicBezTo>
                      <a:pt x="2608" y="1024"/>
                      <a:pt x="2096" y="512"/>
                      <a:pt x="157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34"/>
              <p:cNvSpPr/>
              <p:nvPr/>
            </p:nvSpPr>
            <p:spPr>
              <a:xfrm>
                <a:off x="4182863" y="778638"/>
                <a:ext cx="180699" cy="194165"/>
              </a:xfrm>
              <a:custGeom>
                <a:avLst/>
                <a:gdLst/>
                <a:ahLst/>
                <a:cxnLst/>
                <a:rect l="l" t="t" r="r" b="b"/>
                <a:pathLst>
                  <a:path w="14694" h="15789" extrusionOk="0">
                    <a:moveTo>
                      <a:pt x="1" y="1"/>
                    </a:moveTo>
                    <a:lnTo>
                      <a:pt x="1" y="1"/>
                    </a:lnTo>
                    <a:cubicBezTo>
                      <a:pt x="429" y="620"/>
                      <a:pt x="846" y="1239"/>
                      <a:pt x="1299" y="1834"/>
                    </a:cubicBezTo>
                    <a:cubicBezTo>
                      <a:pt x="1751" y="2430"/>
                      <a:pt x="2203" y="3013"/>
                      <a:pt x="2680" y="3596"/>
                    </a:cubicBezTo>
                    <a:cubicBezTo>
                      <a:pt x="3608" y="4763"/>
                      <a:pt x="4561" y="5906"/>
                      <a:pt x="5466" y="7109"/>
                    </a:cubicBezTo>
                    <a:cubicBezTo>
                      <a:pt x="7347" y="9609"/>
                      <a:pt x="9395" y="11990"/>
                      <a:pt x="11574" y="14253"/>
                    </a:cubicBezTo>
                    <a:cubicBezTo>
                      <a:pt x="12074" y="14765"/>
                      <a:pt x="12598" y="15276"/>
                      <a:pt x="13110" y="15788"/>
                    </a:cubicBezTo>
                    <a:cubicBezTo>
                      <a:pt x="13621" y="15265"/>
                      <a:pt x="14145" y="14765"/>
                      <a:pt x="14693" y="14300"/>
                    </a:cubicBezTo>
                    <a:lnTo>
                      <a:pt x="14395" y="13919"/>
                    </a:lnTo>
                    <a:cubicBezTo>
                      <a:pt x="13419" y="12693"/>
                      <a:pt x="12431" y="11478"/>
                      <a:pt x="11383" y="10312"/>
                    </a:cubicBezTo>
                    <a:cubicBezTo>
                      <a:pt x="10335" y="9145"/>
                      <a:pt x="9252" y="8002"/>
                      <a:pt x="8145" y="6894"/>
                    </a:cubicBezTo>
                    <a:cubicBezTo>
                      <a:pt x="7037" y="5775"/>
                      <a:pt x="5882" y="4680"/>
                      <a:pt x="4680" y="3656"/>
                    </a:cubicBezTo>
                    <a:cubicBezTo>
                      <a:pt x="3918" y="3013"/>
                      <a:pt x="3144" y="2394"/>
                      <a:pt x="2370" y="1787"/>
                    </a:cubicBezTo>
                    <a:cubicBezTo>
                      <a:pt x="1596" y="1168"/>
                      <a:pt x="787"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34"/>
              <p:cNvSpPr/>
              <p:nvPr/>
            </p:nvSpPr>
            <p:spPr>
              <a:xfrm>
                <a:off x="4340407" y="684931"/>
                <a:ext cx="114662" cy="224479"/>
              </a:xfrm>
              <a:custGeom>
                <a:avLst/>
                <a:gdLst/>
                <a:ahLst/>
                <a:cxnLst/>
                <a:rect l="l" t="t" r="r" b="b"/>
                <a:pathLst>
                  <a:path w="9324" h="18254" extrusionOk="0">
                    <a:moveTo>
                      <a:pt x="1" y="1"/>
                    </a:moveTo>
                    <a:lnTo>
                      <a:pt x="1" y="1"/>
                    </a:lnTo>
                    <a:cubicBezTo>
                      <a:pt x="227" y="882"/>
                      <a:pt x="465" y="1763"/>
                      <a:pt x="739" y="2632"/>
                    </a:cubicBezTo>
                    <a:cubicBezTo>
                      <a:pt x="1037" y="3549"/>
                      <a:pt x="1370" y="4466"/>
                      <a:pt x="1703" y="5371"/>
                    </a:cubicBezTo>
                    <a:cubicBezTo>
                      <a:pt x="2346" y="7133"/>
                      <a:pt x="3061" y="8871"/>
                      <a:pt x="3787" y="10597"/>
                    </a:cubicBezTo>
                    <a:cubicBezTo>
                      <a:pt x="4513" y="12324"/>
                      <a:pt x="5240" y="14050"/>
                      <a:pt x="6073" y="15729"/>
                    </a:cubicBezTo>
                    <a:cubicBezTo>
                      <a:pt x="6490" y="16574"/>
                      <a:pt x="6918" y="17420"/>
                      <a:pt x="7359" y="18253"/>
                    </a:cubicBezTo>
                    <a:cubicBezTo>
                      <a:pt x="8002" y="17943"/>
                      <a:pt x="8657" y="17646"/>
                      <a:pt x="9323" y="17384"/>
                    </a:cubicBezTo>
                    <a:cubicBezTo>
                      <a:pt x="8716" y="15824"/>
                      <a:pt x="8073" y="14288"/>
                      <a:pt x="7347" y="12788"/>
                    </a:cubicBezTo>
                    <a:cubicBezTo>
                      <a:pt x="6537" y="11097"/>
                      <a:pt x="5668" y="9442"/>
                      <a:pt x="4775" y="7799"/>
                    </a:cubicBezTo>
                    <a:cubicBezTo>
                      <a:pt x="4049" y="6454"/>
                      <a:pt x="3299" y="5120"/>
                      <a:pt x="2501" y="3811"/>
                    </a:cubicBezTo>
                    <a:cubicBezTo>
                      <a:pt x="2108" y="3144"/>
                      <a:pt x="1715" y="2489"/>
                      <a:pt x="1287" y="1846"/>
                    </a:cubicBezTo>
                    <a:cubicBezTo>
                      <a:pt x="858" y="1215"/>
                      <a:pt x="441"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34"/>
              <p:cNvSpPr/>
              <p:nvPr/>
            </p:nvSpPr>
            <p:spPr>
              <a:xfrm>
                <a:off x="4472187" y="794157"/>
                <a:ext cx="34716" cy="95035"/>
              </a:xfrm>
              <a:custGeom>
                <a:avLst/>
                <a:gdLst/>
                <a:ahLst/>
                <a:cxnLst/>
                <a:rect l="l" t="t" r="r" b="b"/>
                <a:pathLst>
                  <a:path w="2823" h="7728" extrusionOk="0">
                    <a:moveTo>
                      <a:pt x="0" y="1"/>
                    </a:moveTo>
                    <a:cubicBezTo>
                      <a:pt x="84" y="2501"/>
                      <a:pt x="358" y="5001"/>
                      <a:pt x="810" y="7466"/>
                    </a:cubicBezTo>
                    <a:cubicBezTo>
                      <a:pt x="834" y="7561"/>
                      <a:pt x="846" y="7645"/>
                      <a:pt x="870" y="7728"/>
                    </a:cubicBezTo>
                    <a:cubicBezTo>
                      <a:pt x="1513" y="7537"/>
                      <a:pt x="2156" y="7383"/>
                      <a:pt x="2822" y="7240"/>
                    </a:cubicBezTo>
                    <a:cubicBezTo>
                      <a:pt x="2810" y="7180"/>
                      <a:pt x="2787" y="7121"/>
                      <a:pt x="2763" y="7073"/>
                    </a:cubicBezTo>
                    <a:cubicBezTo>
                      <a:pt x="1989" y="4668"/>
                      <a:pt x="965" y="2370"/>
                      <a:pt x="12" y="37"/>
                    </a:cubicBezTo>
                    <a:lnTo>
                      <a:pt x="0"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34"/>
              <p:cNvSpPr/>
              <p:nvPr/>
            </p:nvSpPr>
            <p:spPr>
              <a:xfrm>
                <a:off x="4187254" y="1305303"/>
                <a:ext cx="95330" cy="47739"/>
              </a:xfrm>
              <a:custGeom>
                <a:avLst/>
                <a:gdLst/>
                <a:ahLst/>
                <a:cxnLst/>
                <a:rect l="l" t="t" r="r" b="b"/>
                <a:pathLst>
                  <a:path w="7752" h="3882" extrusionOk="0">
                    <a:moveTo>
                      <a:pt x="7038" y="0"/>
                    </a:moveTo>
                    <a:cubicBezTo>
                      <a:pt x="6716" y="155"/>
                      <a:pt x="6395" y="298"/>
                      <a:pt x="6085" y="465"/>
                    </a:cubicBezTo>
                    <a:cubicBezTo>
                      <a:pt x="5025" y="1001"/>
                      <a:pt x="3990" y="1572"/>
                      <a:pt x="2977" y="2167"/>
                    </a:cubicBezTo>
                    <a:cubicBezTo>
                      <a:pt x="1977" y="2739"/>
                      <a:pt x="989" y="3310"/>
                      <a:pt x="1" y="3882"/>
                    </a:cubicBezTo>
                    <a:cubicBezTo>
                      <a:pt x="2311" y="3453"/>
                      <a:pt x="4585" y="2858"/>
                      <a:pt x="6799" y="2084"/>
                    </a:cubicBezTo>
                    <a:cubicBezTo>
                      <a:pt x="7121" y="1965"/>
                      <a:pt x="7442" y="1846"/>
                      <a:pt x="7752" y="1727"/>
                    </a:cubicBezTo>
                    <a:cubicBezTo>
                      <a:pt x="7502" y="1167"/>
                      <a:pt x="7264" y="584"/>
                      <a:pt x="7038"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34"/>
              <p:cNvSpPr/>
              <p:nvPr/>
            </p:nvSpPr>
            <p:spPr>
              <a:xfrm>
                <a:off x="4104824" y="1358010"/>
                <a:ext cx="209242" cy="147312"/>
              </a:xfrm>
              <a:custGeom>
                <a:avLst/>
                <a:gdLst/>
                <a:ahLst/>
                <a:cxnLst/>
                <a:rect l="l" t="t" r="r" b="b"/>
                <a:pathLst>
                  <a:path w="17015" h="11979" extrusionOk="0">
                    <a:moveTo>
                      <a:pt x="15800" y="1"/>
                    </a:moveTo>
                    <a:cubicBezTo>
                      <a:pt x="13681" y="1334"/>
                      <a:pt x="11597" y="2751"/>
                      <a:pt x="9609" y="4299"/>
                    </a:cubicBezTo>
                    <a:cubicBezTo>
                      <a:pt x="7335" y="6061"/>
                      <a:pt x="5108" y="7918"/>
                      <a:pt x="2870" y="9740"/>
                    </a:cubicBezTo>
                    <a:cubicBezTo>
                      <a:pt x="1941" y="10502"/>
                      <a:pt x="989" y="11264"/>
                      <a:pt x="1" y="11966"/>
                    </a:cubicBezTo>
                    <a:cubicBezTo>
                      <a:pt x="1" y="11966"/>
                      <a:pt x="1" y="11978"/>
                      <a:pt x="1" y="11978"/>
                    </a:cubicBezTo>
                    <a:cubicBezTo>
                      <a:pt x="1370" y="11490"/>
                      <a:pt x="2739" y="10990"/>
                      <a:pt x="4073" y="10407"/>
                    </a:cubicBezTo>
                    <a:cubicBezTo>
                      <a:pt x="5394" y="9823"/>
                      <a:pt x="6692" y="9169"/>
                      <a:pt x="7954" y="8454"/>
                    </a:cubicBezTo>
                    <a:cubicBezTo>
                      <a:pt x="9228" y="7728"/>
                      <a:pt x="10466" y="6954"/>
                      <a:pt x="11657" y="6121"/>
                    </a:cubicBezTo>
                    <a:cubicBezTo>
                      <a:pt x="12336" y="5632"/>
                      <a:pt x="13014" y="5156"/>
                      <a:pt x="13669" y="4632"/>
                    </a:cubicBezTo>
                    <a:cubicBezTo>
                      <a:pt x="14241" y="4180"/>
                      <a:pt x="14800" y="3715"/>
                      <a:pt x="15360" y="3251"/>
                    </a:cubicBezTo>
                    <a:cubicBezTo>
                      <a:pt x="15919" y="2787"/>
                      <a:pt x="16467" y="2311"/>
                      <a:pt x="17015" y="1834"/>
                    </a:cubicBezTo>
                    <a:cubicBezTo>
                      <a:pt x="16586" y="1239"/>
                      <a:pt x="16181" y="632"/>
                      <a:pt x="1580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34"/>
              <p:cNvSpPr/>
              <p:nvPr/>
            </p:nvSpPr>
            <p:spPr>
              <a:xfrm>
                <a:off x="4063824" y="925790"/>
                <a:ext cx="232238" cy="130464"/>
              </a:xfrm>
              <a:custGeom>
                <a:avLst/>
                <a:gdLst/>
                <a:ahLst/>
                <a:cxnLst/>
                <a:rect l="l" t="t" r="r" b="b"/>
                <a:pathLst>
                  <a:path w="18885" h="10609" extrusionOk="0">
                    <a:moveTo>
                      <a:pt x="1" y="1"/>
                    </a:moveTo>
                    <a:lnTo>
                      <a:pt x="1" y="1"/>
                    </a:lnTo>
                    <a:cubicBezTo>
                      <a:pt x="370" y="239"/>
                      <a:pt x="727" y="489"/>
                      <a:pt x="1108" y="727"/>
                    </a:cubicBezTo>
                    <a:cubicBezTo>
                      <a:pt x="1477" y="965"/>
                      <a:pt x="1858" y="1203"/>
                      <a:pt x="2227" y="1441"/>
                    </a:cubicBezTo>
                    <a:cubicBezTo>
                      <a:pt x="2978" y="1906"/>
                      <a:pt x="3728" y="2382"/>
                      <a:pt x="4478" y="2858"/>
                    </a:cubicBezTo>
                    <a:cubicBezTo>
                      <a:pt x="5990" y="3811"/>
                      <a:pt x="7490" y="4775"/>
                      <a:pt x="9014" y="5692"/>
                    </a:cubicBezTo>
                    <a:cubicBezTo>
                      <a:pt x="10538" y="6620"/>
                      <a:pt x="12086" y="7537"/>
                      <a:pt x="13669" y="8371"/>
                    </a:cubicBezTo>
                    <a:cubicBezTo>
                      <a:pt x="15110" y="9156"/>
                      <a:pt x="16563" y="9895"/>
                      <a:pt x="18027" y="10609"/>
                    </a:cubicBezTo>
                    <a:cubicBezTo>
                      <a:pt x="18289" y="10061"/>
                      <a:pt x="18575" y="9514"/>
                      <a:pt x="18884" y="8990"/>
                    </a:cubicBezTo>
                    <a:cubicBezTo>
                      <a:pt x="17491" y="8097"/>
                      <a:pt x="16098" y="7228"/>
                      <a:pt x="14669" y="6418"/>
                    </a:cubicBezTo>
                    <a:cubicBezTo>
                      <a:pt x="13038" y="5489"/>
                      <a:pt x="11383" y="4632"/>
                      <a:pt x="9693" y="3834"/>
                    </a:cubicBezTo>
                    <a:cubicBezTo>
                      <a:pt x="8121" y="3108"/>
                      <a:pt x="6526" y="2429"/>
                      <a:pt x="4930" y="1798"/>
                    </a:cubicBezTo>
                    <a:cubicBezTo>
                      <a:pt x="4109" y="1477"/>
                      <a:pt x="3299" y="1155"/>
                      <a:pt x="2477" y="858"/>
                    </a:cubicBezTo>
                    <a:cubicBezTo>
                      <a:pt x="2073" y="703"/>
                      <a:pt x="1680" y="560"/>
                      <a:pt x="1275" y="405"/>
                    </a:cubicBezTo>
                    <a:cubicBezTo>
                      <a:pt x="870" y="262"/>
                      <a:pt x="418" y="13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34"/>
              <p:cNvSpPr/>
              <p:nvPr/>
            </p:nvSpPr>
            <p:spPr>
              <a:xfrm>
                <a:off x="4022246" y="1248931"/>
                <a:ext cx="240724" cy="70883"/>
              </a:xfrm>
              <a:custGeom>
                <a:avLst/>
                <a:gdLst/>
                <a:ahLst/>
                <a:cxnLst/>
                <a:rect l="l" t="t" r="r" b="b"/>
                <a:pathLst>
                  <a:path w="19575" h="5764" extrusionOk="0">
                    <a:moveTo>
                      <a:pt x="19217" y="1"/>
                    </a:moveTo>
                    <a:cubicBezTo>
                      <a:pt x="18693" y="60"/>
                      <a:pt x="18170" y="132"/>
                      <a:pt x="17646" y="203"/>
                    </a:cubicBezTo>
                    <a:cubicBezTo>
                      <a:pt x="16729" y="322"/>
                      <a:pt x="15812" y="453"/>
                      <a:pt x="14907" y="608"/>
                    </a:cubicBezTo>
                    <a:cubicBezTo>
                      <a:pt x="14002" y="774"/>
                      <a:pt x="13121" y="977"/>
                      <a:pt x="12228" y="1227"/>
                    </a:cubicBezTo>
                    <a:cubicBezTo>
                      <a:pt x="10430" y="1727"/>
                      <a:pt x="8656" y="2334"/>
                      <a:pt x="6894" y="2977"/>
                    </a:cubicBezTo>
                    <a:cubicBezTo>
                      <a:pt x="5823" y="3382"/>
                      <a:pt x="4763" y="3799"/>
                      <a:pt x="3703" y="4227"/>
                    </a:cubicBezTo>
                    <a:cubicBezTo>
                      <a:pt x="3191" y="4430"/>
                      <a:pt x="2691" y="4644"/>
                      <a:pt x="2179" y="4870"/>
                    </a:cubicBezTo>
                    <a:cubicBezTo>
                      <a:pt x="1679" y="5085"/>
                      <a:pt x="1179" y="5299"/>
                      <a:pt x="667" y="5501"/>
                    </a:cubicBezTo>
                    <a:lnTo>
                      <a:pt x="691" y="5489"/>
                    </a:lnTo>
                    <a:lnTo>
                      <a:pt x="691" y="5489"/>
                    </a:lnTo>
                    <a:cubicBezTo>
                      <a:pt x="465" y="5573"/>
                      <a:pt x="239" y="5668"/>
                      <a:pt x="1" y="5763"/>
                    </a:cubicBezTo>
                    <a:cubicBezTo>
                      <a:pt x="453" y="5716"/>
                      <a:pt x="894" y="5656"/>
                      <a:pt x="1346" y="5608"/>
                    </a:cubicBezTo>
                    <a:cubicBezTo>
                      <a:pt x="1787" y="5561"/>
                      <a:pt x="2275" y="5513"/>
                      <a:pt x="2751" y="5466"/>
                    </a:cubicBezTo>
                    <a:cubicBezTo>
                      <a:pt x="3680" y="5358"/>
                      <a:pt x="4608" y="5216"/>
                      <a:pt x="5525" y="5049"/>
                    </a:cubicBezTo>
                    <a:cubicBezTo>
                      <a:pt x="7371" y="4739"/>
                      <a:pt x="9204" y="4334"/>
                      <a:pt x="11026" y="3930"/>
                    </a:cubicBezTo>
                    <a:cubicBezTo>
                      <a:pt x="12824" y="3525"/>
                      <a:pt x="14621" y="3120"/>
                      <a:pt x="16395" y="2620"/>
                    </a:cubicBezTo>
                    <a:cubicBezTo>
                      <a:pt x="17455" y="2322"/>
                      <a:pt x="18515" y="2013"/>
                      <a:pt x="19574" y="1691"/>
                    </a:cubicBezTo>
                    <a:cubicBezTo>
                      <a:pt x="19432" y="1144"/>
                      <a:pt x="19324" y="572"/>
                      <a:pt x="1921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34"/>
              <p:cNvSpPr/>
              <p:nvPr/>
            </p:nvSpPr>
            <p:spPr>
              <a:xfrm>
                <a:off x="4224736" y="1433271"/>
                <a:ext cx="159314" cy="198408"/>
              </a:xfrm>
              <a:custGeom>
                <a:avLst/>
                <a:gdLst/>
                <a:ahLst/>
                <a:cxnLst/>
                <a:rect l="l" t="t" r="r" b="b"/>
                <a:pathLst>
                  <a:path w="12955" h="16134" extrusionOk="0">
                    <a:moveTo>
                      <a:pt x="11157" y="1"/>
                    </a:moveTo>
                    <a:cubicBezTo>
                      <a:pt x="10717" y="453"/>
                      <a:pt x="10288" y="917"/>
                      <a:pt x="9871" y="1382"/>
                    </a:cubicBezTo>
                    <a:cubicBezTo>
                      <a:pt x="8835" y="2537"/>
                      <a:pt x="7871" y="3751"/>
                      <a:pt x="6966" y="5013"/>
                    </a:cubicBezTo>
                    <a:cubicBezTo>
                      <a:pt x="5263" y="7347"/>
                      <a:pt x="3644" y="9752"/>
                      <a:pt x="2180" y="12240"/>
                    </a:cubicBezTo>
                    <a:cubicBezTo>
                      <a:pt x="1799" y="12883"/>
                      <a:pt x="1430" y="13526"/>
                      <a:pt x="1072" y="14181"/>
                    </a:cubicBezTo>
                    <a:cubicBezTo>
                      <a:pt x="715" y="14836"/>
                      <a:pt x="370" y="15491"/>
                      <a:pt x="1" y="16133"/>
                    </a:cubicBezTo>
                    <a:cubicBezTo>
                      <a:pt x="513" y="15633"/>
                      <a:pt x="1049" y="15169"/>
                      <a:pt x="1584" y="14681"/>
                    </a:cubicBezTo>
                    <a:cubicBezTo>
                      <a:pt x="2108" y="14193"/>
                      <a:pt x="2620" y="13693"/>
                      <a:pt x="3144" y="13193"/>
                    </a:cubicBezTo>
                    <a:cubicBezTo>
                      <a:pt x="4168" y="12181"/>
                      <a:pt x="5144" y="11121"/>
                      <a:pt x="6109" y="10049"/>
                    </a:cubicBezTo>
                    <a:cubicBezTo>
                      <a:pt x="7061" y="8978"/>
                      <a:pt x="8002" y="7859"/>
                      <a:pt x="8931" y="6751"/>
                    </a:cubicBezTo>
                    <a:cubicBezTo>
                      <a:pt x="9931" y="5561"/>
                      <a:pt x="10895" y="4346"/>
                      <a:pt x="11800" y="3084"/>
                    </a:cubicBezTo>
                    <a:cubicBezTo>
                      <a:pt x="12193" y="2537"/>
                      <a:pt x="12574" y="2001"/>
                      <a:pt x="12955" y="1441"/>
                    </a:cubicBezTo>
                    <a:cubicBezTo>
                      <a:pt x="12336" y="1001"/>
                      <a:pt x="11729" y="512"/>
                      <a:pt x="111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34"/>
              <p:cNvSpPr/>
              <p:nvPr/>
            </p:nvSpPr>
            <p:spPr>
              <a:xfrm>
                <a:off x="4001020" y="1100758"/>
                <a:ext cx="259465" cy="49350"/>
              </a:xfrm>
              <a:custGeom>
                <a:avLst/>
                <a:gdLst/>
                <a:ahLst/>
                <a:cxnLst/>
                <a:rect l="l" t="t" r="r" b="b"/>
                <a:pathLst>
                  <a:path w="21099" h="4013" extrusionOk="0">
                    <a:moveTo>
                      <a:pt x="1488" y="0"/>
                    </a:moveTo>
                    <a:cubicBezTo>
                      <a:pt x="988" y="24"/>
                      <a:pt x="500" y="60"/>
                      <a:pt x="0" y="96"/>
                    </a:cubicBezTo>
                    <a:cubicBezTo>
                      <a:pt x="488" y="215"/>
                      <a:pt x="965" y="346"/>
                      <a:pt x="1441" y="465"/>
                    </a:cubicBezTo>
                    <a:cubicBezTo>
                      <a:pt x="1929" y="584"/>
                      <a:pt x="2453" y="679"/>
                      <a:pt x="2965" y="774"/>
                    </a:cubicBezTo>
                    <a:cubicBezTo>
                      <a:pt x="3977" y="965"/>
                      <a:pt x="4989" y="1191"/>
                      <a:pt x="5989" y="1405"/>
                    </a:cubicBezTo>
                    <a:cubicBezTo>
                      <a:pt x="8001" y="1834"/>
                      <a:pt x="10013" y="2263"/>
                      <a:pt x="12037" y="2656"/>
                    </a:cubicBezTo>
                    <a:cubicBezTo>
                      <a:pt x="14954" y="3203"/>
                      <a:pt x="17883" y="3620"/>
                      <a:pt x="20824" y="4013"/>
                    </a:cubicBezTo>
                    <a:cubicBezTo>
                      <a:pt x="20896" y="3465"/>
                      <a:pt x="20991" y="2918"/>
                      <a:pt x="21098" y="2382"/>
                    </a:cubicBezTo>
                    <a:cubicBezTo>
                      <a:pt x="20134" y="2132"/>
                      <a:pt x="19169" y="1905"/>
                      <a:pt x="18205" y="1679"/>
                    </a:cubicBezTo>
                    <a:cubicBezTo>
                      <a:pt x="14216" y="786"/>
                      <a:pt x="10120" y="358"/>
                      <a:pt x="6037" y="143"/>
                    </a:cubicBezTo>
                    <a:cubicBezTo>
                      <a:pt x="5037" y="84"/>
                      <a:pt x="4036" y="48"/>
                      <a:pt x="3036" y="12"/>
                    </a:cubicBezTo>
                    <a:cubicBezTo>
                      <a:pt x="2703" y="0"/>
                      <a:pt x="2370" y="0"/>
                      <a:pt x="203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34"/>
              <p:cNvSpPr/>
              <p:nvPr/>
            </p:nvSpPr>
            <p:spPr>
              <a:xfrm>
                <a:off x="4281994" y="904564"/>
                <a:ext cx="580110" cy="580110"/>
              </a:xfrm>
              <a:custGeom>
                <a:avLst/>
                <a:gdLst/>
                <a:ahLst/>
                <a:cxnLst/>
                <a:rect l="l" t="t" r="r" b="b"/>
                <a:pathLst>
                  <a:path w="47173" h="47173" extrusionOk="0">
                    <a:moveTo>
                      <a:pt x="23587" y="893"/>
                    </a:moveTo>
                    <a:cubicBezTo>
                      <a:pt x="36100" y="893"/>
                      <a:pt x="46280" y="11073"/>
                      <a:pt x="46280" y="23586"/>
                    </a:cubicBezTo>
                    <a:cubicBezTo>
                      <a:pt x="46280" y="36100"/>
                      <a:pt x="36100" y="46280"/>
                      <a:pt x="23587" y="46280"/>
                    </a:cubicBezTo>
                    <a:cubicBezTo>
                      <a:pt x="11073" y="46280"/>
                      <a:pt x="893" y="36100"/>
                      <a:pt x="893" y="23586"/>
                    </a:cubicBezTo>
                    <a:cubicBezTo>
                      <a:pt x="893" y="11061"/>
                      <a:pt x="11073" y="893"/>
                      <a:pt x="23587" y="893"/>
                    </a:cubicBezTo>
                    <a:close/>
                    <a:moveTo>
                      <a:pt x="23587" y="0"/>
                    </a:moveTo>
                    <a:cubicBezTo>
                      <a:pt x="10585" y="0"/>
                      <a:pt x="0" y="10585"/>
                      <a:pt x="0" y="23586"/>
                    </a:cubicBezTo>
                    <a:cubicBezTo>
                      <a:pt x="0" y="36588"/>
                      <a:pt x="10585" y="47173"/>
                      <a:pt x="23587" y="47173"/>
                    </a:cubicBezTo>
                    <a:cubicBezTo>
                      <a:pt x="36600" y="47173"/>
                      <a:pt x="47173" y="36588"/>
                      <a:pt x="47173" y="23586"/>
                    </a:cubicBezTo>
                    <a:cubicBezTo>
                      <a:pt x="47173" y="10573"/>
                      <a:pt x="36588" y="0"/>
                      <a:pt x="2358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643" name="Google Shape;1643;p34"/>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sp>
        <p:nvSpPr>
          <p:cNvPr id="1644" name="Google Shape;1644;p34"/>
          <p:cNvSpPr txBox="1"/>
          <p:nvPr/>
        </p:nvSpPr>
        <p:spPr>
          <a:xfrm>
            <a:off x="2288250" y="1105175"/>
            <a:ext cx="4567500" cy="27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Henny Penny"/>
                <a:ea typeface="Henny Penny"/>
                <a:cs typeface="Henny Penny"/>
                <a:sym typeface="Henny Penny"/>
              </a:rPr>
              <a:t>WHAT CAN THE DIARY OWNER DO?</a:t>
            </a:r>
            <a:endParaRPr sz="1800">
              <a:solidFill>
                <a:schemeClr val="lt1"/>
              </a:solidFill>
              <a:latin typeface="Henny Penny"/>
              <a:ea typeface="Henny Penny"/>
              <a:cs typeface="Henny Penny"/>
              <a:sym typeface="Henny Penny"/>
            </a:endParaRPr>
          </a:p>
        </p:txBody>
      </p:sp>
      <p:sp>
        <p:nvSpPr>
          <p:cNvPr id="1645" name="Google Shape;1645;p34"/>
          <p:cNvSpPr txBox="1"/>
          <p:nvPr/>
        </p:nvSpPr>
        <p:spPr>
          <a:xfrm>
            <a:off x="855325" y="3162451"/>
            <a:ext cx="1824000" cy="585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Venus is the second planet from the Sun</a:t>
            </a:r>
            <a:endParaRPr>
              <a:solidFill>
                <a:schemeClr val="lt1"/>
              </a:solidFill>
              <a:latin typeface="Nanum Myeongjo"/>
              <a:ea typeface="Nanum Myeongjo"/>
              <a:cs typeface="Nanum Myeongjo"/>
              <a:sym typeface="Nanum Myeongjo"/>
            </a:endParaRPr>
          </a:p>
        </p:txBody>
      </p:sp>
      <p:sp>
        <p:nvSpPr>
          <p:cNvPr id="1646" name="Google Shape;1646;p34"/>
          <p:cNvSpPr txBox="1"/>
          <p:nvPr/>
        </p:nvSpPr>
        <p:spPr>
          <a:xfrm>
            <a:off x="855375" y="2860900"/>
            <a:ext cx="1824000" cy="4215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1600">
                <a:solidFill>
                  <a:schemeClr val="lt1"/>
                </a:solidFill>
                <a:latin typeface="Henny Penny"/>
                <a:ea typeface="Henny Penny"/>
                <a:cs typeface="Henny Penny"/>
                <a:sym typeface="Henny Penny"/>
              </a:rPr>
              <a:t>ACTIONS</a:t>
            </a:r>
            <a:endParaRPr sz="1600">
              <a:solidFill>
                <a:schemeClr val="lt1"/>
              </a:solidFill>
              <a:latin typeface="Henny Penny"/>
              <a:ea typeface="Henny Penny"/>
              <a:cs typeface="Henny Penny"/>
              <a:sym typeface="Henny Penny"/>
            </a:endParaRPr>
          </a:p>
        </p:txBody>
      </p:sp>
      <p:cxnSp>
        <p:nvCxnSpPr>
          <p:cNvPr id="1647" name="Google Shape;1647;p34"/>
          <p:cNvCxnSpPr>
            <a:stCxn id="1646" idx="3"/>
            <a:endCxn id="1648" idx="3"/>
          </p:cNvCxnSpPr>
          <p:nvPr/>
        </p:nvCxnSpPr>
        <p:spPr>
          <a:xfrm rot="10800000" flipH="1">
            <a:off x="2679375" y="2042650"/>
            <a:ext cx="1281900" cy="1029000"/>
          </a:xfrm>
          <a:prstGeom prst="bentConnector3">
            <a:avLst>
              <a:gd name="adj1" fmla="val 50000"/>
            </a:avLst>
          </a:prstGeom>
          <a:noFill/>
          <a:ln w="19050" cap="flat" cmpd="sng">
            <a:solidFill>
              <a:schemeClr val="lt1"/>
            </a:solidFill>
            <a:prstDash val="solid"/>
            <a:round/>
            <a:headEnd type="none" w="med" len="med"/>
            <a:tailEnd type="diamond" w="med" len="med"/>
          </a:ln>
        </p:spPr>
      </p:cxnSp>
      <p:sp>
        <p:nvSpPr>
          <p:cNvPr id="1648" name="Google Shape;1648;p34"/>
          <p:cNvSpPr txBox="1"/>
          <p:nvPr/>
        </p:nvSpPr>
        <p:spPr>
          <a:xfrm flipH="1">
            <a:off x="3961287" y="1760375"/>
            <a:ext cx="665700" cy="564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300">
                <a:solidFill>
                  <a:schemeClr val="lt1"/>
                </a:solidFill>
                <a:latin typeface="Henny Penny"/>
                <a:ea typeface="Henny Penny"/>
                <a:cs typeface="Henny Penny"/>
                <a:sym typeface="Henny Penny"/>
              </a:rPr>
              <a:t>01</a:t>
            </a:r>
            <a:endParaRPr sz="2300">
              <a:solidFill>
                <a:schemeClr val="lt1"/>
              </a:solidFill>
              <a:latin typeface="Henny Penny"/>
              <a:ea typeface="Henny Penny"/>
              <a:cs typeface="Henny Penny"/>
              <a:sym typeface="Henny Penny"/>
            </a:endParaRPr>
          </a:p>
        </p:txBody>
      </p:sp>
      <p:sp>
        <p:nvSpPr>
          <p:cNvPr id="1649" name="Google Shape;1649;p34"/>
          <p:cNvSpPr txBox="1"/>
          <p:nvPr/>
        </p:nvSpPr>
        <p:spPr>
          <a:xfrm flipH="1">
            <a:off x="3959213" y="2787436"/>
            <a:ext cx="669900" cy="567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300">
                <a:solidFill>
                  <a:schemeClr val="lt1"/>
                </a:solidFill>
                <a:latin typeface="Henny Penny"/>
                <a:ea typeface="Henny Penny"/>
                <a:cs typeface="Henny Penny"/>
                <a:sym typeface="Henny Penny"/>
              </a:rPr>
              <a:t>02</a:t>
            </a:r>
            <a:endParaRPr sz="2300">
              <a:solidFill>
                <a:schemeClr val="lt1"/>
              </a:solidFill>
              <a:latin typeface="Henny Penny"/>
              <a:ea typeface="Henny Penny"/>
              <a:cs typeface="Henny Penny"/>
              <a:sym typeface="Henny Penny"/>
            </a:endParaRPr>
          </a:p>
        </p:txBody>
      </p:sp>
      <p:sp>
        <p:nvSpPr>
          <p:cNvPr id="1650" name="Google Shape;1650;p34"/>
          <p:cNvSpPr txBox="1"/>
          <p:nvPr/>
        </p:nvSpPr>
        <p:spPr>
          <a:xfrm flipH="1">
            <a:off x="3959213" y="3817198"/>
            <a:ext cx="669900" cy="567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300">
                <a:solidFill>
                  <a:schemeClr val="lt1"/>
                </a:solidFill>
                <a:latin typeface="Henny Penny"/>
                <a:ea typeface="Henny Penny"/>
                <a:cs typeface="Henny Penny"/>
                <a:sym typeface="Henny Penny"/>
              </a:rPr>
              <a:t>03</a:t>
            </a:r>
            <a:endParaRPr sz="2300">
              <a:solidFill>
                <a:schemeClr val="lt1"/>
              </a:solidFill>
              <a:latin typeface="Henny Penny"/>
              <a:ea typeface="Henny Penny"/>
              <a:cs typeface="Henny Penny"/>
              <a:sym typeface="Henny Penny"/>
            </a:endParaRPr>
          </a:p>
        </p:txBody>
      </p:sp>
      <p:cxnSp>
        <p:nvCxnSpPr>
          <p:cNvPr id="1651" name="Google Shape;1651;p34"/>
          <p:cNvCxnSpPr>
            <a:stCxn id="1646" idx="3"/>
            <a:endCxn id="1650" idx="3"/>
          </p:cNvCxnSpPr>
          <p:nvPr/>
        </p:nvCxnSpPr>
        <p:spPr>
          <a:xfrm>
            <a:off x="2679375" y="3071650"/>
            <a:ext cx="1279800" cy="1029000"/>
          </a:xfrm>
          <a:prstGeom prst="bentConnector3">
            <a:avLst>
              <a:gd name="adj1" fmla="val 50001"/>
            </a:avLst>
          </a:prstGeom>
          <a:noFill/>
          <a:ln w="19050" cap="flat" cmpd="sng">
            <a:solidFill>
              <a:schemeClr val="lt1"/>
            </a:solidFill>
            <a:prstDash val="solid"/>
            <a:round/>
            <a:headEnd type="none" w="med" len="med"/>
            <a:tailEnd type="diamond" w="med" len="med"/>
          </a:ln>
        </p:spPr>
      </p:cxnSp>
      <p:cxnSp>
        <p:nvCxnSpPr>
          <p:cNvPr id="1652" name="Google Shape;1652;p34"/>
          <p:cNvCxnSpPr>
            <a:stCxn id="1646" idx="3"/>
            <a:endCxn id="1649" idx="3"/>
          </p:cNvCxnSpPr>
          <p:nvPr/>
        </p:nvCxnSpPr>
        <p:spPr>
          <a:xfrm rot="10800000" flipH="1">
            <a:off x="2679375" y="3071050"/>
            <a:ext cx="1279800" cy="600"/>
          </a:xfrm>
          <a:prstGeom prst="straightConnector1">
            <a:avLst/>
          </a:prstGeom>
          <a:noFill/>
          <a:ln w="19050" cap="flat" cmpd="sng">
            <a:solidFill>
              <a:schemeClr val="lt1"/>
            </a:solidFill>
            <a:prstDash val="solid"/>
            <a:round/>
            <a:headEnd type="none" w="med" len="med"/>
            <a:tailEnd type="diamond" w="med" len="med"/>
          </a:ln>
        </p:spPr>
      </p:cxnSp>
      <p:grpSp>
        <p:nvGrpSpPr>
          <p:cNvPr id="1653" name="Google Shape;1653;p34"/>
          <p:cNvGrpSpPr/>
          <p:nvPr/>
        </p:nvGrpSpPr>
        <p:grpSpPr>
          <a:xfrm>
            <a:off x="6120122" y="1531075"/>
            <a:ext cx="2092318" cy="885649"/>
            <a:chOff x="6120122" y="1531075"/>
            <a:chExt cx="2092318" cy="885649"/>
          </a:xfrm>
        </p:grpSpPr>
        <p:sp>
          <p:nvSpPr>
            <p:cNvPr id="1654" name="Google Shape;1654;p34"/>
            <p:cNvSpPr txBox="1"/>
            <p:nvPr/>
          </p:nvSpPr>
          <p:spPr>
            <a:xfrm>
              <a:off x="6120240" y="1831124"/>
              <a:ext cx="2092200" cy="585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Venus is the second planet from the Sun</a:t>
              </a:r>
              <a:endParaRPr>
                <a:solidFill>
                  <a:schemeClr val="lt1"/>
                </a:solidFill>
                <a:latin typeface="Nanum Myeongjo"/>
                <a:ea typeface="Nanum Myeongjo"/>
                <a:cs typeface="Nanum Myeongjo"/>
                <a:sym typeface="Nanum Myeongjo"/>
              </a:endParaRPr>
            </a:p>
          </p:txBody>
        </p:sp>
        <p:sp>
          <p:nvSpPr>
            <p:cNvPr id="1655" name="Google Shape;1655;p34"/>
            <p:cNvSpPr txBox="1"/>
            <p:nvPr/>
          </p:nvSpPr>
          <p:spPr>
            <a:xfrm>
              <a:off x="6120122" y="1531075"/>
              <a:ext cx="2092200" cy="4038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1600">
                  <a:solidFill>
                    <a:schemeClr val="lt1"/>
                  </a:solidFill>
                  <a:latin typeface="Henny Penny"/>
                  <a:ea typeface="Henny Penny"/>
                  <a:cs typeface="Henny Penny"/>
                  <a:sym typeface="Henny Penny"/>
                </a:rPr>
                <a:t>USE IT</a:t>
              </a:r>
              <a:endParaRPr sz="1600">
                <a:solidFill>
                  <a:schemeClr val="lt1"/>
                </a:solidFill>
                <a:latin typeface="Henny Penny"/>
                <a:ea typeface="Henny Penny"/>
                <a:cs typeface="Henny Penny"/>
                <a:sym typeface="Henny Penny"/>
              </a:endParaRPr>
            </a:p>
          </p:txBody>
        </p:sp>
      </p:grpSp>
      <p:grpSp>
        <p:nvGrpSpPr>
          <p:cNvPr id="1656" name="Google Shape;1656;p34"/>
          <p:cNvGrpSpPr/>
          <p:nvPr/>
        </p:nvGrpSpPr>
        <p:grpSpPr>
          <a:xfrm>
            <a:off x="6120181" y="2563264"/>
            <a:ext cx="2092318" cy="885649"/>
            <a:chOff x="6120181" y="2563264"/>
            <a:chExt cx="2092318" cy="885649"/>
          </a:xfrm>
        </p:grpSpPr>
        <p:sp>
          <p:nvSpPr>
            <p:cNvPr id="1657" name="Google Shape;1657;p34"/>
            <p:cNvSpPr txBox="1"/>
            <p:nvPr/>
          </p:nvSpPr>
          <p:spPr>
            <a:xfrm>
              <a:off x="6120299" y="2863313"/>
              <a:ext cx="2092200" cy="585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Despite being red, Mars is a cold place</a:t>
              </a:r>
              <a:endParaRPr>
                <a:solidFill>
                  <a:schemeClr val="lt1"/>
                </a:solidFill>
                <a:latin typeface="Nanum Myeongjo"/>
                <a:ea typeface="Nanum Myeongjo"/>
                <a:cs typeface="Nanum Myeongjo"/>
                <a:sym typeface="Nanum Myeongjo"/>
              </a:endParaRPr>
            </a:p>
          </p:txBody>
        </p:sp>
        <p:sp>
          <p:nvSpPr>
            <p:cNvPr id="1658" name="Google Shape;1658;p34"/>
            <p:cNvSpPr txBox="1"/>
            <p:nvPr/>
          </p:nvSpPr>
          <p:spPr>
            <a:xfrm>
              <a:off x="6120181" y="2563264"/>
              <a:ext cx="2092200" cy="4038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1600">
                  <a:solidFill>
                    <a:schemeClr val="lt1"/>
                  </a:solidFill>
                  <a:latin typeface="Henny Penny"/>
                  <a:ea typeface="Henny Penny"/>
                  <a:cs typeface="Henny Penny"/>
                  <a:sym typeface="Henny Penny"/>
                </a:rPr>
                <a:t>TEAR A SHEET</a:t>
              </a:r>
              <a:endParaRPr sz="1600">
                <a:solidFill>
                  <a:schemeClr val="lt1"/>
                </a:solidFill>
                <a:latin typeface="Henny Penny"/>
                <a:ea typeface="Henny Penny"/>
                <a:cs typeface="Henny Penny"/>
                <a:sym typeface="Henny Penny"/>
              </a:endParaRPr>
            </a:p>
          </p:txBody>
        </p:sp>
      </p:grpSp>
      <p:grpSp>
        <p:nvGrpSpPr>
          <p:cNvPr id="1659" name="Google Shape;1659;p34"/>
          <p:cNvGrpSpPr/>
          <p:nvPr/>
        </p:nvGrpSpPr>
        <p:grpSpPr>
          <a:xfrm>
            <a:off x="6120063" y="3595454"/>
            <a:ext cx="2092318" cy="885649"/>
            <a:chOff x="6120063" y="3595454"/>
            <a:chExt cx="2092318" cy="885649"/>
          </a:xfrm>
        </p:grpSpPr>
        <p:sp>
          <p:nvSpPr>
            <p:cNvPr id="1660" name="Google Shape;1660;p34"/>
            <p:cNvSpPr txBox="1"/>
            <p:nvPr/>
          </p:nvSpPr>
          <p:spPr>
            <a:xfrm>
              <a:off x="6120181" y="3895503"/>
              <a:ext cx="2092200" cy="585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Mercury is the closest planet to the Sun</a:t>
              </a:r>
              <a:endParaRPr>
                <a:solidFill>
                  <a:schemeClr val="lt1"/>
                </a:solidFill>
                <a:latin typeface="Nanum Myeongjo"/>
                <a:ea typeface="Nanum Myeongjo"/>
                <a:cs typeface="Nanum Myeongjo"/>
                <a:sym typeface="Nanum Myeongjo"/>
              </a:endParaRPr>
            </a:p>
          </p:txBody>
        </p:sp>
        <p:sp>
          <p:nvSpPr>
            <p:cNvPr id="1661" name="Google Shape;1661;p34"/>
            <p:cNvSpPr txBox="1"/>
            <p:nvPr/>
          </p:nvSpPr>
          <p:spPr>
            <a:xfrm>
              <a:off x="6120063" y="3595454"/>
              <a:ext cx="2092200" cy="4038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1600">
                  <a:solidFill>
                    <a:schemeClr val="lt1"/>
                  </a:solidFill>
                  <a:latin typeface="Henny Penny"/>
                  <a:ea typeface="Henny Penny"/>
                  <a:cs typeface="Henny Penny"/>
                  <a:sym typeface="Henny Penny"/>
                </a:rPr>
                <a:t>LEND IT</a:t>
              </a:r>
              <a:endParaRPr sz="1600">
                <a:solidFill>
                  <a:schemeClr val="lt1"/>
                </a:solidFill>
                <a:latin typeface="Henny Penny"/>
                <a:ea typeface="Henny Penny"/>
                <a:cs typeface="Henny Penny"/>
                <a:sym typeface="Henny Penny"/>
              </a:endParaRPr>
            </a:p>
          </p:txBody>
        </p:sp>
      </p:grpSp>
      <p:cxnSp>
        <p:nvCxnSpPr>
          <p:cNvPr id="1662" name="Google Shape;1662;p34"/>
          <p:cNvCxnSpPr>
            <a:stCxn id="1649" idx="1"/>
          </p:cNvCxnSpPr>
          <p:nvPr/>
        </p:nvCxnSpPr>
        <p:spPr>
          <a:xfrm>
            <a:off x="4629113" y="3070936"/>
            <a:ext cx="658800" cy="0"/>
          </a:xfrm>
          <a:prstGeom prst="straightConnector1">
            <a:avLst/>
          </a:prstGeom>
          <a:noFill/>
          <a:ln w="19050" cap="flat" cmpd="sng">
            <a:solidFill>
              <a:schemeClr val="lt1"/>
            </a:solidFill>
            <a:prstDash val="solid"/>
            <a:round/>
            <a:headEnd type="none" w="med" len="med"/>
            <a:tailEnd type="none" w="med" len="med"/>
          </a:ln>
        </p:spPr>
      </p:cxnSp>
      <p:cxnSp>
        <p:nvCxnSpPr>
          <p:cNvPr id="1663" name="Google Shape;1663;p34"/>
          <p:cNvCxnSpPr>
            <a:stCxn id="1650" idx="1"/>
          </p:cNvCxnSpPr>
          <p:nvPr/>
        </p:nvCxnSpPr>
        <p:spPr>
          <a:xfrm>
            <a:off x="4629113" y="4100698"/>
            <a:ext cx="658800" cy="0"/>
          </a:xfrm>
          <a:prstGeom prst="straightConnector1">
            <a:avLst/>
          </a:prstGeom>
          <a:noFill/>
          <a:ln w="19050" cap="flat" cmpd="sng">
            <a:solidFill>
              <a:schemeClr val="lt1"/>
            </a:solidFill>
            <a:prstDash val="solid"/>
            <a:round/>
            <a:headEnd type="none" w="med" len="med"/>
            <a:tailEnd type="none" w="med" len="med"/>
          </a:ln>
        </p:spPr>
      </p:cxnSp>
      <p:cxnSp>
        <p:nvCxnSpPr>
          <p:cNvPr id="1664" name="Google Shape;1664;p34"/>
          <p:cNvCxnSpPr>
            <a:stCxn id="1648" idx="1"/>
          </p:cNvCxnSpPr>
          <p:nvPr/>
        </p:nvCxnSpPr>
        <p:spPr>
          <a:xfrm rot="10800000" flipH="1">
            <a:off x="4626987" y="2041025"/>
            <a:ext cx="660900" cy="1500"/>
          </a:xfrm>
          <a:prstGeom prst="straightConnector1">
            <a:avLst/>
          </a:prstGeom>
          <a:noFill/>
          <a:ln w="19050" cap="flat" cmpd="sng">
            <a:solidFill>
              <a:schemeClr val="lt1"/>
            </a:solidFill>
            <a:prstDash val="solid"/>
            <a:round/>
            <a:headEnd type="none" w="med" len="med"/>
            <a:tailEnd type="none" w="med" len="med"/>
          </a:ln>
        </p:spPr>
      </p:cxnSp>
      <p:grpSp>
        <p:nvGrpSpPr>
          <p:cNvPr id="1665" name="Google Shape;1665;p34"/>
          <p:cNvGrpSpPr/>
          <p:nvPr/>
        </p:nvGrpSpPr>
        <p:grpSpPr>
          <a:xfrm>
            <a:off x="5418589" y="2860912"/>
            <a:ext cx="428347" cy="420030"/>
            <a:chOff x="1490050" y="3805975"/>
            <a:chExt cx="491900" cy="482350"/>
          </a:xfrm>
        </p:grpSpPr>
        <p:sp>
          <p:nvSpPr>
            <p:cNvPr id="1666" name="Google Shape;1666;p34"/>
            <p:cNvSpPr/>
            <p:nvPr/>
          </p:nvSpPr>
          <p:spPr>
            <a:xfrm>
              <a:off x="1541775" y="3877050"/>
              <a:ext cx="302500" cy="277225"/>
            </a:xfrm>
            <a:custGeom>
              <a:avLst/>
              <a:gdLst/>
              <a:ahLst/>
              <a:cxnLst/>
              <a:rect l="l" t="t" r="r" b="b"/>
              <a:pathLst>
                <a:path w="12100" h="11089" extrusionOk="0">
                  <a:moveTo>
                    <a:pt x="10512" y="1"/>
                  </a:moveTo>
                  <a:lnTo>
                    <a:pt x="0" y="10513"/>
                  </a:lnTo>
                  <a:cubicBezTo>
                    <a:pt x="207" y="10475"/>
                    <a:pt x="415" y="10456"/>
                    <a:pt x="622" y="10456"/>
                  </a:cubicBezTo>
                  <a:cubicBezTo>
                    <a:pt x="1327" y="10456"/>
                    <a:pt x="2020" y="10674"/>
                    <a:pt x="2602" y="11088"/>
                  </a:cubicBezTo>
                  <a:lnTo>
                    <a:pt x="12099" y="1588"/>
                  </a:lnTo>
                  <a:lnTo>
                    <a:pt x="105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667" name="Google Shape;1667;p34"/>
            <p:cNvSpPr/>
            <p:nvPr/>
          </p:nvSpPr>
          <p:spPr>
            <a:xfrm>
              <a:off x="1824450" y="3805975"/>
              <a:ext cx="157500" cy="150525"/>
            </a:xfrm>
            <a:custGeom>
              <a:avLst/>
              <a:gdLst/>
              <a:ahLst/>
              <a:cxnLst/>
              <a:rect l="l" t="t" r="r" b="b"/>
              <a:pathLst>
                <a:path w="6300" h="6021" extrusionOk="0">
                  <a:moveTo>
                    <a:pt x="3211" y="0"/>
                  </a:moveTo>
                  <a:cubicBezTo>
                    <a:pt x="2484" y="0"/>
                    <a:pt x="1758" y="281"/>
                    <a:pt x="1208" y="841"/>
                  </a:cubicBezTo>
                  <a:lnTo>
                    <a:pt x="0" y="2049"/>
                  </a:lnTo>
                  <a:lnTo>
                    <a:pt x="3972" y="6021"/>
                  </a:lnTo>
                  <a:lnTo>
                    <a:pt x="5180" y="4813"/>
                  </a:lnTo>
                  <a:cubicBezTo>
                    <a:pt x="6294" y="3717"/>
                    <a:pt x="6300" y="1925"/>
                    <a:pt x="5198" y="823"/>
                  </a:cubicBezTo>
                  <a:cubicBezTo>
                    <a:pt x="4649" y="274"/>
                    <a:pt x="3930" y="0"/>
                    <a:pt x="32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668" name="Google Shape;1668;p34"/>
            <p:cNvSpPr/>
            <p:nvPr/>
          </p:nvSpPr>
          <p:spPr>
            <a:xfrm>
              <a:off x="1626675" y="3936600"/>
              <a:ext cx="277225" cy="302600"/>
            </a:xfrm>
            <a:custGeom>
              <a:avLst/>
              <a:gdLst/>
              <a:ahLst/>
              <a:cxnLst/>
              <a:rect l="l" t="t" r="r" b="b"/>
              <a:pathLst>
                <a:path w="11089" h="12104" extrusionOk="0">
                  <a:moveTo>
                    <a:pt x="9501" y="1"/>
                  </a:moveTo>
                  <a:lnTo>
                    <a:pt x="1" y="9501"/>
                  </a:lnTo>
                  <a:cubicBezTo>
                    <a:pt x="537" y="10254"/>
                    <a:pt x="745" y="11194"/>
                    <a:pt x="576" y="12103"/>
                  </a:cubicBezTo>
                  <a:lnTo>
                    <a:pt x="11088" y="1591"/>
                  </a:lnTo>
                  <a:lnTo>
                    <a:pt x="950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669" name="Google Shape;1669;p34"/>
            <p:cNvSpPr/>
            <p:nvPr/>
          </p:nvSpPr>
          <p:spPr>
            <a:xfrm>
              <a:off x="1490050" y="4166500"/>
              <a:ext cx="129950" cy="121825"/>
            </a:xfrm>
            <a:custGeom>
              <a:avLst/>
              <a:gdLst/>
              <a:ahLst/>
              <a:cxnLst/>
              <a:rect l="l" t="t" r="r" b="b"/>
              <a:pathLst>
                <a:path w="5198" h="4873" extrusionOk="0">
                  <a:moveTo>
                    <a:pt x="2693" y="0"/>
                  </a:moveTo>
                  <a:cubicBezTo>
                    <a:pt x="2243" y="0"/>
                    <a:pt x="1790" y="133"/>
                    <a:pt x="1398" y="405"/>
                  </a:cubicBezTo>
                  <a:lnTo>
                    <a:pt x="1398" y="402"/>
                  </a:lnTo>
                  <a:lnTo>
                    <a:pt x="741" y="2446"/>
                  </a:lnTo>
                  <a:lnTo>
                    <a:pt x="139" y="4118"/>
                  </a:lnTo>
                  <a:cubicBezTo>
                    <a:pt x="0" y="4500"/>
                    <a:pt x="295" y="4872"/>
                    <a:pt x="664" y="4872"/>
                  </a:cubicBezTo>
                  <a:cubicBezTo>
                    <a:pt x="727" y="4872"/>
                    <a:pt x="793" y="4861"/>
                    <a:pt x="859" y="4837"/>
                  </a:cubicBezTo>
                  <a:lnTo>
                    <a:pt x="2530" y="4235"/>
                  </a:lnTo>
                  <a:lnTo>
                    <a:pt x="4574" y="3579"/>
                  </a:lnTo>
                  <a:cubicBezTo>
                    <a:pt x="5198" y="2672"/>
                    <a:pt x="5086" y="1450"/>
                    <a:pt x="4306" y="670"/>
                  </a:cubicBezTo>
                  <a:cubicBezTo>
                    <a:pt x="3866" y="228"/>
                    <a:pt x="3282" y="0"/>
                    <a:pt x="269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1670" name="Google Shape;1670;p34"/>
          <p:cNvSpPr/>
          <p:nvPr/>
        </p:nvSpPr>
        <p:spPr>
          <a:xfrm>
            <a:off x="5464525" y="1827597"/>
            <a:ext cx="336469" cy="420601"/>
          </a:xfrm>
          <a:custGeom>
            <a:avLst/>
            <a:gdLst/>
            <a:ahLst/>
            <a:cxnLst/>
            <a:rect l="l" t="t" r="r" b="b"/>
            <a:pathLst>
              <a:path w="36160" h="44972" extrusionOk="0">
                <a:moveTo>
                  <a:pt x="12157" y="0"/>
                </a:moveTo>
                <a:cubicBezTo>
                  <a:pt x="7430" y="0"/>
                  <a:pt x="3406" y="1524"/>
                  <a:pt x="524" y="4417"/>
                </a:cubicBezTo>
                <a:cubicBezTo>
                  <a:pt x="0" y="4929"/>
                  <a:pt x="0" y="5763"/>
                  <a:pt x="512" y="6275"/>
                </a:cubicBezTo>
                <a:cubicBezTo>
                  <a:pt x="776" y="6538"/>
                  <a:pt x="1118" y="6669"/>
                  <a:pt x="1457" y="6669"/>
                </a:cubicBezTo>
                <a:cubicBezTo>
                  <a:pt x="1793" y="6669"/>
                  <a:pt x="2127" y="6541"/>
                  <a:pt x="2382" y="6287"/>
                </a:cubicBezTo>
                <a:cubicBezTo>
                  <a:pt x="2786" y="5882"/>
                  <a:pt x="3537" y="5798"/>
                  <a:pt x="4096" y="5798"/>
                </a:cubicBezTo>
                <a:cubicBezTo>
                  <a:pt x="8382" y="5798"/>
                  <a:pt x="17884" y="10692"/>
                  <a:pt x="26194" y="18669"/>
                </a:cubicBezTo>
                <a:lnTo>
                  <a:pt x="2132" y="42720"/>
                </a:lnTo>
                <a:cubicBezTo>
                  <a:pt x="1608" y="43232"/>
                  <a:pt x="1608" y="44065"/>
                  <a:pt x="2132" y="44577"/>
                </a:cubicBezTo>
                <a:cubicBezTo>
                  <a:pt x="2389" y="44840"/>
                  <a:pt x="2728" y="44971"/>
                  <a:pt x="3066" y="44971"/>
                </a:cubicBezTo>
                <a:cubicBezTo>
                  <a:pt x="3401" y="44971"/>
                  <a:pt x="3734" y="44843"/>
                  <a:pt x="3989" y="44589"/>
                </a:cubicBezTo>
                <a:lnTo>
                  <a:pt x="35648" y="12930"/>
                </a:lnTo>
                <a:cubicBezTo>
                  <a:pt x="36124" y="12454"/>
                  <a:pt x="36160" y="11692"/>
                  <a:pt x="35731" y="11168"/>
                </a:cubicBezTo>
                <a:cubicBezTo>
                  <a:pt x="35707" y="11132"/>
                  <a:pt x="35672" y="11097"/>
                  <a:pt x="35648" y="11061"/>
                </a:cubicBezTo>
                <a:cubicBezTo>
                  <a:pt x="28718" y="4132"/>
                  <a:pt x="19931" y="0"/>
                  <a:pt x="1215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71" name="Google Shape;1671;p34"/>
          <p:cNvGrpSpPr/>
          <p:nvPr/>
        </p:nvGrpSpPr>
        <p:grpSpPr>
          <a:xfrm>
            <a:off x="5418969" y="3893648"/>
            <a:ext cx="427578" cy="421351"/>
            <a:chOff x="-5254775" y="3631325"/>
            <a:chExt cx="296950" cy="292625"/>
          </a:xfrm>
        </p:grpSpPr>
        <p:sp>
          <p:nvSpPr>
            <p:cNvPr id="1672" name="Google Shape;1672;p34"/>
            <p:cNvSpPr/>
            <p:nvPr/>
          </p:nvSpPr>
          <p:spPr>
            <a:xfrm>
              <a:off x="-5246900" y="3766400"/>
              <a:ext cx="58300" cy="55150"/>
            </a:xfrm>
            <a:custGeom>
              <a:avLst/>
              <a:gdLst/>
              <a:ahLst/>
              <a:cxnLst/>
              <a:rect l="l" t="t" r="r" b="b"/>
              <a:pathLst>
                <a:path w="2332" h="2206" extrusionOk="0">
                  <a:moveTo>
                    <a:pt x="1769" y="1"/>
                  </a:moveTo>
                  <a:cubicBezTo>
                    <a:pt x="1639" y="1"/>
                    <a:pt x="1513" y="48"/>
                    <a:pt x="1418" y="142"/>
                  </a:cubicBezTo>
                  <a:lnTo>
                    <a:pt x="189" y="1371"/>
                  </a:lnTo>
                  <a:cubicBezTo>
                    <a:pt x="0" y="1560"/>
                    <a:pt x="0" y="1875"/>
                    <a:pt x="189" y="2064"/>
                  </a:cubicBezTo>
                  <a:cubicBezTo>
                    <a:pt x="300" y="2159"/>
                    <a:pt x="434" y="2206"/>
                    <a:pt x="564" y="2206"/>
                  </a:cubicBezTo>
                  <a:cubicBezTo>
                    <a:pt x="694" y="2206"/>
                    <a:pt x="820" y="2159"/>
                    <a:pt x="914" y="2064"/>
                  </a:cubicBezTo>
                  <a:lnTo>
                    <a:pt x="2143" y="835"/>
                  </a:lnTo>
                  <a:cubicBezTo>
                    <a:pt x="2332" y="646"/>
                    <a:pt x="2332" y="331"/>
                    <a:pt x="2143" y="142"/>
                  </a:cubicBezTo>
                  <a:cubicBezTo>
                    <a:pt x="2033" y="48"/>
                    <a:pt x="1899" y="1"/>
                    <a:pt x="176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34"/>
            <p:cNvSpPr/>
            <p:nvPr/>
          </p:nvSpPr>
          <p:spPr>
            <a:xfrm>
              <a:off x="-5216175" y="3795550"/>
              <a:ext cx="58300" cy="55950"/>
            </a:xfrm>
            <a:custGeom>
              <a:avLst/>
              <a:gdLst/>
              <a:ahLst/>
              <a:cxnLst/>
              <a:rect l="l" t="t" r="r" b="b"/>
              <a:pathLst>
                <a:path w="2332" h="2238" extrusionOk="0">
                  <a:moveTo>
                    <a:pt x="1764" y="0"/>
                  </a:moveTo>
                  <a:cubicBezTo>
                    <a:pt x="1638" y="0"/>
                    <a:pt x="1512" y="47"/>
                    <a:pt x="1418" y="142"/>
                  </a:cubicBezTo>
                  <a:lnTo>
                    <a:pt x="189" y="1371"/>
                  </a:lnTo>
                  <a:cubicBezTo>
                    <a:pt x="0" y="1560"/>
                    <a:pt x="0" y="1875"/>
                    <a:pt x="189" y="2095"/>
                  </a:cubicBezTo>
                  <a:cubicBezTo>
                    <a:pt x="284" y="2190"/>
                    <a:pt x="410" y="2237"/>
                    <a:pt x="540" y="2237"/>
                  </a:cubicBezTo>
                  <a:cubicBezTo>
                    <a:pt x="670" y="2237"/>
                    <a:pt x="804" y="2190"/>
                    <a:pt x="914" y="2095"/>
                  </a:cubicBezTo>
                  <a:lnTo>
                    <a:pt x="2111" y="867"/>
                  </a:lnTo>
                  <a:cubicBezTo>
                    <a:pt x="2332" y="678"/>
                    <a:pt x="2332" y="363"/>
                    <a:pt x="2111" y="142"/>
                  </a:cubicBezTo>
                  <a:cubicBezTo>
                    <a:pt x="2016" y="47"/>
                    <a:pt x="1890" y="0"/>
                    <a:pt x="17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34"/>
            <p:cNvSpPr/>
            <p:nvPr/>
          </p:nvSpPr>
          <p:spPr>
            <a:xfrm>
              <a:off x="-5185475" y="3826250"/>
              <a:ext cx="57525" cy="55750"/>
            </a:xfrm>
            <a:custGeom>
              <a:avLst/>
              <a:gdLst/>
              <a:ahLst/>
              <a:cxnLst/>
              <a:rect l="l" t="t" r="r" b="b"/>
              <a:pathLst>
                <a:path w="2301" h="2230" extrusionOk="0">
                  <a:moveTo>
                    <a:pt x="1765" y="1"/>
                  </a:moveTo>
                  <a:cubicBezTo>
                    <a:pt x="1639" y="1"/>
                    <a:pt x="1513" y="48"/>
                    <a:pt x="1419" y="143"/>
                  </a:cubicBezTo>
                  <a:lnTo>
                    <a:pt x="190" y="1371"/>
                  </a:lnTo>
                  <a:cubicBezTo>
                    <a:pt x="1" y="1560"/>
                    <a:pt x="1" y="1875"/>
                    <a:pt x="190" y="2064"/>
                  </a:cubicBezTo>
                  <a:cubicBezTo>
                    <a:pt x="284" y="2175"/>
                    <a:pt x="410" y="2230"/>
                    <a:pt x="536" y="2230"/>
                  </a:cubicBezTo>
                  <a:cubicBezTo>
                    <a:pt x="662" y="2230"/>
                    <a:pt x="788" y="2175"/>
                    <a:pt x="883" y="2064"/>
                  </a:cubicBezTo>
                  <a:lnTo>
                    <a:pt x="2112" y="836"/>
                  </a:lnTo>
                  <a:cubicBezTo>
                    <a:pt x="2301" y="647"/>
                    <a:pt x="2301" y="332"/>
                    <a:pt x="2112" y="143"/>
                  </a:cubicBezTo>
                  <a:cubicBezTo>
                    <a:pt x="2017" y="48"/>
                    <a:pt x="1891" y="1"/>
                    <a:pt x="17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34"/>
            <p:cNvSpPr/>
            <p:nvPr/>
          </p:nvSpPr>
          <p:spPr>
            <a:xfrm>
              <a:off x="-5156325" y="3856375"/>
              <a:ext cx="58300" cy="55750"/>
            </a:xfrm>
            <a:custGeom>
              <a:avLst/>
              <a:gdLst/>
              <a:ahLst/>
              <a:cxnLst/>
              <a:rect l="l" t="t" r="r" b="b"/>
              <a:pathLst>
                <a:path w="2332" h="2230" extrusionOk="0">
                  <a:moveTo>
                    <a:pt x="1781" y="1"/>
                  </a:moveTo>
                  <a:cubicBezTo>
                    <a:pt x="1655" y="1"/>
                    <a:pt x="1529" y="56"/>
                    <a:pt x="1418" y="166"/>
                  </a:cubicBezTo>
                  <a:lnTo>
                    <a:pt x="190" y="1395"/>
                  </a:lnTo>
                  <a:cubicBezTo>
                    <a:pt x="1" y="1584"/>
                    <a:pt x="1" y="1899"/>
                    <a:pt x="190" y="2088"/>
                  </a:cubicBezTo>
                  <a:cubicBezTo>
                    <a:pt x="300" y="2183"/>
                    <a:pt x="442" y="2230"/>
                    <a:pt x="575" y="2230"/>
                  </a:cubicBezTo>
                  <a:cubicBezTo>
                    <a:pt x="709" y="2230"/>
                    <a:pt x="835" y="2183"/>
                    <a:pt x="914" y="2088"/>
                  </a:cubicBezTo>
                  <a:lnTo>
                    <a:pt x="2143" y="859"/>
                  </a:lnTo>
                  <a:cubicBezTo>
                    <a:pt x="2332" y="670"/>
                    <a:pt x="2332" y="355"/>
                    <a:pt x="2143" y="166"/>
                  </a:cubicBezTo>
                  <a:cubicBezTo>
                    <a:pt x="2033" y="56"/>
                    <a:pt x="1907" y="1"/>
                    <a:pt x="178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34"/>
            <p:cNvSpPr/>
            <p:nvPr/>
          </p:nvSpPr>
          <p:spPr>
            <a:xfrm>
              <a:off x="-5105925" y="3886525"/>
              <a:ext cx="37050" cy="37425"/>
            </a:xfrm>
            <a:custGeom>
              <a:avLst/>
              <a:gdLst/>
              <a:ahLst/>
              <a:cxnLst/>
              <a:rect l="l" t="t" r="r" b="b"/>
              <a:pathLst>
                <a:path w="1482" h="1497" extrusionOk="0">
                  <a:moveTo>
                    <a:pt x="662" y="0"/>
                  </a:moveTo>
                  <a:lnTo>
                    <a:pt x="536" y="126"/>
                  </a:lnTo>
                  <a:lnTo>
                    <a:pt x="1" y="756"/>
                  </a:lnTo>
                  <a:lnTo>
                    <a:pt x="599" y="1355"/>
                  </a:lnTo>
                  <a:cubicBezTo>
                    <a:pt x="694" y="1449"/>
                    <a:pt x="820" y="1497"/>
                    <a:pt x="946" y="1497"/>
                  </a:cubicBezTo>
                  <a:cubicBezTo>
                    <a:pt x="1072" y="1497"/>
                    <a:pt x="1198" y="1449"/>
                    <a:pt x="1293" y="1355"/>
                  </a:cubicBezTo>
                  <a:cubicBezTo>
                    <a:pt x="1482" y="1166"/>
                    <a:pt x="1482" y="851"/>
                    <a:pt x="1293" y="662"/>
                  </a:cubicBezTo>
                  <a:lnTo>
                    <a:pt x="66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34"/>
            <p:cNvSpPr/>
            <p:nvPr/>
          </p:nvSpPr>
          <p:spPr>
            <a:xfrm>
              <a:off x="-5254775" y="3648050"/>
              <a:ext cx="278050" cy="248325"/>
            </a:xfrm>
            <a:custGeom>
              <a:avLst/>
              <a:gdLst/>
              <a:ahLst/>
              <a:cxnLst/>
              <a:rect l="l" t="t" r="r" b="b"/>
              <a:pathLst>
                <a:path w="11122" h="9933" extrusionOk="0">
                  <a:moveTo>
                    <a:pt x="4049" y="1"/>
                  </a:moveTo>
                  <a:cubicBezTo>
                    <a:pt x="3781" y="1"/>
                    <a:pt x="3513" y="103"/>
                    <a:pt x="3308" y="308"/>
                  </a:cubicBezTo>
                  <a:lnTo>
                    <a:pt x="410" y="3364"/>
                  </a:lnTo>
                  <a:cubicBezTo>
                    <a:pt x="0" y="3774"/>
                    <a:pt x="0" y="4435"/>
                    <a:pt x="410" y="4813"/>
                  </a:cubicBezTo>
                  <a:lnTo>
                    <a:pt x="631" y="5065"/>
                  </a:lnTo>
                  <a:lnTo>
                    <a:pt x="1198" y="4498"/>
                  </a:lnTo>
                  <a:cubicBezTo>
                    <a:pt x="1454" y="4242"/>
                    <a:pt x="1794" y="4106"/>
                    <a:pt x="2122" y="4106"/>
                  </a:cubicBezTo>
                  <a:cubicBezTo>
                    <a:pt x="2398" y="4106"/>
                    <a:pt x="2666" y="4202"/>
                    <a:pt x="2867" y="4404"/>
                  </a:cubicBezTo>
                  <a:cubicBezTo>
                    <a:pt x="3151" y="4624"/>
                    <a:pt x="3308" y="4971"/>
                    <a:pt x="3277" y="5286"/>
                  </a:cubicBezTo>
                  <a:cubicBezTo>
                    <a:pt x="3592" y="5286"/>
                    <a:pt x="3907" y="5412"/>
                    <a:pt x="4128" y="5664"/>
                  </a:cubicBezTo>
                  <a:cubicBezTo>
                    <a:pt x="4380" y="5884"/>
                    <a:pt x="4506" y="6200"/>
                    <a:pt x="4506" y="6515"/>
                  </a:cubicBezTo>
                  <a:cubicBezTo>
                    <a:pt x="4821" y="6515"/>
                    <a:pt x="5136" y="6641"/>
                    <a:pt x="5356" y="6861"/>
                  </a:cubicBezTo>
                  <a:cubicBezTo>
                    <a:pt x="5608" y="7113"/>
                    <a:pt x="5703" y="7428"/>
                    <a:pt x="5703" y="7743"/>
                  </a:cubicBezTo>
                  <a:cubicBezTo>
                    <a:pt x="6018" y="7743"/>
                    <a:pt x="6364" y="7869"/>
                    <a:pt x="6585" y="8090"/>
                  </a:cubicBezTo>
                  <a:cubicBezTo>
                    <a:pt x="6837" y="8342"/>
                    <a:pt x="6931" y="8657"/>
                    <a:pt x="6931" y="8909"/>
                  </a:cubicBezTo>
                  <a:lnTo>
                    <a:pt x="7814" y="9791"/>
                  </a:lnTo>
                  <a:cubicBezTo>
                    <a:pt x="7908" y="9886"/>
                    <a:pt x="8034" y="9933"/>
                    <a:pt x="8160" y="9933"/>
                  </a:cubicBezTo>
                  <a:cubicBezTo>
                    <a:pt x="8286" y="9933"/>
                    <a:pt x="8412" y="9886"/>
                    <a:pt x="8507" y="9791"/>
                  </a:cubicBezTo>
                  <a:cubicBezTo>
                    <a:pt x="8727" y="9602"/>
                    <a:pt x="8727" y="9287"/>
                    <a:pt x="8507" y="9066"/>
                  </a:cubicBezTo>
                  <a:lnTo>
                    <a:pt x="7656" y="8216"/>
                  </a:lnTo>
                  <a:cubicBezTo>
                    <a:pt x="7530" y="8090"/>
                    <a:pt x="7530" y="7869"/>
                    <a:pt x="7656" y="7743"/>
                  </a:cubicBezTo>
                  <a:cubicBezTo>
                    <a:pt x="7748" y="7596"/>
                    <a:pt x="7851" y="7534"/>
                    <a:pt x="7953" y="7534"/>
                  </a:cubicBezTo>
                  <a:cubicBezTo>
                    <a:pt x="8024" y="7534"/>
                    <a:pt x="8095" y="7565"/>
                    <a:pt x="8160" y="7617"/>
                  </a:cubicBezTo>
                  <a:lnTo>
                    <a:pt x="9011" y="8499"/>
                  </a:lnTo>
                  <a:cubicBezTo>
                    <a:pt x="9121" y="8594"/>
                    <a:pt x="9255" y="8641"/>
                    <a:pt x="9385" y="8641"/>
                  </a:cubicBezTo>
                  <a:cubicBezTo>
                    <a:pt x="9515" y="8641"/>
                    <a:pt x="9641" y="8594"/>
                    <a:pt x="9735" y="8499"/>
                  </a:cubicBezTo>
                  <a:cubicBezTo>
                    <a:pt x="9924" y="8279"/>
                    <a:pt x="9924" y="7964"/>
                    <a:pt x="9735" y="7775"/>
                  </a:cubicBezTo>
                  <a:lnTo>
                    <a:pt x="8853" y="6924"/>
                  </a:lnTo>
                  <a:cubicBezTo>
                    <a:pt x="8759" y="6798"/>
                    <a:pt x="8759" y="6578"/>
                    <a:pt x="8853" y="6452"/>
                  </a:cubicBezTo>
                  <a:cubicBezTo>
                    <a:pt x="8916" y="6389"/>
                    <a:pt x="9011" y="6357"/>
                    <a:pt x="9101" y="6357"/>
                  </a:cubicBezTo>
                  <a:cubicBezTo>
                    <a:pt x="9192" y="6357"/>
                    <a:pt x="9279" y="6389"/>
                    <a:pt x="9326" y="6452"/>
                  </a:cubicBezTo>
                  <a:lnTo>
                    <a:pt x="10208" y="7302"/>
                  </a:lnTo>
                  <a:cubicBezTo>
                    <a:pt x="10303" y="7397"/>
                    <a:pt x="10429" y="7444"/>
                    <a:pt x="10555" y="7444"/>
                  </a:cubicBezTo>
                  <a:cubicBezTo>
                    <a:pt x="10681" y="7444"/>
                    <a:pt x="10807" y="7397"/>
                    <a:pt x="10901" y="7302"/>
                  </a:cubicBezTo>
                  <a:cubicBezTo>
                    <a:pt x="11122" y="7113"/>
                    <a:pt x="11122" y="6798"/>
                    <a:pt x="10901" y="6609"/>
                  </a:cubicBezTo>
                  <a:lnTo>
                    <a:pt x="10334" y="6010"/>
                  </a:lnTo>
                  <a:lnTo>
                    <a:pt x="10208" y="5884"/>
                  </a:lnTo>
                  <a:lnTo>
                    <a:pt x="6931" y="2608"/>
                  </a:lnTo>
                  <a:cubicBezTo>
                    <a:pt x="6884" y="2561"/>
                    <a:pt x="6798" y="2537"/>
                    <a:pt x="6707" y="2537"/>
                  </a:cubicBezTo>
                  <a:cubicBezTo>
                    <a:pt x="6616" y="2537"/>
                    <a:pt x="6522" y="2561"/>
                    <a:pt x="6459" y="2608"/>
                  </a:cubicBezTo>
                  <a:lnTo>
                    <a:pt x="5167" y="3931"/>
                  </a:lnTo>
                  <a:cubicBezTo>
                    <a:pt x="4904" y="4176"/>
                    <a:pt x="4562" y="4308"/>
                    <a:pt x="4229" y="4308"/>
                  </a:cubicBezTo>
                  <a:cubicBezTo>
                    <a:pt x="4004" y="4308"/>
                    <a:pt x="3783" y="4247"/>
                    <a:pt x="3592" y="4120"/>
                  </a:cubicBezTo>
                  <a:cubicBezTo>
                    <a:pt x="2962" y="3679"/>
                    <a:pt x="2930" y="2829"/>
                    <a:pt x="3434" y="2293"/>
                  </a:cubicBezTo>
                  <a:lnTo>
                    <a:pt x="5010" y="529"/>
                  </a:lnTo>
                  <a:lnTo>
                    <a:pt x="4789" y="308"/>
                  </a:lnTo>
                  <a:cubicBezTo>
                    <a:pt x="4584" y="103"/>
                    <a:pt x="4317" y="1"/>
                    <a:pt x="40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34"/>
            <p:cNvSpPr/>
            <p:nvPr/>
          </p:nvSpPr>
          <p:spPr>
            <a:xfrm>
              <a:off x="-5163425" y="3631325"/>
              <a:ext cx="205600" cy="150450"/>
            </a:xfrm>
            <a:custGeom>
              <a:avLst/>
              <a:gdLst/>
              <a:ahLst/>
              <a:cxnLst/>
              <a:rect l="l" t="t" r="r" b="b"/>
              <a:pathLst>
                <a:path w="8224" h="6018" extrusionOk="0">
                  <a:moveTo>
                    <a:pt x="3699" y="0"/>
                  </a:moveTo>
                  <a:cubicBezTo>
                    <a:pt x="3435" y="0"/>
                    <a:pt x="3167" y="95"/>
                    <a:pt x="2962" y="284"/>
                  </a:cubicBezTo>
                  <a:lnTo>
                    <a:pt x="2364" y="883"/>
                  </a:lnTo>
                  <a:lnTo>
                    <a:pt x="2269" y="1009"/>
                  </a:lnTo>
                  <a:lnTo>
                    <a:pt x="222" y="3245"/>
                  </a:lnTo>
                  <a:cubicBezTo>
                    <a:pt x="1" y="3435"/>
                    <a:pt x="1" y="3781"/>
                    <a:pt x="222" y="3970"/>
                  </a:cubicBezTo>
                  <a:cubicBezTo>
                    <a:pt x="316" y="4065"/>
                    <a:pt x="442" y="4112"/>
                    <a:pt x="568" y="4112"/>
                  </a:cubicBezTo>
                  <a:cubicBezTo>
                    <a:pt x="694" y="4112"/>
                    <a:pt x="820" y="4065"/>
                    <a:pt x="915" y="3970"/>
                  </a:cubicBezTo>
                  <a:lnTo>
                    <a:pt x="2269" y="2615"/>
                  </a:lnTo>
                  <a:cubicBezTo>
                    <a:pt x="2458" y="2426"/>
                    <a:pt x="2718" y="2332"/>
                    <a:pt x="2982" y="2332"/>
                  </a:cubicBezTo>
                  <a:cubicBezTo>
                    <a:pt x="3246" y="2332"/>
                    <a:pt x="3514" y="2426"/>
                    <a:pt x="3719" y="2615"/>
                  </a:cubicBezTo>
                  <a:lnTo>
                    <a:pt x="7090" y="6018"/>
                  </a:lnTo>
                  <a:lnTo>
                    <a:pt x="7814" y="5356"/>
                  </a:lnTo>
                  <a:cubicBezTo>
                    <a:pt x="8224" y="4947"/>
                    <a:pt x="8224" y="4285"/>
                    <a:pt x="7814" y="3876"/>
                  </a:cubicBezTo>
                  <a:lnTo>
                    <a:pt x="4412" y="284"/>
                  </a:lnTo>
                  <a:cubicBezTo>
                    <a:pt x="4223" y="95"/>
                    <a:pt x="3963" y="0"/>
                    <a:pt x="36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82"/>
        <p:cNvGrpSpPr/>
        <p:nvPr/>
      </p:nvGrpSpPr>
      <p:grpSpPr>
        <a:xfrm>
          <a:off x="0" y="0"/>
          <a:ext cx="0" cy="0"/>
          <a:chOff x="0" y="0"/>
          <a:chExt cx="0" cy="0"/>
        </a:xfrm>
      </p:grpSpPr>
      <p:grpSp>
        <p:nvGrpSpPr>
          <p:cNvPr id="1683" name="Google Shape;1683;p35"/>
          <p:cNvGrpSpPr/>
          <p:nvPr/>
        </p:nvGrpSpPr>
        <p:grpSpPr>
          <a:xfrm>
            <a:off x="304800" y="182261"/>
            <a:ext cx="8534400" cy="4883853"/>
            <a:chOff x="304800" y="182261"/>
            <a:chExt cx="8534400" cy="4883853"/>
          </a:xfrm>
        </p:grpSpPr>
        <p:sp>
          <p:nvSpPr>
            <p:cNvPr id="1684" name="Google Shape;1684;p35"/>
            <p:cNvSpPr/>
            <p:nvPr/>
          </p:nvSpPr>
          <p:spPr>
            <a:xfrm>
              <a:off x="304800" y="308550"/>
              <a:ext cx="8534400" cy="4528200"/>
            </a:xfrm>
            <a:prstGeom prst="rect">
              <a:avLst/>
            </a:prstGeom>
            <a:noFill/>
            <a:ln w="19050" cap="flat" cmpd="sng">
              <a:solidFill>
                <a:srgbClr val="FDFE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35"/>
            <p:cNvSpPr/>
            <p:nvPr/>
          </p:nvSpPr>
          <p:spPr>
            <a:xfrm>
              <a:off x="4190375" y="223450"/>
              <a:ext cx="748200" cy="149100"/>
            </a:xfrm>
            <a:prstGeom prst="rect">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86" name="Google Shape;1686;p35"/>
            <p:cNvGrpSpPr/>
            <p:nvPr/>
          </p:nvGrpSpPr>
          <p:grpSpPr>
            <a:xfrm>
              <a:off x="410762" y="405356"/>
              <a:ext cx="409391" cy="422087"/>
              <a:chOff x="3212300" y="1445050"/>
              <a:chExt cx="1379350" cy="1422125"/>
            </a:xfrm>
          </p:grpSpPr>
          <p:sp>
            <p:nvSpPr>
              <p:cNvPr id="1687" name="Google Shape;1687;p35"/>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35"/>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35"/>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35"/>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35"/>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35"/>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3" name="Google Shape;1693;p35"/>
            <p:cNvGrpSpPr/>
            <p:nvPr/>
          </p:nvGrpSpPr>
          <p:grpSpPr>
            <a:xfrm rot="-5400000">
              <a:off x="394393" y="4333145"/>
              <a:ext cx="409391" cy="422087"/>
              <a:chOff x="3212300" y="1445050"/>
              <a:chExt cx="1379350" cy="1422125"/>
            </a:xfrm>
          </p:grpSpPr>
          <p:sp>
            <p:nvSpPr>
              <p:cNvPr id="1694" name="Google Shape;1694;p35"/>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35"/>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35"/>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35"/>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35"/>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35"/>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0" name="Google Shape;1700;p35"/>
            <p:cNvGrpSpPr/>
            <p:nvPr/>
          </p:nvGrpSpPr>
          <p:grpSpPr>
            <a:xfrm flipH="1">
              <a:off x="8308870" y="405356"/>
              <a:ext cx="409391" cy="422087"/>
              <a:chOff x="3212300" y="1445050"/>
              <a:chExt cx="1379350" cy="1422125"/>
            </a:xfrm>
          </p:grpSpPr>
          <p:sp>
            <p:nvSpPr>
              <p:cNvPr id="1701" name="Google Shape;1701;p35"/>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35"/>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35"/>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35"/>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35"/>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35"/>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7" name="Google Shape;1707;p35"/>
            <p:cNvGrpSpPr/>
            <p:nvPr/>
          </p:nvGrpSpPr>
          <p:grpSpPr>
            <a:xfrm rot="5400000" flipH="1">
              <a:off x="8325239" y="4333145"/>
              <a:ext cx="409391" cy="422087"/>
              <a:chOff x="3212300" y="1445050"/>
              <a:chExt cx="1379350" cy="1422125"/>
            </a:xfrm>
          </p:grpSpPr>
          <p:sp>
            <p:nvSpPr>
              <p:cNvPr id="1708" name="Google Shape;1708;p35"/>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35"/>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35"/>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35"/>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35"/>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35"/>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4" name="Google Shape;1714;p35"/>
            <p:cNvGrpSpPr/>
            <p:nvPr/>
          </p:nvGrpSpPr>
          <p:grpSpPr>
            <a:xfrm>
              <a:off x="4291407" y="182261"/>
              <a:ext cx="561186" cy="209494"/>
              <a:chOff x="2480050" y="3908075"/>
              <a:chExt cx="1355850" cy="506025"/>
            </a:xfrm>
          </p:grpSpPr>
          <p:sp>
            <p:nvSpPr>
              <p:cNvPr id="1715" name="Google Shape;1715;p35"/>
              <p:cNvSpPr/>
              <p:nvPr/>
            </p:nvSpPr>
            <p:spPr>
              <a:xfrm>
                <a:off x="2480050" y="3908075"/>
                <a:ext cx="663200" cy="506025"/>
              </a:xfrm>
              <a:custGeom>
                <a:avLst/>
                <a:gdLst/>
                <a:ahLst/>
                <a:cxnLst/>
                <a:rect l="l" t="t" r="r" b="b"/>
                <a:pathLst>
                  <a:path w="26528" h="20241" extrusionOk="0">
                    <a:moveTo>
                      <a:pt x="17517" y="9548"/>
                    </a:moveTo>
                    <a:cubicBezTo>
                      <a:pt x="17519" y="9548"/>
                      <a:pt x="17522" y="9548"/>
                      <a:pt x="17525" y="9550"/>
                    </a:cubicBezTo>
                    <a:lnTo>
                      <a:pt x="17525" y="9550"/>
                    </a:lnTo>
                    <a:cubicBezTo>
                      <a:pt x="17526" y="9549"/>
                      <a:pt x="17526" y="9549"/>
                      <a:pt x="17527" y="9548"/>
                    </a:cubicBezTo>
                    <a:cubicBezTo>
                      <a:pt x="17530" y="9548"/>
                      <a:pt x="17528" y="9549"/>
                      <a:pt x="17525" y="9550"/>
                    </a:cubicBezTo>
                    <a:lnTo>
                      <a:pt x="17525" y="9550"/>
                    </a:lnTo>
                    <a:cubicBezTo>
                      <a:pt x="17525" y="9550"/>
                      <a:pt x="17525" y="9550"/>
                      <a:pt x="17525" y="9550"/>
                    </a:cubicBezTo>
                    <a:lnTo>
                      <a:pt x="17525" y="9550"/>
                    </a:lnTo>
                    <a:cubicBezTo>
                      <a:pt x="17525" y="9550"/>
                      <a:pt x="17524" y="9550"/>
                      <a:pt x="17524" y="9550"/>
                    </a:cubicBezTo>
                    <a:lnTo>
                      <a:pt x="17524" y="9550"/>
                    </a:lnTo>
                    <a:cubicBezTo>
                      <a:pt x="17524" y="9550"/>
                      <a:pt x="17525" y="9550"/>
                      <a:pt x="17525" y="9550"/>
                    </a:cubicBezTo>
                    <a:lnTo>
                      <a:pt x="17525" y="9550"/>
                    </a:lnTo>
                    <a:cubicBezTo>
                      <a:pt x="17579" y="9572"/>
                      <a:pt x="17799" y="9772"/>
                      <a:pt x="17908" y="10013"/>
                    </a:cubicBezTo>
                    <a:cubicBezTo>
                      <a:pt x="18063" y="10334"/>
                      <a:pt x="18170" y="10668"/>
                      <a:pt x="18241" y="11013"/>
                    </a:cubicBezTo>
                    <a:cubicBezTo>
                      <a:pt x="18412" y="11889"/>
                      <a:pt x="18277" y="12816"/>
                      <a:pt x="17875" y="13557"/>
                    </a:cubicBezTo>
                    <a:lnTo>
                      <a:pt x="17875" y="13557"/>
                    </a:lnTo>
                    <a:cubicBezTo>
                      <a:pt x="17182" y="12711"/>
                      <a:pt x="16814" y="11575"/>
                      <a:pt x="17003" y="10596"/>
                    </a:cubicBezTo>
                    <a:cubicBezTo>
                      <a:pt x="17074" y="10287"/>
                      <a:pt x="17182" y="9989"/>
                      <a:pt x="17348" y="9727"/>
                    </a:cubicBezTo>
                    <a:cubicBezTo>
                      <a:pt x="17395" y="9656"/>
                      <a:pt x="17454" y="9598"/>
                      <a:pt x="17524" y="9550"/>
                    </a:cubicBezTo>
                    <a:lnTo>
                      <a:pt x="17524" y="9550"/>
                    </a:lnTo>
                    <a:cubicBezTo>
                      <a:pt x="17518" y="9552"/>
                      <a:pt x="17508" y="9554"/>
                      <a:pt x="17505" y="9554"/>
                    </a:cubicBezTo>
                    <a:cubicBezTo>
                      <a:pt x="17502" y="9554"/>
                      <a:pt x="17503" y="9552"/>
                      <a:pt x="17515" y="9548"/>
                    </a:cubicBezTo>
                    <a:cubicBezTo>
                      <a:pt x="17516" y="9548"/>
                      <a:pt x="17516" y="9548"/>
                      <a:pt x="17517" y="9548"/>
                    </a:cubicBezTo>
                    <a:close/>
                    <a:moveTo>
                      <a:pt x="25066" y="0"/>
                    </a:moveTo>
                    <a:cubicBezTo>
                      <a:pt x="24975" y="0"/>
                      <a:pt x="24883" y="23"/>
                      <a:pt x="24802" y="71"/>
                    </a:cubicBezTo>
                    <a:cubicBezTo>
                      <a:pt x="24611" y="190"/>
                      <a:pt x="24504" y="476"/>
                      <a:pt x="24683" y="642"/>
                    </a:cubicBezTo>
                    <a:cubicBezTo>
                      <a:pt x="24528" y="464"/>
                      <a:pt x="24659" y="202"/>
                      <a:pt x="24825" y="130"/>
                    </a:cubicBezTo>
                    <a:cubicBezTo>
                      <a:pt x="24884" y="108"/>
                      <a:pt x="24946" y="98"/>
                      <a:pt x="25006" y="98"/>
                    </a:cubicBezTo>
                    <a:cubicBezTo>
                      <a:pt x="25142" y="98"/>
                      <a:pt x="25274" y="151"/>
                      <a:pt x="25373" y="250"/>
                    </a:cubicBezTo>
                    <a:cubicBezTo>
                      <a:pt x="25659" y="535"/>
                      <a:pt x="25790" y="940"/>
                      <a:pt x="25742" y="1345"/>
                    </a:cubicBezTo>
                    <a:cubicBezTo>
                      <a:pt x="25659" y="2155"/>
                      <a:pt x="25135" y="2845"/>
                      <a:pt x="24468" y="3309"/>
                    </a:cubicBezTo>
                    <a:cubicBezTo>
                      <a:pt x="23801" y="3798"/>
                      <a:pt x="23016" y="4191"/>
                      <a:pt x="22349" y="4833"/>
                    </a:cubicBezTo>
                    <a:cubicBezTo>
                      <a:pt x="21992" y="5179"/>
                      <a:pt x="21730" y="5595"/>
                      <a:pt x="21587" y="6072"/>
                    </a:cubicBezTo>
                    <a:cubicBezTo>
                      <a:pt x="21432" y="6607"/>
                      <a:pt x="21539" y="7179"/>
                      <a:pt x="21873" y="7631"/>
                    </a:cubicBezTo>
                    <a:cubicBezTo>
                      <a:pt x="22551" y="8489"/>
                      <a:pt x="23587" y="8667"/>
                      <a:pt x="24278" y="8965"/>
                    </a:cubicBezTo>
                    <a:cubicBezTo>
                      <a:pt x="24611" y="9084"/>
                      <a:pt x="24909" y="9286"/>
                      <a:pt x="25147" y="9536"/>
                    </a:cubicBezTo>
                    <a:cubicBezTo>
                      <a:pt x="25337" y="9739"/>
                      <a:pt x="25409" y="10025"/>
                      <a:pt x="25349" y="10298"/>
                    </a:cubicBezTo>
                    <a:cubicBezTo>
                      <a:pt x="25278" y="10656"/>
                      <a:pt x="25135" y="10989"/>
                      <a:pt x="24956" y="11299"/>
                    </a:cubicBezTo>
                    <a:cubicBezTo>
                      <a:pt x="24778" y="11656"/>
                      <a:pt x="24563" y="11989"/>
                      <a:pt x="24325" y="12299"/>
                    </a:cubicBezTo>
                    <a:cubicBezTo>
                      <a:pt x="23849" y="12930"/>
                      <a:pt x="23266" y="13465"/>
                      <a:pt x="22611" y="13906"/>
                    </a:cubicBezTo>
                    <a:cubicBezTo>
                      <a:pt x="21956" y="14323"/>
                      <a:pt x="21218" y="14668"/>
                      <a:pt x="20527" y="14763"/>
                    </a:cubicBezTo>
                    <a:cubicBezTo>
                      <a:pt x="20400" y="14784"/>
                      <a:pt x="20273" y="14794"/>
                      <a:pt x="20146" y="14794"/>
                    </a:cubicBezTo>
                    <a:cubicBezTo>
                      <a:pt x="19829" y="14794"/>
                      <a:pt x="19516" y="14731"/>
                      <a:pt x="19224" y="14611"/>
                    </a:cubicBezTo>
                    <a:lnTo>
                      <a:pt x="19224" y="14611"/>
                    </a:lnTo>
                    <a:cubicBezTo>
                      <a:pt x="19411" y="14312"/>
                      <a:pt x="19565" y="13991"/>
                      <a:pt x="19682" y="13656"/>
                    </a:cubicBezTo>
                    <a:cubicBezTo>
                      <a:pt x="20015" y="12703"/>
                      <a:pt x="20087" y="11668"/>
                      <a:pt x="19884" y="10679"/>
                    </a:cubicBezTo>
                    <a:cubicBezTo>
                      <a:pt x="19777" y="10179"/>
                      <a:pt x="19610" y="9703"/>
                      <a:pt x="19384" y="9251"/>
                    </a:cubicBezTo>
                    <a:cubicBezTo>
                      <a:pt x="19253" y="8989"/>
                      <a:pt x="19087" y="8751"/>
                      <a:pt x="18884" y="8536"/>
                    </a:cubicBezTo>
                    <a:cubicBezTo>
                      <a:pt x="18646" y="8274"/>
                      <a:pt x="18337" y="8072"/>
                      <a:pt x="17991" y="7965"/>
                    </a:cubicBezTo>
                    <a:cubicBezTo>
                      <a:pt x="17834" y="7916"/>
                      <a:pt x="17674" y="7892"/>
                      <a:pt x="17515" y="7892"/>
                    </a:cubicBezTo>
                    <a:cubicBezTo>
                      <a:pt x="17250" y="7892"/>
                      <a:pt x="16986" y="7958"/>
                      <a:pt x="16741" y="8084"/>
                    </a:cubicBezTo>
                    <a:cubicBezTo>
                      <a:pt x="16443" y="8262"/>
                      <a:pt x="16193" y="8501"/>
                      <a:pt x="16003" y="8786"/>
                    </a:cubicBezTo>
                    <a:cubicBezTo>
                      <a:pt x="15705" y="9251"/>
                      <a:pt x="15515" y="9763"/>
                      <a:pt x="15419" y="10298"/>
                    </a:cubicBezTo>
                    <a:cubicBezTo>
                      <a:pt x="15265" y="11310"/>
                      <a:pt x="15431" y="12346"/>
                      <a:pt x="15884" y="13251"/>
                    </a:cubicBezTo>
                    <a:cubicBezTo>
                      <a:pt x="16129" y="13768"/>
                      <a:pt x="16452" y="14243"/>
                      <a:pt x="16837" y="14659"/>
                    </a:cubicBezTo>
                    <a:lnTo>
                      <a:pt x="16837" y="14659"/>
                    </a:lnTo>
                    <a:cubicBezTo>
                      <a:pt x="16316" y="14989"/>
                      <a:pt x="15718" y="15172"/>
                      <a:pt x="15105" y="15172"/>
                    </a:cubicBezTo>
                    <a:cubicBezTo>
                      <a:pt x="15051" y="15172"/>
                      <a:pt x="14997" y="15171"/>
                      <a:pt x="14943" y="15168"/>
                    </a:cubicBezTo>
                    <a:cubicBezTo>
                      <a:pt x="14265" y="15120"/>
                      <a:pt x="13717" y="14870"/>
                      <a:pt x="13145" y="14358"/>
                    </a:cubicBezTo>
                    <a:cubicBezTo>
                      <a:pt x="12574" y="13846"/>
                      <a:pt x="11919" y="13180"/>
                      <a:pt x="11252" y="12608"/>
                    </a:cubicBezTo>
                    <a:cubicBezTo>
                      <a:pt x="10586" y="12025"/>
                      <a:pt x="9871" y="11477"/>
                      <a:pt x="9121" y="11001"/>
                    </a:cubicBezTo>
                    <a:cubicBezTo>
                      <a:pt x="8323" y="10489"/>
                      <a:pt x="7466" y="10096"/>
                      <a:pt x="6573" y="9846"/>
                    </a:cubicBezTo>
                    <a:cubicBezTo>
                      <a:pt x="6091" y="9703"/>
                      <a:pt x="5594" y="9632"/>
                      <a:pt x="5097" y="9632"/>
                    </a:cubicBezTo>
                    <a:cubicBezTo>
                      <a:pt x="4600" y="9632"/>
                      <a:pt x="4103" y="9703"/>
                      <a:pt x="3620" y="9846"/>
                    </a:cubicBezTo>
                    <a:cubicBezTo>
                      <a:pt x="1632" y="10465"/>
                      <a:pt x="275" y="12299"/>
                      <a:pt x="132" y="14287"/>
                    </a:cubicBezTo>
                    <a:cubicBezTo>
                      <a:pt x="1" y="16263"/>
                      <a:pt x="989" y="18157"/>
                      <a:pt x="2537" y="19252"/>
                    </a:cubicBezTo>
                    <a:cubicBezTo>
                      <a:pt x="3311" y="19811"/>
                      <a:pt x="4228" y="20145"/>
                      <a:pt x="5180" y="20228"/>
                    </a:cubicBezTo>
                    <a:cubicBezTo>
                      <a:pt x="5287" y="20236"/>
                      <a:pt x="5395" y="20240"/>
                      <a:pt x="5503" y="20240"/>
                    </a:cubicBezTo>
                    <a:cubicBezTo>
                      <a:pt x="6352" y="20240"/>
                      <a:pt x="7242" y="19989"/>
                      <a:pt x="7907" y="19419"/>
                    </a:cubicBezTo>
                    <a:cubicBezTo>
                      <a:pt x="8669" y="18811"/>
                      <a:pt x="9133" y="17895"/>
                      <a:pt x="9169" y="16918"/>
                    </a:cubicBezTo>
                    <a:cubicBezTo>
                      <a:pt x="9181" y="15906"/>
                      <a:pt x="8597" y="15061"/>
                      <a:pt x="7942" y="14477"/>
                    </a:cubicBezTo>
                    <a:cubicBezTo>
                      <a:pt x="7597" y="14156"/>
                      <a:pt x="7168" y="13942"/>
                      <a:pt x="6716" y="13835"/>
                    </a:cubicBezTo>
                    <a:cubicBezTo>
                      <a:pt x="6643" y="13821"/>
                      <a:pt x="6570" y="13814"/>
                      <a:pt x="6498" y="13814"/>
                    </a:cubicBezTo>
                    <a:cubicBezTo>
                      <a:pt x="6322" y="13814"/>
                      <a:pt x="6150" y="13854"/>
                      <a:pt x="5990" y="13930"/>
                    </a:cubicBezTo>
                    <a:cubicBezTo>
                      <a:pt x="5764" y="14037"/>
                      <a:pt x="5585" y="14216"/>
                      <a:pt x="5478" y="14442"/>
                    </a:cubicBezTo>
                    <a:cubicBezTo>
                      <a:pt x="5311" y="14870"/>
                      <a:pt x="5263" y="15323"/>
                      <a:pt x="5371" y="15775"/>
                    </a:cubicBezTo>
                    <a:cubicBezTo>
                      <a:pt x="5435" y="16161"/>
                      <a:pt x="5779" y="16528"/>
                      <a:pt x="6168" y="16528"/>
                    </a:cubicBezTo>
                    <a:cubicBezTo>
                      <a:pt x="6211" y="16528"/>
                      <a:pt x="6255" y="16523"/>
                      <a:pt x="6299" y="16513"/>
                    </a:cubicBezTo>
                    <a:lnTo>
                      <a:pt x="6299" y="16513"/>
                    </a:lnTo>
                    <a:cubicBezTo>
                      <a:pt x="6276" y="16516"/>
                      <a:pt x="6253" y="16517"/>
                      <a:pt x="6231" y="16517"/>
                    </a:cubicBezTo>
                    <a:cubicBezTo>
                      <a:pt x="5824" y="16517"/>
                      <a:pt x="5523" y="16123"/>
                      <a:pt x="5490" y="15740"/>
                    </a:cubicBezTo>
                    <a:cubicBezTo>
                      <a:pt x="5442" y="15335"/>
                      <a:pt x="5525" y="14930"/>
                      <a:pt x="5704" y="14561"/>
                    </a:cubicBezTo>
                    <a:cubicBezTo>
                      <a:pt x="5854" y="14308"/>
                      <a:pt x="6122" y="14158"/>
                      <a:pt x="6409" y="14158"/>
                    </a:cubicBezTo>
                    <a:cubicBezTo>
                      <a:pt x="6487" y="14158"/>
                      <a:pt x="6566" y="14169"/>
                      <a:pt x="6645" y="14192"/>
                    </a:cubicBezTo>
                    <a:cubicBezTo>
                      <a:pt x="7014" y="14311"/>
                      <a:pt x="7347" y="14525"/>
                      <a:pt x="7609" y="14811"/>
                    </a:cubicBezTo>
                    <a:cubicBezTo>
                      <a:pt x="8169" y="15406"/>
                      <a:pt x="8585" y="16144"/>
                      <a:pt x="8502" y="16883"/>
                    </a:cubicBezTo>
                    <a:cubicBezTo>
                      <a:pt x="8419" y="17633"/>
                      <a:pt x="8014" y="18323"/>
                      <a:pt x="7395" y="18752"/>
                    </a:cubicBezTo>
                    <a:cubicBezTo>
                      <a:pt x="6901" y="19093"/>
                      <a:pt x="6325" y="19276"/>
                      <a:pt x="5732" y="19276"/>
                    </a:cubicBezTo>
                    <a:cubicBezTo>
                      <a:pt x="5580" y="19276"/>
                      <a:pt x="5428" y="19264"/>
                      <a:pt x="5275" y="19240"/>
                    </a:cubicBezTo>
                    <a:cubicBezTo>
                      <a:pt x="4525" y="19133"/>
                      <a:pt x="3811" y="18835"/>
                      <a:pt x="3216" y="18347"/>
                    </a:cubicBezTo>
                    <a:cubicBezTo>
                      <a:pt x="2025" y="17406"/>
                      <a:pt x="1287" y="15847"/>
                      <a:pt x="1465" y="14394"/>
                    </a:cubicBezTo>
                    <a:cubicBezTo>
                      <a:pt x="1620" y="12965"/>
                      <a:pt x="2704" y="11656"/>
                      <a:pt x="4037" y="11275"/>
                    </a:cubicBezTo>
                    <a:cubicBezTo>
                      <a:pt x="4330" y="11189"/>
                      <a:pt x="4632" y="11150"/>
                      <a:pt x="4940" y="11150"/>
                    </a:cubicBezTo>
                    <a:cubicBezTo>
                      <a:pt x="6045" y="11150"/>
                      <a:pt x="7215" y="11657"/>
                      <a:pt x="8240" y="12346"/>
                    </a:cubicBezTo>
                    <a:cubicBezTo>
                      <a:pt x="8919" y="12799"/>
                      <a:pt x="9562" y="13311"/>
                      <a:pt x="10181" y="13846"/>
                    </a:cubicBezTo>
                    <a:cubicBezTo>
                      <a:pt x="10812" y="14394"/>
                      <a:pt x="11348" y="14966"/>
                      <a:pt x="12050" y="15609"/>
                    </a:cubicBezTo>
                    <a:cubicBezTo>
                      <a:pt x="12419" y="15942"/>
                      <a:pt x="12848" y="16228"/>
                      <a:pt x="13300" y="16454"/>
                    </a:cubicBezTo>
                    <a:cubicBezTo>
                      <a:pt x="13788" y="16680"/>
                      <a:pt x="14300" y="16811"/>
                      <a:pt x="14836" y="16847"/>
                    </a:cubicBezTo>
                    <a:cubicBezTo>
                      <a:pt x="14930" y="16852"/>
                      <a:pt x="15024" y="16855"/>
                      <a:pt x="15118" y="16855"/>
                    </a:cubicBezTo>
                    <a:cubicBezTo>
                      <a:pt x="16069" y="16855"/>
                      <a:pt x="16998" y="16582"/>
                      <a:pt x="17789" y="16073"/>
                    </a:cubicBezTo>
                    <a:cubicBezTo>
                      <a:pt x="17941" y="15974"/>
                      <a:pt x="18086" y="15868"/>
                      <a:pt x="18225" y="15753"/>
                    </a:cubicBezTo>
                    <a:lnTo>
                      <a:pt x="18225" y="15753"/>
                    </a:lnTo>
                    <a:cubicBezTo>
                      <a:pt x="18529" y="15916"/>
                      <a:pt x="18856" y="16040"/>
                      <a:pt x="19194" y="16121"/>
                    </a:cubicBezTo>
                    <a:cubicBezTo>
                      <a:pt x="19482" y="16193"/>
                      <a:pt x="19770" y="16229"/>
                      <a:pt x="20058" y="16229"/>
                    </a:cubicBezTo>
                    <a:cubicBezTo>
                      <a:pt x="20294" y="16229"/>
                      <a:pt x="20530" y="16204"/>
                      <a:pt x="20765" y="16156"/>
                    </a:cubicBezTo>
                    <a:cubicBezTo>
                      <a:pt x="21777" y="15966"/>
                      <a:pt x="22599" y="15513"/>
                      <a:pt x="23361" y="14978"/>
                    </a:cubicBezTo>
                    <a:cubicBezTo>
                      <a:pt x="24123" y="14442"/>
                      <a:pt x="24778" y="13775"/>
                      <a:pt x="25314" y="13025"/>
                    </a:cubicBezTo>
                    <a:cubicBezTo>
                      <a:pt x="25576" y="12644"/>
                      <a:pt x="25814" y="12239"/>
                      <a:pt x="26016" y="11834"/>
                    </a:cubicBezTo>
                    <a:cubicBezTo>
                      <a:pt x="26242" y="11394"/>
                      <a:pt x="26397" y="10918"/>
                      <a:pt x="26457" y="10417"/>
                    </a:cubicBezTo>
                    <a:cubicBezTo>
                      <a:pt x="26528" y="9834"/>
                      <a:pt x="26338" y="9251"/>
                      <a:pt x="25921" y="8822"/>
                    </a:cubicBezTo>
                    <a:cubicBezTo>
                      <a:pt x="25552" y="8465"/>
                      <a:pt x="25111" y="8203"/>
                      <a:pt x="24635" y="8048"/>
                    </a:cubicBezTo>
                    <a:cubicBezTo>
                      <a:pt x="24194" y="7893"/>
                      <a:pt x="23778" y="7810"/>
                      <a:pt x="23420" y="7655"/>
                    </a:cubicBezTo>
                    <a:cubicBezTo>
                      <a:pt x="23087" y="7548"/>
                      <a:pt x="22778" y="7358"/>
                      <a:pt x="22528" y="7096"/>
                    </a:cubicBezTo>
                    <a:cubicBezTo>
                      <a:pt x="22313" y="6869"/>
                      <a:pt x="22242" y="6548"/>
                      <a:pt x="22313" y="6238"/>
                    </a:cubicBezTo>
                    <a:cubicBezTo>
                      <a:pt x="22397" y="5881"/>
                      <a:pt x="22575" y="5548"/>
                      <a:pt x="22825" y="5286"/>
                    </a:cubicBezTo>
                    <a:cubicBezTo>
                      <a:pt x="23349" y="4691"/>
                      <a:pt x="24075" y="4238"/>
                      <a:pt x="24766" y="3667"/>
                    </a:cubicBezTo>
                    <a:cubicBezTo>
                      <a:pt x="25445" y="3107"/>
                      <a:pt x="25992" y="2274"/>
                      <a:pt x="26004" y="1345"/>
                    </a:cubicBezTo>
                    <a:cubicBezTo>
                      <a:pt x="26016" y="881"/>
                      <a:pt x="25802" y="440"/>
                      <a:pt x="25445" y="142"/>
                    </a:cubicBezTo>
                    <a:cubicBezTo>
                      <a:pt x="25338" y="50"/>
                      <a:pt x="25202" y="0"/>
                      <a:pt x="2506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35"/>
              <p:cNvSpPr/>
              <p:nvPr/>
            </p:nvSpPr>
            <p:spPr>
              <a:xfrm>
                <a:off x="3172100" y="3908500"/>
                <a:ext cx="663800" cy="505300"/>
              </a:xfrm>
              <a:custGeom>
                <a:avLst/>
                <a:gdLst/>
                <a:ahLst/>
                <a:cxnLst/>
                <a:rect l="l" t="t" r="r" b="b"/>
                <a:pathLst>
                  <a:path w="26552" h="20212" extrusionOk="0">
                    <a:moveTo>
                      <a:pt x="9007" y="9523"/>
                    </a:moveTo>
                    <a:cubicBezTo>
                      <a:pt x="9076" y="9570"/>
                      <a:pt x="9134" y="9628"/>
                      <a:pt x="9169" y="9698"/>
                    </a:cubicBezTo>
                    <a:cubicBezTo>
                      <a:pt x="9347" y="9960"/>
                      <a:pt x="9454" y="10258"/>
                      <a:pt x="9514" y="10555"/>
                    </a:cubicBezTo>
                    <a:cubicBezTo>
                      <a:pt x="9712" y="11545"/>
                      <a:pt x="9346" y="12677"/>
                      <a:pt x="8652" y="13526"/>
                    </a:cubicBezTo>
                    <a:lnTo>
                      <a:pt x="8652" y="13526"/>
                    </a:lnTo>
                    <a:cubicBezTo>
                      <a:pt x="8246" y="12782"/>
                      <a:pt x="8109" y="11853"/>
                      <a:pt x="8288" y="10984"/>
                    </a:cubicBezTo>
                    <a:cubicBezTo>
                      <a:pt x="8359" y="10639"/>
                      <a:pt x="8466" y="10305"/>
                      <a:pt x="8621" y="9984"/>
                    </a:cubicBezTo>
                    <a:cubicBezTo>
                      <a:pt x="8731" y="9742"/>
                      <a:pt x="8963" y="9550"/>
                      <a:pt x="9007" y="9523"/>
                    </a:cubicBezTo>
                    <a:close/>
                    <a:moveTo>
                      <a:pt x="1461" y="0"/>
                    </a:moveTo>
                    <a:cubicBezTo>
                      <a:pt x="1325" y="0"/>
                      <a:pt x="1190" y="46"/>
                      <a:pt x="1084" y="137"/>
                    </a:cubicBezTo>
                    <a:cubicBezTo>
                      <a:pt x="727" y="435"/>
                      <a:pt x="513" y="875"/>
                      <a:pt x="525" y="1340"/>
                    </a:cubicBezTo>
                    <a:cubicBezTo>
                      <a:pt x="537" y="2269"/>
                      <a:pt x="1096" y="3090"/>
                      <a:pt x="1763" y="3662"/>
                    </a:cubicBezTo>
                    <a:cubicBezTo>
                      <a:pt x="2430" y="4245"/>
                      <a:pt x="3180" y="4685"/>
                      <a:pt x="3704" y="5281"/>
                    </a:cubicBezTo>
                    <a:cubicBezTo>
                      <a:pt x="3954" y="5543"/>
                      <a:pt x="4132" y="5876"/>
                      <a:pt x="4216" y="6233"/>
                    </a:cubicBezTo>
                    <a:cubicBezTo>
                      <a:pt x="4287" y="6543"/>
                      <a:pt x="4216" y="6864"/>
                      <a:pt x="4001" y="7102"/>
                    </a:cubicBezTo>
                    <a:cubicBezTo>
                      <a:pt x="3751" y="7352"/>
                      <a:pt x="3454" y="7543"/>
                      <a:pt x="3108" y="7650"/>
                    </a:cubicBezTo>
                    <a:cubicBezTo>
                      <a:pt x="2751" y="7793"/>
                      <a:pt x="2346" y="7888"/>
                      <a:pt x="1906" y="8043"/>
                    </a:cubicBezTo>
                    <a:cubicBezTo>
                      <a:pt x="1418" y="8198"/>
                      <a:pt x="977" y="8472"/>
                      <a:pt x="608" y="8817"/>
                    </a:cubicBezTo>
                    <a:cubicBezTo>
                      <a:pt x="203" y="9246"/>
                      <a:pt x="1" y="9829"/>
                      <a:pt x="72" y="10424"/>
                    </a:cubicBezTo>
                    <a:cubicBezTo>
                      <a:pt x="144" y="10912"/>
                      <a:pt x="287" y="11389"/>
                      <a:pt x="525" y="11829"/>
                    </a:cubicBezTo>
                    <a:cubicBezTo>
                      <a:pt x="715" y="12246"/>
                      <a:pt x="953" y="12639"/>
                      <a:pt x="1215" y="13020"/>
                    </a:cubicBezTo>
                    <a:cubicBezTo>
                      <a:pt x="1751" y="13770"/>
                      <a:pt x="2418" y="14437"/>
                      <a:pt x="3168" y="14984"/>
                    </a:cubicBezTo>
                    <a:cubicBezTo>
                      <a:pt x="3930" y="15508"/>
                      <a:pt x="4763" y="15961"/>
                      <a:pt x="5764" y="16163"/>
                    </a:cubicBezTo>
                    <a:cubicBezTo>
                      <a:pt x="5996" y="16205"/>
                      <a:pt x="6232" y="16227"/>
                      <a:pt x="6466" y="16227"/>
                    </a:cubicBezTo>
                    <a:cubicBezTo>
                      <a:pt x="6759" y="16227"/>
                      <a:pt x="7051" y="16194"/>
                      <a:pt x="7335" y="16127"/>
                    </a:cubicBezTo>
                    <a:cubicBezTo>
                      <a:pt x="7676" y="16038"/>
                      <a:pt x="8006" y="15910"/>
                      <a:pt x="8318" y="15743"/>
                    </a:cubicBezTo>
                    <a:lnTo>
                      <a:pt x="8318" y="15743"/>
                    </a:lnTo>
                    <a:cubicBezTo>
                      <a:pt x="8452" y="15855"/>
                      <a:pt x="8593" y="15959"/>
                      <a:pt x="8740" y="16056"/>
                    </a:cubicBezTo>
                    <a:cubicBezTo>
                      <a:pt x="9539" y="16574"/>
                      <a:pt x="10466" y="16838"/>
                      <a:pt x="11414" y="16838"/>
                    </a:cubicBezTo>
                    <a:cubicBezTo>
                      <a:pt x="11510" y="16838"/>
                      <a:pt x="11608" y="16835"/>
                      <a:pt x="11705" y="16830"/>
                    </a:cubicBezTo>
                    <a:cubicBezTo>
                      <a:pt x="12229" y="16794"/>
                      <a:pt x="12753" y="16663"/>
                      <a:pt x="13229" y="16437"/>
                    </a:cubicBezTo>
                    <a:cubicBezTo>
                      <a:pt x="13693" y="16211"/>
                      <a:pt x="14110" y="15925"/>
                      <a:pt x="14491" y="15580"/>
                    </a:cubicBezTo>
                    <a:cubicBezTo>
                      <a:pt x="15181" y="14949"/>
                      <a:pt x="15717" y="14377"/>
                      <a:pt x="16360" y="13829"/>
                    </a:cubicBezTo>
                    <a:cubicBezTo>
                      <a:pt x="16967" y="13282"/>
                      <a:pt x="17622" y="12782"/>
                      <a:pt x="18289" y="12329"/>
                    </a:cubicBezTo>
                    <a:cubicBezTo>
                      <a:pt x="19325" y="11632"/>
                      <a:pt x="20525" y="11137"/>
                      <a:pt x="21635" y="11137"/>
                    </a:cubicBezTo>
                    <a:cubicBezTo>
                      <a:pt x="21929" y="11137"/>
                      <a:pt x="22216" y="11171"/>
                      <a:pt x="22492" y="11246"/>
                    </a:cubicBezTo>
                    <a:cubicBezTo>
                      <a:pt x="23813" y="11615"/>
                      <a:pt x="24909" y="12948"/>
                      <a:pt x="25064" y="14377"/>
                    </a:cubicBezTo>
                    <a:cubicBezTo>
                      <a:pt x="25242" y="15830"/>
                      <a:pt x="24516" y="17389"/>
                      <a:pt x="23325" y="18330"/>
                    </a:cubicBezTo>
                    <a:cubicBezTo>
                      <a:pt x="22730" y="18806"/>
                      <a:pt x="22016" y="19116"/>
                      <a:pt x="21254" y="19223"/>
                    </a:cubicBezTo>
                    <a:cubicBezTo>
                      <a:pt x="21103" y="19247"/>
                      <a:pt x="20952" y="19259"/>
                      <a:pt x="20802" y="19259"/>
                    </a:cubicBezTo>
                    <a:cubicBezTo>
                      <a:pt x="20212" y="19259"/>
                      <a:pt x="19630" y="19076"/>
                      <a:pt x="19146" y="18735"/>
                    </a:cubicBezTo>
                    <a:cubicBezTo>
                      <a:pt x="18515" y="18294"/>
                      <a:pt x="18110" y="17616"/>
                      <a:pt x="18027" y="16866"/>
                    </a:cubicBezTo>
                    <a:cubicBezTo>
                      <a:pt x="17956" y="16127"/>
                      <a:pt x="18360" y="15389"/>
                      <a:pt x="18920" y="14794"/>
                    </a:cubicBezTo>
                    <a:cubicBezTo>
                      <a:pt x="19182" y="14508"/>
                      <a:pt x="19515" y="14294"/>
                      <a:pt x="19896" y="14175"/>
                    </a:cubicBezTo>
                    <a:cubicBezTo>
                      <a:pt x="19977" y="14148"/>
                      <a:pt x="20060" y="14135"/>
                      <a:pt x="20141" y="14135"/>
                    </a:cubicBezTo>
                    <a:cubicBezTo>
                      <a:pt x="20420" y="14135"/>
                      <a:pt x="20687" y="14286"/>
                      <a:pt x="20825" y="14544"/>
                    </a:cubicBezTo>
                    <a:cubicBezTo>
                      <a:pt x="21015" y="14901"/>
                      <a:pt x="21087" y="15318"/>
                      <a:pt x="21039" y="15723"/>
                    </a:cubicBezTo>
                    <a:cubicBezTo>
                      <a:pt x="21016" y="16100"/>
                      <a:pt x="20708" y="16499"/>
                      <a:pt x="20284" y="16499"/>
                    </a:cubicBezTo>
                    <a:cubicBezTo>
                      <a:pt x="20266" y="16499"/>
                      <a:pt x="20248" y="16498"/>
                      <a:pt x="20230" y="16496"/>
                    </a:cubicBezTo>
                    <a:lnTo>
                      <a:pt x="20230" y="16496"/>
                    </a:lnTo>
                    <a:cubicBezTo>
                      <a:pt x="20274" y="16506"/>
                      <a:pt x="20317" y="16510"/>
                      <a:pt x="20361" y="16510"/>
                    </a:cubicBezTo>
                    <a:cubicBezTo>
                      <a:pt x="20750" y="16510"/>
                      <a:pt x="21095" y="16143"/>
                      <a:pt x="21170" y="15746"/>
                    </a:cubicBezTo>
                    <a:cubicBezTo>
                      <a:pt x="21265" y="15306"/>
                      <a:pt x="21230" y="14841"/>
                      <a:pt x="21051" y="14425"/>
                    </a:cubicBezTo>
                    <a:cubicBezTo>
                      <a:pt x="20956" y="14199"/>
                      <a:pt x="20777" y="14008"/>
                      <a:pt x="20551" y="13901"/>
                    </a:cubicBezTo>
                    <a:cubicBezTo>
                      <a:pt x="20392" y="13834"/>
                      <a:pt x="20216" y="13797"/>
                      <a:pt x="20043" y="13797"/>
                    </a:cubicBezTo>
                    <a:cubicBezTo>
                      <a:pt x="19969" y="13797"/>
                      <a:pt x="19896" y="13803"/>
                      <a:pt x="19825" y="13818"/>
                    </a:cubicBezTo>
                    <a:cubicBezTo>
                      <a:pt x="19360" y="13913"/>
                      <a:pt x="18932" y="14139"/>
                      <a:pt x="18598" y="14460"/>
                    </a:cubicBezTo>
                    <a:cubicBezTo>
                      <a:pt x="17932" y="15032"/>
                      <a:pt x="17348" y="15889"/>
                      <a:pt x="17372" y="16889"/>
                    </a:cubicBezTo>
                    <a:cubicBezTo>
                      <a:pt x="17408" y="17866"/>
                      <a:pt x="17860" y="18782"/>
                      <a:pt x="18622" y="19402"/>
                    </a:cubicBezTo>
                    <a:cubicBezTo>
                      <a:pt x="19298" y="19961"/>
                      <a:pt x="20179" y="20212"/>
                      <a:pt x="21025" y="20212"/>
                    </a:cubicBezTo>
                    <a:cubicBezTo>
                      <a:pt x="21134" y="20212"/>
                      <a:pt x="21242" y="20207"/>
                      <a:pt x="21349" y="20199"/>
                    </a:cubicBezTo>
                    <a:cubicBezTo>
                      <a:pt x="22301" y="20128"/>
                      <a:pt x="23218" y="19783"/>
                      <a:pt x="23992" y="19223"/>
                    </a:cubicBezTo>
                    <a:cubicBezTo>
                      <a:pt x="25528" y="18116"/>
                      <a:pt x="26552" y="16235"/>
                      <a:pt x="26397" y="14246"/>
                    </a:cubicBezTo>
                    <a:cubicBezTo>
                      <a:pt x="26242" y="12270"/>
                      <a:pt x="24897" y="10424"/>
                      <a:pt x="22909" y="9805"/>
                    </a:cubicBezTo>
                    <a:cubicBezTo>
                      <a:pt x="22426" y="9668"/>
                      <a:pt x="21929" y="9600"/>
                      <a:pt x="21432" y="9600"/>
                    </a:cubicBezTo>
                    <a:cubicBezTo>
                      <a:pt x="20935" y="9600"/>
                      <a:pt x="20438" y="9668"/>
                      <a:pt x="19956" y="9805"/>
                    </a:cubicBezTo>
                    <a:cubicBezTo>
                      <a:pt x="19063" y="10067"/>
                      <a:pt x="18194" y="10448"/>
                      <a:pt x="17408" y="10960"/>
                    </a:cubicBezTo>
                    <a:cubicBezTo>
                      <a:pt x="16658" y="11448"/>
                      <a:pt x="15943" y="11984"/>
                      <a:pt x="15277" y="12579"/>
                    </a:cubicBezTo>
                    <a:cubicBezTo>
                      <a:pt x="14610" y="13139"/>
                      <a:pt x="13967" y="13806"/>
                      <a:pt x="13384" y="14318"/>
                    </a:cubicBezTo>
                    <a:cubicBezTo>
                      <a:pt x="12800" y="14841"/>
                      <a:pt x="12264" y="15092"/>
                      <a:pt x="11586" y="15139"/>
                    </a:cubicBezTo>
                    <a:cubicBezTo>
                      <a:pt x="11546" y="15141"/>
                      <a:pt x="11506" y="15141"/>
                      <a:pt x="11466" y="15141"/>
                    </a:cubicBezTo>
                    <a:cubicBezTo>
                      <a:pt x="10845" y="15141"/>
                      <a:pt x="10239" y="14972"/>
                      <a:pt x="9711" y="14642"/>
                    </a:cubicBezTo>
                    <a:lnTo>
                      <a:pt x="9711" y="14642"/>
                    </a:lnTo>
                    <a:cubicBezTo>
                      <a:pt x="10088" y="14230"/>
                      <a:pt x="10403" y="13763"/>
                      <a:pt x="10645" y="13258"/>
                    </a:cubicBezTo>
                    <a:cubicBezTo>
                      <a:pt x="11109" y="12329"/>
                      <a:pt x="11264" y="11293"/>
                      <a:pt x="11121" y="10281"/>
                    </a:cubicBezTo>
                    <a:cubicBezTo>
                      <a:pt x="11026" y="9746"/>
                      <a:pt x="10836" y="9234"/>
                      <a:pt x="10538" y="8781"/>
                    </a:cubicBezTo>
                    <a:cubicBezTo>
                      <a:pt x="10347" y="8484"/>
                      <a:pt x="10097" y="8245"/>
                      <a:pt x="9788" y="8067"/>
                    </a:cubicBezTo>
                    <a:cubicBezTo>
                      <a:pt x="9550" y="7941"/>
                      <a:pt x="9285" y="7875"/>
                      <a:pt x="9017" y="7875"/>
                    </a:cubicBezTo>
                    <a:cubicBezTo>
                      <a:pt x="8856" y="7875"/>
                      <a:pt x="8694" y="7899"/>
                      <a:pt x="8538" y="7948"/>
                    </a:cubicBezTo>
                    <a:cubicBezTo>
                      <a:pt x="8192" y="8055"/>
                      <a:pt x="7883" y="8257"/>
                      <a:pt x="7645" y="8531"/>
                    </a:cubicBezTo>
                    <a:cubicBezTo>
                      <a:pt x="7454" y="8746"/>
                      <a:pt x="7288" y="8984"/>
                      <a:pt x="7157" y="9246"/>
                    </a:cubicBezTo>
                    <a:cubicBezTo>
                      <a:pt x="6918" y="9686"/>
                      <a:pt x="6752" y="10174"/>
                      <a:pt x="6657" y="10662"/>
                    </a:cubicBezTo>
                    <a:cubicBezTo>
                      <a:pt x="6454" y="11663"/>
                      <a:pt x="6526" y="12686"/>
                      <a:pt x="6859" y="13639"/>
                    </a:cubicBezTo>
                    <a:cubicBezTo>
                      <a:pt x="6974" y="13969"/>
                      <a:pt x="7126" y="14285"/>
                      <a:pt x="7308" y="14580"/>
                    </a:cubicBezTo>
                    <a:lnTo>
                      <a:pt x="7308" y="14580"/>
                    </a:lnTo>
                    <a:cubicBezTo>
                      <a:pt x="7014" y="14702"/>
                      <a:pt x="6699" y="14765"/>
                      <a:pt x="6377" y="14765"/>
                    </a:cubicBezTo>
                    <a:cubicBezTo>
                      <a:pt x="6248" y="14765"/>
                      <a:pt x="6119" y="14755"/>
                      <a:pt x="5990" y="14734"/>
                    </a:cubicBezTo>
                    <a:cubicBezTo>
                      <a:pt x="5311" y="14639"/>
                      <a:pt x="4573" y="14294"/>
                      <a:pt x="3918" y="13877"/>
                    </a:cubicBezTo>
                    <a:cubicBezTo>
                      <a:pt x="3263" y="13437"/>
                      <a:pt x="2692" y="12901"/>
                      <a:pt x="2204" y="12282"/>
                    </a:cubicBezTo>
                    <a:cubicBezTo>
                      <a:pt x="1965" y="11960"/>
                      <a:pt x="1751" y="11639"/>
                      <a:pt x="1573" y="11282"/>
                    </a:cubicBezTo>
                    <a:cubicBezTo>
                      <a:pt x="1394" y="10972"/>
                      <a:pt x="1263" y="10627"/>
                      <a:pt x="1180" y="10270"/>
                    </a:cubicBezTo>
                    <a:cubicBezTo>
                      <a:pt x="1120" y="10008"/>
                      <a:pt x="1203" y="9722"/>
                      <a:pt x="1382" y="9508"/>
                    </a:cubicBezTo>
                    <a:cubicBezTo>
                      <a:pt x="1632" y="9257"/>
                      <a:pt x="1930" y="9067"/>
                      <a:pt x="2263" y="8948"/>
                    </a:cubicBezTo>
                    <a:cubicBezTo>
                      <a:pt x="2954" y="8650"/>
                      <a:pt x="3978" y="8460"/>
                      <a:pt x="4668" y="7603"/>
                    </a:cubicBezTo>
                    <a:cubicBezTo>
                      <a:pt x="5002" y="7162"/>
                      <a:pt x="5109" y="6579"/>
                      <a:pt x="4954" y="6043"/>
                    </a:cubicBezTo>
                    <a:cubicBezTo>
                      <a:pt x="4799" y="5567"/>
                      <a:pt x="4537" y="5150"/>
                      <a:pt x="4180" y="4805"/>
                    </a:cubicBezTo>
                    <a:cubicBezTo>
                      <a:pt x="3513" y="4162"/>
                      <a:pt x="2727" y="3769"/>
                      <a:pt x="2061" y="3281"/>
                    </a:cubicBezTo>
                    <a:cubicBezTo>
                      <a:pt x="1406" y="2828"/>
                      <a:pt x="870" y="2126"/>
                      <a:pt x="787" y="1316"/>
                    </a:cubicBezTo>
                    <a:cubicBezTo>
                      <a:pt x="739" y="911"/>
                      <a:pt x="882" y="518"/>
                      <a:pt x="1168" y="221"/>
                    </a:cubicBezTo>
                    <a:cubicBezTo>
                      <a:pt x="1258" y="122"/>
                      <a:pt x="1388" y="69"/>
                      <a:pt x="1523" y="69"/>
                    </a:cubicBezTo>
                    <a:cubicBezTo>
                      <a:pt x="1583" y="69"/>
                      <a:pt x="1645" y="79"/>
                      <a:pt x="1704" y="102"/>
                    </a:cubicBezTo>
                    <a:cubicBezTo>
                      <a:pt x="1870" y="185"/>
                      <a:pt x="2001" y="447"/>
                      <a:pt x="1858" y="625"/>
                    </a:cubicBezTo>
                    <a:cubicBezTo>
                      <a:pt x="2025" y="459"/>
                      <a:pt x="1930" y="173"/>
                      <a:pt x="1739" y="66"/>
                    </a:cubicBezTo>
                    <a:cubicBezTo>
                      <a:pt x="1652" y="22"/>
                      <a:pt x="1556" y="0"/>
                      <a:pt x="146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17" name="Google Shape;1717;p35"/>
            <p:cNvSpPr/>
            <p:nvPr/>
          </p:nvSpPr>
          <p:spPr>
            <a:xfrm>
              <a:off x="4262025" y="4446314"/>
              <a:ext cx="619800" cy="619800"/>
            </a:xfrm>
            <a:prstGeom prst="ellipse">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18" name="Google Shape;1718;p35"/>
            <p:cNvGrpSpPr/>
            <p:nvPr/>
          </p:nvGrpSpPr>
          <p:grpSpPr>
            <a:xfrm>
              <a:off x="4310647" y="4500220"/>
              <a:ext cx="523062" cy="512000"/>
              <a:chOff x="4001020" y="635593"/>
              <a:chExt cx="1142057" cy="1117904"/>
            </a:xfrm>
          </p:grpSpPr>
          <p:sp>
            <p:nvSpPr>
              <p:cNvPr id="1719" name="Google Shape;1719;p35"/>
              <p:cNvSpPr/>
              <p:nvPr/>
            </p:nvSpPr>
            <p:spPr>
              <a:xfrm>
                <a:off x="4400000" y="947052"/>
                <a:ext cx="343358" cy="495048"/>
              </a:xfrm>
              <a:custGeom>
                <a:avLst/>
                <a:gdLst/>
                <a:ahLst/>
                <a:cxnLst/>
                <a:rect l="l" t="t" r="r" b="b"/>
                <a:pathLst>
                  <a:path w="27921" h="40256" extrusionOk="0">
                    <a:moveTo>
                      <a:pt x="22932" y="24703"/>
                    </a:moveTo>
                    <a:lnTo>
                      <a:pt x="22932" y="24703"/>
                    </a:lnTo>
                    <a:cubicBezTo>
                      <a:pt x="22885" y="25025"/>
                      <a:pt x="22813" y="25561"/>
                      <a:pt x="22718" y="26227"/>
                    </a:cubicBezTo>
                    <a:lnTo>
                      <a:pt x="22730" y="26227"/>
                    </a:lnTo>
                    <a:cubicBezTo>
                      <a:pt x="22646" y="26227"/>
                      <a:pt x="22551" y="26251"/>
                      <a:pt x="22468" y="26299"/>
                    </a:cubicBezTo>
                    <a:cubicBezTo>
                      <a:pt x="22468" y="26299"/>
                      <a:pt x="22456" y="26299"/>
                      <a:pt x="22444" y="26311"/>
                    </a:cubicBezTo>
                    <a:cubicBezTo>
                      <a:pt x="22337" y="26370"/>
                      <a:pt x="22230" y="26442"/>
                      <a:pt x="22123" y="26525"/>
                    </a:cubicBezTo>
                    <a:cubicBezTo>
                      <a:pt x="21956" y="26680"/>
                      <a:pt x="21753" y="26787"/>
                      <a:pt x="21539" y="26870"/>
                    </a:cubicBezTo>
                    <a:cubicBezTo>
                      <a:pt x="21337" y="26918"/>
                      <a:pt x="21146" y="26989"/>
                      <a:pt x="20980" y="27085"/>
                    </a:cubicBezTo>
                    <a:cubicBezTo>
                      <a:pt x="20968" y="26727"/>
                      <a:pt x="21039" y="26370"/>
                      <a:pt x="21182" y="26049"/>
                    </a:cubicBezTo>
                    <a:cubicBezTo>
                      <a:pt x="21491" y="25442"/>
                      <a:pt x="22015" y="25037"/>
                      <a:pt x="22932" y="24703"/>
                    </a:cubicBezTo>
                    <a:close/>
                    <a:moveTo>
                      <a:pt x="14803" y="358"/>
                    </a:moveTo>
                    <a:cubicBezTo>
                      <a:pt x="22798" y="358"/>
                      <a:pt x="25871" y="5923"/>
                      <a:pt x="26825" y="8356"/>
                    </a:cubicBezTo>
                    <a:cubicBezTo>
                      <a:pt x="27433" y="9916"/>
                      <a:pt x="27564" y="16286"/>
                      <a:pt x="27433" y="18405"/>
                    </a:cubicBezTo>
                    <a:lnTo>
                      <a:pt x="27445" y="18393"/>
                    </a:lnTo>
                    <a:lnTo>
                      <a:pt x="27445" y="18393"/>
                    </a:lnTo>
                    <a:cubicBezTo>
                      <a:pt x="27349" y="19869"/>
                      <a:pt x="26849" y="21239"/>
                      <a:pt x="26516" y="22144"/>
                    </a:cubicBezTo>
                    <a:cubicBezTo>
                      <a:pt x="26421" y="22394"/>
                      <a:pt x="26349" y="22596"/>
                      <a:pt x="26302" y="22763"/>
                    </a:cubicBezTo>
                    <a:cubicBezTo>
                      <a:pt x="26230" y="22882"/>
                      <a:pt x="25516" y="23668"/>
                      <a:pt x="24135" y="24001"/>
                    </a:cubicBezTo>
                    <a:cubicBezTo>
                      <a:pt x="23718" y="24096"/>
                      <a:pt x="23396" y="24179"/>
                      <a:pt x="23087" y="24275"/>
                    </a:cubicBezTo>
                    <a:cubicBezTo>
                      <a:pt x="22301" y="24525"/>
                      <a:pt x="21349" y="24930"/>
                      <a:pt x="20872" y="25882"/>
                    </a:cubicBezTo>
                    <a:cubicBezTo>
                      <a:pt x="20634" y="26358"/>
                      <a:pt x="20622" y="26846"/>
                      <a:pt x="20622" y="27287"/>
                    </a:cubicBezTo>
                    <a:lnTo>
                      <a:pt x="20622" y="27442"/>
                    </a:lnTo>
                    <a:cubicBezTo>
                      <a:pt x="20610" y="28037"/>
                      <a:pt x="20527" y="28335"/>
                      <a:pt x="20098" y="28478"/>
                    </a:cubicBezTo>
                    <a:cubicBezTo>
                      <a:pt x="20075" y="28490"/>
                      <a:pt x="20027" y="28501"/>
                      <a:pt x="19991" y="28501"/>
                    </a:cubicBezTo>
                    <a:cubicBezTo>
                      <a:pt x="19979" y="28501"/>
                      <a:pt x="19967" y="28490"/>
                      <a:pt x="19956" y="28490"/>
                    </a:cubicBezTo>
                    <a:cubicBezTo>
                      <a:pt x="19945" y="28487"/>
                      <a:pt x="19935" y="28486"/>
                      <a:pt x="19925" y="28486"/>
                    </a:cubicBezTo>
                    <a:cubicBezTo>
                      <a:pt x="19879" y="28486"/>
                      <a:pt x="19840" y="28508"/>
                      <a:pt x="19801" y="28537"/>
                    </a:cubicBezTo>
                    <a:cubicBezTo>
                      <a:pt x="19539" y="28573"/>
                      <a:pt x="19265" y="28573"/>
                      <a:pt x="19003" y="28573"/>
                    </a:cubicBezTo>
                    <a:cubicBezTo>
                      <a:pt x="18908" y="28573"/>
                      <a:pt x="18813" y="28573"/>
                      <a:pt x="18705" y="28561"/>
                    </a:cubicBezTo>
                    <a:cubicBezTo>
                      <a:pt x="18360" y="28537"/>
                      <a:pt x="17955" y="28501"/>
                      <a:pt x="17443" y="28442"/>
                    </a:cubicBezTo>
                    <a:lnTo>
                      <a:pt x="17431" y="28442"/>
                    </a:lnTo>
                    <a:cubicBezTo>
                      <a:pt x="17003" y="28394"/>
                      <a:pt x="16598" y="28347"/>
                      <a:pt x="16288" y="28299"/>
                    </a:cubicBezTo>
                    <a:lnTo>
                      <a:pt x="16157" y="28275"/>
                    </a:lnTo>
                    <a:lnTo>
                      <a:pt x="15538" y="28204"/>
                    </a:lnTo>
                    <a:cubicBezTo>
                      <a:pt x="15145" y="28144"/>
                      <a:pt x="14895" y="28120"/>
                      <a:pt x="14741" y="28109"/>
                    </a:cubicBezTo>
                    <a:lnTo>
                      <a:pt x="14645" y="28109"/>
                    </a:lnTo>
                    <a:cubicBezTo>
                      <a:pt x="14455" y="28109"/>
                      <a:pt x="14252" y="28120"/>
                      <a:pt x="14050" y="28144"/>
                    </a:cubicBezTo>
                    <a:cubicBezTo>
                      <a:pt x="14038" y="28132"/>
                      <a:pt x="14026" y="28132"/>
                      <a:pt x="14014" y="28132"/>
                    </a:cubicBezTo>
                    <a:cubicBezTo>
                      <a:pt x="13999" y="28129"/>
                      <a:pt x="13985" y="28128"/>
                      <a:pt x="13972" y="28128"/>
                    </a:cubicBezTo>
                    <a:cubicBezTo>
                      <a:pt x="13931" y="28128"/>
                      <a:pt x="13895" y="28141"/>
                      <a:pt x="13860" y="28168"/>
                    </a:cubicBezTo>
                    <a:cubicBezTo>
                      <a:pt x="13586" y="28204"/>
                      <a:pt x="13300" y="28263"/>
                      <a:pt x="13014" y="28311"/>
                    </a:cubicBezTo>
                    <a:lnTo>
                      <a:pt x="12526" y="28394"/>
                    </a:lnTo>
                    <a:cubicBezTo>
                      <a:pt x="12347" y="28418"/>
                      <a:pt x="12169" y="28454"/>
                      <a:pt x="11978" y="28478"/>
                    </a:cubicBezTo>
                    <a:cubicBezTo>
                      <a:pt x="11847" y="28490"/>
                      <a:pt x="11716" y="28501"/>
                      <a:pt x="11585" y="28501"/>
                    </a:cubicBezTo>
                    <a:cubicBezTo>
                      <a:pt x="11546" y="28505"/>
                      <a:pt x="11509" y="28507"/>
                      <a:pt x="11473" y="28507"/>
                    </a:cubicBezTo>
                    <a:cubicBezTo>
                      <a:pt x="11402" y="28507"/>
                      <a:pt x="11335" y="28501"/>
                      <a:pt x="11264" y="28501"/>
                    </a:cubicBezTo>
                    <a:lnTo>
                      <a:pt x="10442" y="28501"/>
                    </a:lnTo>
                    <a:lnTo>
                      <a:pt x="10014" y="28513"/>
                    </a:lnTo>
                    <a:lnTo>
                      <a:pt x="9621" y="28525"/>
                    </a:lnTo>
                    <a:cubicBezTo>
                      <a:pt x="9609" y="28513"/>
                      <a:pt x="9585" y="28501"/>
                      <a:pt x="9573" y="28501"/>
                    </a:cubicBezTo>
                    <a:cubicBezTo>
                      <a:pt x="9561" y="28498"/>
                      <a:pt x="9548" y="28497"/>
                      <a:pt x="9535" y="28497"/>
                    </a:cubicBezTo>
                    <a:cubicBezTo>
                      <a:pt x="9501" y="28497"/>
                      <a:pt x="9468" y="28508"/>
                      <a:pt x="9442" y="28525"/>
                    </a:cubicBezTo>
                    <a:lnTo>
                      <a:pt x="9228" y="28525"/>
                    </a:lnTo>
                    <a:cubicBezTo>
                      <a:pt x="8907" y="28525"/>
                      <a:pt x="8597" y="28513"/>
                      <a:pt x="8276" y="28478"/>
                    </a:cubicBezTo>
                    <a:cubicBezTo>
                      <a:pt x="8252" y="28466"/>
                      <a:pt x="8228" y="28466"/>
                      <a:pt x="8204" y="28466"/>
                    </a:cubicBezTo>
                    <a:cubicBezTo>
                      <a:pt x="8198" y="28460"/>
                      <a:pt x="8192" y="28457"/>
                      <a:pt x="8186" y="28457"/>
                    </a:cubicBezTo>
                    <a:cubicBezTo>
                      <a:pt x="8180" y="28457"/>
                      <a:pt x="8174" y="28460"/>
                      <a:pt x="8168" y="28466"/>
                    </a:cubicBezTo>
                    <a:cubicBezTo>
                      <a:pt x="8026" y="28454"/>
                      <a:pt x="7883" y="28406"/>
                      <a:pt x="7764" y="28323"/>
                    </a:cubicBezTo>
                    <a:cubicBezTo>
                      <a:pt x="7645" y="28240"/>
                      <a:pt x="7633" y="28025"/>
                      <a:pt x="7621" y="27680"/>
                    </a:cubicBezTo>
                    <a:cubicBezTo>
                      <a:pt x="7621" y="27573"/>
                      <a:pt x="7621" y="27454"/>
                      <a:pt x="7609" y="27323"/>
                    </a:cubicBezTo>
                    <a:cubicBezTo>
                      <a:pt x="7609" y="27311"/>
                      <a:pt x="7609" y="27287"/>
                      <a:pt x="7609" y="27275"/>
                    </a:cubicBezTo>
                    <a:cubicBezTo>
                      <a:pt x="7573" y="26561"/>
                      <a:pt x="7287" y="25882"/>
                      <a:pt x="6823" y="25346"/>
                    </a:cubicBezTo>
                    <a:cubicBezTo>
                      <a:pt x="6502" y="24977"/>
                      <a:pt x="6097" y="24668"/>
                      <a:pt x="5656" y="24441"/>
                    </a:cubicBezTo>
                    <a:cubicBezTo>
                      <a:pt x="5632" y="24394"/>
                      <a:pt x="5573" y="24358"/>
                      <a:pt x="5513" y="24358"/>
                    </a:cubicBezTo>
                    <a:lnTo>
                      <a:pt x="5478" y="24358"/>
                    </a:lnTo>
                    <a:cubicBezTo>
                      <a:pt x="5097" y="24179"/>
                      <a:pt x="4680" y="24084"/>
                      <a:pt x="4263" y="24060"/>
                    </a:cubicBezTo>
                    <a:cubicBezTo>
                      <a:pt x="3263" y="23977"/>
                      <a:pt x="1846" y="22679"/>
                      <a:pt x="1620" y="22465"/>
                    </a:cubicBezTo>
                    <a:cubicBezTo>
                      <a:pt x="1489" y="22036"/>
                      <a:pt x="1394" y="21691"/>
                      <a:pt x="1322" y="21382"/>
                    </a:cubicBezTo>
                    <a:cubicBezTo>
                      <a:pt x="1048" y="20155"/>
                      <a:pt x="370" y="16000"/>
                      <a:pt x="560" y="11535"/>
                    </a:cubicBezTo>
                    <a:cubicBezTo>
                      <a:pt x="739" y="7082"/>
                      <a:pt x="5108" y="665"/>
                      <a:pt x="14252" y="367"/>
                    </a:cubicBezTo>
                    <a:cubicBezTo>
                      <a:pt x="14438" y="361"/>
                      <a:pt x="14622" y="358"/>
                      <a:pt x="14803" y="358"/>
                    </a:cubicBezTo>
                    <a:close/>
                    <a:moveTo>
                      <a:pt x="19706" y="28906"/>
                    </a:moveTo>
                    <a:lnTo>
                      <a:pt x="19706" y="28906"/>
                    </a:lnTo>
                    <a:cubicBezTo>
                      <a:pt x="19646" y="29168"/>
                      <a:pt x="19586" y="29502"/>
                      <a:pt x="19539" y="29656"/>
                    </a:cubicBezTo>
                    <a:lnTo>
                      <a:pt x="19563" y="29644"/>
                    </a:lnTo>
                    <a:lnTo>
                      <a:pt x="19563" y="29644"/>
                    </a:lnTo>
                    <a:cubicBezTo>
                      <a:pt x="19563" y="29656"/>
                      <a:pt x="19551" y="29668"/>
                      <a:pt x="19551" y="29680"/>
                    </a:cubicBezTo>
                    <a:cubicBezTo>
                      <a:pt x="19539" y="29692"/>
                      <a:pt x="19551" y="29692"/>
                      <a:pt x="19539" y="29704"/>
                    </a:cubicBezTo>
                    <a:cubicBezTo>
                      <a:pt x="19408" y="29966"/>
                      <a:pt x="19229" y="30180"/>
                      <a:pt x="18991" y="30347"/>
                    </a:cubicBezTo>
                    <a:cubicBezTo>
                      <a:pt x="18955" y="30371"/>
                      <a:pt x="18908" y="30395"/>
                      <a:pt x="18872" y="30406"/>
                    </a:cubicBezTo>
                    <a:cubicBezTo>
                      <a:pt x="18801" y="30430"/>
                      <a:pt x="18729" y="30454"/>
                      <a:pt x="18646" y="30454"/>
                    </a:cubicBezTo>
                    <a:cubicBezTo>
                      <a:pt x="18694" y="30383"/>
                      <a:pt x="18729" y="30287"/>
                      <a:pt x="18765" y="30204"/>
                    </a:cubicBezTo>
                    <a:cubicBezTo>
                      <a:pt x="18836" y="29918"/>
                      <a:pt x="18872" y="29633"/>
                      <a:pt x="18884" y="29335"/>
                    </a:cubicBezTo>
                    <a:cubicBezTo>
                      <a:pt x="18979" y="29204"/>
                      <a:pt x="19051" y="29073"/>
                      <a:pt x="19110" y="28930"/>
                    </a:cubicBezTo>
                    <a:lnTo>
                      <a:pt x="19217" y="28930"/>
                    </a:lnTo>
                    <a:cubicBezTo>
                      <a:pt x="19396" y="28930"/>
                      <a:pt x="19563" y="28918"/>
                      <a:pt x="19706" y="28906"/>
                    </a:cubicBezTo>
                    <a:close/>
                    <a:moveTo>
                      <a:pt x="8442" y="28859"/>
                    </a:moveTo>
                    <a:lnTo>
                      <a:pt x="8442" y="28859"/>
                    </a:lnTo>
                    <a:cubicBezTo>
                      <a:pt x="8609" y="28894"/>
                      <a:pt x="8823" y="28894"/>
                      <a:pt x="9073" y="28894"/>
                    </a:cubicBezTo>
                    <a:lnTo>
                      <a:pt x="9085" y="28894"/>
                    </a:lnTo>
                    <a:cubicBezTo>
                      <a:pt x="9133" y="29121"/>
                      <a:pt x="9216" y="29347"/>
                      <a:pt x="9323" y="29549"/>
                    </a:cubicBezTo>
                    <a:cubicBezTo>
                      <a:pt x="9335" y="29680"/>
                      <a:pt x="9371" y="29811"/>
                      <a:pt x="9407" y="29930"/>
                    </a:cubicBezTo>
                    <a:cubicBezTo>
                      <a:pt x="9466" y="30121"/>
                      <a:pt x="9538" y="30287"/>
                      <a:pt x="9633" y="30454"/>
                    </a:cubicBezTo>
                    <a:cubicBezTo>
                      <a:pt x="9626" y="30456"/>
                      <a:pt x="9618" y="30458"/>
                      <a:pt x="9607" y="30458"/>
                    </a:cubicBezTo>
                    <a:cubicBezTo>
                      <a:pt x="9559" y="30458"/>
                      <a:pt x="9469" y="30430"/>
                      <a:pt x="9323" y="30323"/>
                    </a:cubicBezTo>
                    <a:cubicBezTo>
                      <a:pt x="9276" y="30287"/>
                      <a:pt x="9216" y="30240"/>
                      <a:pt x="9145" y="30180"/>
                    </a:cubicBezTo>
                    <a:cubicBezTo>
                      <a:pt x="8966" y="29990"/>
                      <a:pt x="8811" y="29775"/>
                      <a:pt x="8704" y="29537"/>
                    </a:cubicBezTo>
                    <a:cubicBezTo>
                      <a:pt x="8597" y="29311"/>
                      <a:pt x="8514" y="29097"/>
                      <a:pt x="8442" y="28859"/>
                    </a:cubicBezTo>
                    <a:close/>
                    <a:moveTo>
                      <a:pt x="16408" y="28668"/>
                    </a:moveTo>
                    <a:lnTo>
                      <a:pt x="17229" y="28763"/>
                    </a:lnTo>
                    <a:cubicBezTo>
                      <a:pt x="17193" y="29061"/>
                      <a:pt x="17134" y="29644"/>
                      <a:pt x="17039" y="30121"/>
                    </a:cubicBezTo>
                    <a:lnTo>
                      <a:pt x="17050" y="30109"/>
                    </a:lnTo>
                    <a:lnTo>
                      <a:pt x="17050" y="30121"/>
                    </a:lnTo>
                    <a:cubicBezTo>
                      <a:pt x="16967" y="30573"/>
                      <a:pt x="16919" y="30573"/>
                      <a:pt x="16622" y="30585"/>
                    </a:cubicBezTo>
                    <a:lnTo>
                      <a:pt x="16550" y="30585"/>
                    </a:lnTo>
                    <a:cubicBezTo>
                      <a:pt x="16419" y="30585"/>
                      <a:pt x="16288" y="30514"/>
                      <a:pt x="16217" y="30395"/>
                    </a:cubicBezTo>
                    <a:cubicBezTo>
                      <a:pt x="16265" y="30145"/>
                      <a:pt x="16277" y="29883"/>
                      <a:pt x="16229" y="29633"/>
                    </a:cubicBezTo>
                    <a:cubicBezTo>
                      <a:pt x="16229" y="29621"/>
                      <a:pt x="16229" y="29597"/>
                      <a:pt x="16217" y="29585"/>
                    </a:cubicBezTo>
                    <a:cubicBezTo>
                      <a:pt x="16288" y="29347"/>
                      <a:pt x="16360" y="28906"/>
                      <a:pt x="16408" y="28668"/>
                    </a:cubicBezTo>
                    <a:close/>
                    <a:moveTo>
                      <a:pt x="11240" y="28859"/>
                    </a:moveTo>
                    <a:cubicBezTo>
                      <a:pt x="11282" y="28867"/>
                      <a:pt x="11324" y="28875"/>
                      <a:pt x="11371" y="28875"/>
                    </a:cubicBezTo>
                    <a:cubicBezTo>
                      <a:pt x="11390" y="28875"/>
                      <a:pt x="11410" y="28874"/>
                      <a:pt x="11431" y="28871"/>
                    </a:cubicBezTo>
                    <a:lnTo>
                      <a:pt x="11443" y="28871"/>
                    </a:lnTo>
                    <a:cubicBezTo>
                      <a:pt x="11466" y="29061"/>
                      <a:pt x="11514" y="29263"/>
                      <a:pt x="11574" y="29454"/>
                    </a:cubicBezTo>
                    <a:cubicBezTo>
                      <a:pt x="11597" y="29513"/>
                      <a:pt x="11645" y="29609"/>
                      <a:pt x="11693" y="29728"/>
                    </a:cubicBezTo>
                    <a:cubicBezTo>
                      <a:pt x="11800" y="29906"/>
                      <a:pt x="11871" y="30097"/>
                      <a:pt x="11943" y="30287"/>
                    </a:cubicBezTo>
                    <a:cubicBezTo>
                      <a:pt x="11955" y="30323"/>
                      <a:pt x="11966" y="30359"/>
                      <a:pt x="11966" y="30395"/>
                    </a:cubicBezTo>
                    <a:cubicBezTo>
                      <a:pt x="11955" y="30466"/>
                      <a:pt x="11919" y="30526"/>
                      <a:pt x="11871" y="30561"/>
                    </a:cubicBezTo>
                    <a:cubicBezTo>
                      <a:pt x="11800" y="30621"/>
                      <a:pt x="11705" y="30656"/>
                      <a:pt x="11609" y="30656"/>
                    </a:cubicBezTo>
                    <a:cubicBezTo>
                      <a:pt x="11478" y="30633"/>
                      <a:pt x="11097" y="30121"/>
                      <a:pt x="11050" y="29847"/>
                    </a:cubicBezTo>
                    <a:cubicBezTo>
                      <a:pt x="11038" y="29525"/>
                      <a:pt x="11050" y="29192"/>
                      <a:pt x="11074" y="28859"/>
                    </a:cubicBezTo>
                    <a:close/>
                    <a:moveTo>
                      <a:pt x="14776" y="28466"/>
                    </a:moveTo>
                    <a:cubicBezTo>
                      <a:pt x="14907" y="28490"/>
                      <a:pt x="15110" y="28513"/>
                      <a:pt x="15384" y="28549"/>
                    </a:cubicBezTo>
                    <a:lnTo>
                      <a:pt x="15395" y="28537"/>
                    </a:lnTo>
                    <a:cubicBezTo>
                      <a:pt x="15586" y="28871"/>
                      <a:pt x="15741" y="29228"/>
                      <a:pt x="15848" y="29585"/>
                    </a:cubicBezTo>
                    <a:cubicBezTo>
                      <a:pt x="15848" y="29633"/>
                      <a:pt x="15848" y="29680"/>
                      <a:pt x="15872" y="29716"/>
                    </a:cubicBezTo>
                    <a:cubicBezTo>
                      <a:pt x="15919" y="29930"/>
                      <a:pt x="15907" y="30156"/>
                      <a:pt x="15848" y="30383"/>
                    </a:cubicBezTo>
                    <a:cubicBezTo>
                      <a:pt x="15824" y="30490"/>
                      <a:pt x="15776" y="30597"/>
                      <a:pt x="15705" y="30680"/>
                    </a:cubicBezTo>
                    <a:cubicBezTo>
                      <a:pt x="15646" y="30718"/>
                      <a:pt x="15449" y="30750"/>
                      <a:pt x="15232" y="30750"/>
                    </a:cubicBezTo>
                    <a:cubicBezTo>
                      <a:pt x="14963" y="30750"/>
                      <a:pt x="14662" y="30701"/>
                      <a:pt x="14550" y="30549"/>
                    </a:cubicBezTo>
                    <a:cubicBezTo>
                      <a:pt x="14455" y="30430"/>
                      <a:pt x="14407" y="30073"/>
                      <a:pt x="14645" y="29061"/>
                    </a:cubicBezTo>
                    <a:lnTo>
                      <a:pt x="14669" y="29002"/>
                    </a:lnTo>
                    <a:cubicBezTo>
                      <a:pt x="14705" y="28835"/>
                      <a:pt x="14753" y="28621"/>
                      <a:pt x="14776" y="28466"/>
                    </a:cubicBezTo>
                    <a:close/>
                    <a:moveTo>
                      <a:pt x="13788" y="28537"/>
                    </a:moveTo>
                    <a:cubicBezTo>
                      <a:pt x="13836" y="28942"/>
                      <a:pt x="13907" y="29335"/>
                      <a:pt x="14014" y="29728"/>
                    </a:cubicBezTo>
                    <a:cubicBezTo>
                      <a:pt x="14062" y="29918"/>
                      <a:pt x="14038" y="30478"/>
                      <a:pt x="13943" y="30633"/>
                    </a:cubicBezTo>
                    <a:cubicBezTo>
                      <a:pt x="13888" y="30702"/>
                      <a:pt x="13629" y="30755"/>
                      <a:pt x="13333" y="30755"/>
                    </a:cubicBezTo>
                    <a:cubicBezTo>
                      <a:pt x="13118" y="30755"/>
                      <a:pt x="12883" y="30727"/>
                      <a:pt x="12693" y="30656"/>
                    </a:cubicBezTo>
                    <a:cubicBezTo>
                      <a:pt x="12609" y="30621"/>
                      <a:pt x="12538" y="30561"/>
                      <a:pt x="12502" y="30478"/>
                    </a:cubicBezTo>
                    <a:cubicBezTo>
                      <a:pt x="12431" y="30204"/>
                      <a:pt x="12431" y="29918"/>
                      <a:pt x="12526" y="29656"/>
                    </a:cubicBezTo>
                    <a:cubicBezTo>
                      <a:pt x="12609" y="29490"/>
                      <a:pt x="12681" y="28990"/>
                      <a:pt x="12705" y="28740"/>
                    </a:cubicBezTo>
                    <a:lnTo>
                      <a:pt x="13062" y="28668"/>
                    </a:lnTo>
                    <a:cubicBezTo>
                      <a:pt x="13312" y="28621"/>
                      <a:pt x="13550" y="28585"/>
                      <a:pt x="13776" y="28549"/>
                    </a:cubicBezTo>
                    <a:lnTo>
                      <a:pt x="13788" y="28537"/>
                    </a:lnTo>
                    <a:close/>
                    <a:moveTo>
                      <a:pt x="10252" y="28882"/>
                    </a:moveTo>
                    <a:cubicBezTo>
                      <a:pt x="10323" y="29192"/>
                      <a:pt x="10419" y="29490"/>
                      <a:pt x="10538" y="29775"/>
                    </a:cubicBezTo>
                    <a:cubicBezTo>
                      <a:pt x="10597" y="29930"/>
                      <a:pt x="10645" y="30085"/>
                      <a:pt x="10693" y="30252"/>
                    </a:cubicBezTo>
                    <a:cubicBezTo>
                      <a:pt x="10728" y="30454"/>
                      <a:pt x="10704" y="30716"/>
                      <a:pt x="10573" y="30835"/>
                    </a:cubicBezTo>
                    <a:cubicBezTo>
                      <a:pt x="10550" y="30847"/>
                      <a:pt x="10526" y="30871"/>
                      <a:pt x="10490" y="30883"/>
                    </a:cubicBezTo>
                    <a:lnTo>
                      <a:pt x="10466" y="30883"/>
                    </a:lnTo>
                    <a:cubicBezTo>
                      <a:pt x="10442" y="30835"/>
                      <a:pt x="10419" y="30811"/>
                      <a:pt x="10371" y="30787"/>
                    </a:cubicBezTo>
                    <a:cubicBezTo>
                      <a:pt x="10347" y="30776"/>
                      <a:pt x="10323" y="30776"/>
                      <a:pt x="10300" y="30776"/>
                    </a:cubicBezTo>
                    <a:cubicBezTo>
                      <a:pt x="10181" y="30656"/>
                      <a:pt x="10073" y="30526"/>
                      <a:pt x="9990" y="30383"/>
                    </a:cubicBezTo>
                    <a:cubicBezTo>
                      <a:pt x="9883" y="30216"/>
                      <a:pt x="9800" y="30037"/>
                      <a:pt x="9740" y="29859"/>
                    </a:cubicBezTo>
                    <a:cubicBezTo>
                      <a:pt x="9704" y="29740"/>
                      <a:pt x="9680" y="29621"/>
                      <a:pt x="9680" y="29502"/>
                    </a:cubicBezTo>
                    <a:cubicBezTo>
                      <a:pt x="9657" y="29299"/>
                      <a:pt x="9669" y="29097"/>
                      <a:pt x="9680" y="28906"/>
                    </a:cubicBezTo>
                    <a:lnTo>
                      <a:pt x="10026" y="28882"/>
                    </a:lnTo>
                    <a:close/>
                    <a:moveTo>
                      <a:pt x="17574" y="28811"/>
                    </a:moveTo>
                    <a:cubicBezTo>
                      <a:pt x="17932" y="28871"/>
                      <a:pt x="18241" y="28894"/>
                      <a:pt x="18515" y="28918"/>
                    </a:cubicBezTo>
                    <a:lnTo>
                      <a:pt x="18527" y="28906"/>
                    </a:lnTo>
                    <a:lnTo>
                      <a:pt x="18527" y="29252"/>
                    </a:lnTo>
                    <a:cubicBezTo>
                      <a:pt x="18527" y="29525"/>
                      <a:pt x="18491" y="29811"/>
                      <a:pt x="18432" y="30085"/>
                    </a:cubicBezTo>
                    <a:cubicBezTo>
                      <a:pt x="18372" y="30216"/>
                      <a:pt x="18313" y="30359"/>
                      <a:pt x="18229" y="30478"/>
                    </a:cubicBezTo>
                    <a:cubicBezTo>
                      <a:pt x="18193" y="30549"/>
                      <a:pt x="18146" y="30621"/>
                      <a:pt x="18110" y="30668"/>
                    </a:cubicBezTo>
                    <a:cubicBezTo>
                      <a:pt x="18074" y="30728"/>
                      <a:pt x="18051" y="30764"/>
                      <a:pt x="18015" y="30799"/>
                    </a:cubicBezTo>
                    <a:lnTo>
                      <a:pt x="18015" y="30811"/>
                    </a:lnTo>
                    <a:cubicBezTo>
                      <a:pt x="17967" y="30871"/>
                      <a:pt x="17908" y="30930"/>
                      <a:pt x="17836" y="30978"/>
                    </a:cubicBezTo>
                    <a:cubicBezTo>
                      <a:pt x="17812" y="30954"/>
                      <a:pt x="17789" y="30930"/>
                      <a:pt x="17765" y="30907"/>
                    </a:cubicBezTo>
                    <a:cubicBezTo>
                      <a:pt x="17622" y="30656"/>
                      <a:pt x="17503" y="30395"/>
                      <a:pt x="17420" y="30121"/>
                    </a:cubicBezTo>
                    <a:cubicBezTo>
                      <a:pt x="17491" y="29692"/>
                      <a:pt x="17562" y="29132"/>
                      <a:pt x="17574" y="28811"/>
                    </a:cubicBezTo>
                    <a:close/>
                    <a:moveTo>
                      <a:pt x="8061" y="30395"/>
                    </a:moveTo>
                    <a:cubicBezTo>
                      <a:pt x="8180" y="30549"/>
                      <a:pt x="8335" y="30668"/>
                      <a:pt x="8514" y="30752"/>
                    </a:cubicBezTo>
                    <a:cubicBezTo>
                      <a:pt x="8418" y="30859"/>
                      <a:pt x="8359" y="30978"/>
                      <a:pt x="8299" y="31109"/>
                    </a:cubicBezTo>
                    <a:cubicBezTo>
                      <a:pt x="8276" y="31168"/>
                      <a:pt x="8252" y="31240"/>
                      <a:pt x="8240" y="31311"/>
                    </a:cubicBezTo>
                    <a:cubicBezTo>
                      <a:pt x="8168" y="31228"/>
                      <a:pt x="8109" y="31133"/>
                      <a:pt x="8085" y="31014"/>
                    </a:cubicBezTo>
                    <a:lnTo>
                      <a:pt x="8097" y="31014"/>
                    </a:lnTo>
                    <a:cubicBezTo>
                      <a:pt x="8061" y="30811"/>
                      <a:pt x="8049" y="30609"/>
                      <a:pt x="8061" y="30395"/>
                    </a:cubicBezTo>
                    <a:close/>
                    <a:moveTo>
                      <a:pt x="20408" y="30585"/>
                    </a:moveTo>
                    <a:lnTo>
                      <a:pt x="20408" y="30585"/>
                    </a:lnTo>
                    <a:cubicBezTo>
                      <a:pt x="20444" y="30799"/>
                      <a:pt x="20432" y="31026"/>
                      <a:pt x="20360" y="31240"/>
                    </a:cubicBezTo>
                    <a:lnTo>
                      <a:pt x="20372" y="31240"/>
                    </a:lnTo>
                    <a:cubicBezTo>
                      <a:pt x="20325" y="31359"/>
                      <a:pt x="20241" y="31466"/>
                      <a:pt x="20122" y="31538"/>
                    </a:cubicBezTo>
                    <a:cubicBezTo>
                      <a:pt x="20146" y="31299"/>
                      <a:pt x="20110" y="31061"/>
                      <a:pt x="20015" y="30835"/>
                    </a:cubicBezTo>
                    <a:cubicBezTo>
                      <a:pt x="20146" y="30799"/>
                      <a:pt x="20265" y="30716"/>
                      <a:pt x="20360" y="30621"/>
                    </a:cubicBezTo>
                    <a:cubicBezTo>
                      <a:pt x="20372" y="30609"/>
                      <a:pt x="20396" y="30597"/>
                      <a:pt x="20408" y="30585"/>
                    </a:cubicBezTo>
                    <a:close/>
                    <a:moveTo>
                      <a:pt x="8859" y="30883"/>
                    </a:moveTo>
                    <a:cubicBezTo>
                      <a:pt x="8871" y="30907"/>
                      <a:pt x="8883" y="30918"/>
                      <a:pt x="8883" y="30942"/>
                    </a:cubicBezTo>
                    <a:cubicBezTo>
                      <a:pt x="8978" y="31073"/>
                      <a:pt x="9109" y="31168"/>
                      <a:pt x="9252" y="31204"/>
                    </a:cubicBezTo>
                    <a:cubicBezTo>
                      <a:pt x="9133" y="31430"/>
                      <a:pt x="9061" y="31669"/>
                      <a:pt x="9049" y="31919"/>
                    </a:cubicBezTo>
                    <a:cubicBezTo>
                      <a:pt x="9026" y="32050"/>
                      <a:pt x="9026" y="32192"/>
                      <a:pt x="9038" y="32335"/>
                    </a:cubicBezTo>
                    <a:cubicBezTo>
                      <a:pt x="9026" y="32311"/>
                      <a:pt x="9002" y="32288"/>
                      <a:pt x="8978" y="32264"/>
                    </a:cubicBezTo>
                    <a:cubicBezTo>
                      <a:pt x="8966" y="32240"/>
                      <a:pt x="8907" y="32169"/>
                      <a:pt x="8871" y="32133"/>
                    </a:cubicBezTo>
                    <a:cubicBezTo>
                      <a:pt x="8788" y="32026"/>
                      <a:pt x="8704" y="31907"/>
                      <a:pt x="8633" y="31788"/>
                    </a:cubicBezTo>
                    <a:cubicBezTo>
                      <a:pt x="8657" y="31716"/>
                      <a:pt x="8633" y="31645"/>
                      <a:pt x="8573" y="31609"/>
                    </a:cubicBezTo>
                    <a:cubicBezTo>
                      <a:pt x="8561" y="31478"/>
                      <a:pt x="8585" y="31347"/>
                      <a:pt x="8633" y="31240"/>
                    </a:cubicBezTo>
                    <a:cubicBezTo>
                      <a:pt x="8680" y="31097"/>
                      <a:pt x="8764" y="30978"/>
                      <a:pt x="8859" y="30883"/>
                    </a:cubicBezTo>
                    <a:close/>
                    <a:moveTo>
                      <a:pt x="19682" y="30954"/>
                    </a:moveTo>
                    <a:cubicBezTo>
                      <a:pt x="19801" y="31228"/>
                      <a:pt x="19813" y="31538"/>
                      <a:pt x="19729" y="31823"/>
                    </a:cubicBezTo>
                    <a:cubicBezTo>
                      <a:pt x="19694" y="31954"/>
                      <a:pt x="19646" y="32073"/>
                      <a:pt x="19586" y="32192"/>
                    </a:cubicBezTo>
                    <a:cubicBezTo>
                      <a:pt x="19551" y="32252"/>
                      <a:pt x="19491" y="32311"/>
                      <a:pt x="19432" y="32347"/>
                    </a:cubicBezTo>
                    <a:cubicBezTo>
                      <a:pt x="19491" y="32085"/>
                      <a:pt x="19503" y="31811"/>
                      <a:pt x="19456" y="31549"/>
                    </a:cubicBezTo>
                    <a:lnTo>
                      <a:pt x="19467" y="31549"/>
                    </a:lnTo>
                    <a:cubicBezTo>
                      <a:pt x="19456" y="31454"/>
                      <a:pt x="19420" y="31347"/>
                      <a:pt x="19384" y="31252"/>
                    </a:cubicBezTo>
                    <a:cubicBezTo>
                      <a:pt x="19503" y="31168"/>
                      <a:pt x="19598" y="31061"/>
                      <a:pt x="19682" y="30954"/>
                    </a:cubicBezTo>
                    <a:close/>
                    <a:moveTo>
                      <a:pt x="19075" y="31418"/>
                    </a:moveTo>
                    <a:cubicBezTo>
                      <a:pt x="19086" y="31478"/>
                      <a:pt x="19110" y="31538"/>
                      <a:pt x="19110" y="31609"/>
                    </a:cubicBezTo>
                    <a:cubicBezTo>
                      <a:pt x="19170" y="31883"/>
                      <a:pt x="19134" y="32169"/>
                      <a:pt x="19027" y="32419"/>
                    </a:cubicBezTo>
                    <a:cubicBezTo>
                      <a:pt x="18994" y="32629"/>
                      <a:pt x="18816" y="32778"/>
                      <a:pt x="18608" y="32778"/>
                    </a:cubicBezTo>
                    <a:cubicBezTo>
                      <a:pt x="18593" y="32778"/>
                      <a:pt x="18578" y="32777"/>
                      <a:pt x="18563" y="32776"/>
                    </a:cubicBezTo>
                    <a:cubicBezTo>
                      <a:pt x="18598" y="32407"/>
                      <a:pt x="18586" y="32038"/>
                      <a:pt x="18515" y="31669"/>
                    </a:cubicBezTo>
                    <a:lnTo>
                      <a:pt x="18539" y="31669"/>
                    </a:lnTo>
                    <a:cubicBezTo>
                      <a:pt x="18741" y="31645"/>
                      <a:pt x="18932" y="31561"/>
                      <a:pt x="19075" y="31418"/>
                    </a:cubicBezTo>
                    <a:close/>
                    <a:moveTo>
                      <a:pt x="9514" y="31490"/>
                    </a:moveTo>
                    <a:cubicBezTo>
                      <a:pt x="9633" y="31585"/>
                      <a:pt x="9788" y="31633"/>
                      <a:pt x="9954" y="31633"/>
                    </a:cubicBezTo>
                    <a:cubicBezTo>
                      <a:pt x="9919" y="31871"/>
                      <a:pt x="9919" y="32109"/>
                      <a:pt x="9931" y="32347"/>
                    </a:cubicBezTo>
                    <a:cubicBezTo>
                      <a:pt x="9931" y="32478"/>
                      <a:pt x="9942" y="32621"/>
                      <a:pt x="9966" y="32752"/>
                    </a:cubicBezTo>
                    <a:cubicBezTo>
                      <a:pt x="9913" y="32775"/>
                      <a:pt x="9861" y="32783"/>
                      <a:pt x="9811" y="32783"/>
                    </a:cubicBezTo>
                    <a:cubicBezTo>
                      <a:pt x="9782" y="32783"/>
                      <a:pt x="9754" y="32780"/>
                      <a:pt x="9728" y="32776"/>
                    </a:cubicBezTo>
                    <a:cubicBezTo>
                      <a:pt x="9573" y="32764"/>
                      <a:pt x="9454" y="32645"/>
                      <a:pt x="9430" y="32502"/>
                    </a:cubicBezTo>
                    <a:cubicBezTo>
                      <a:pt x="9383" y="32323"/>
                      <a:pt x="9371" y="32145"/>
                      <a:pt x="9383" y="31966"/>
                    </a:cubicBezTo>
                    <a:lnTo>
                      <a:pt x="9395" y="31954"/>
                    </a:lnTo>
                    <a:cubicBezTo>
                      <a:pt x="9407" y="31799"/>
                      <a:pt x="9454" y="31645"/>
                      <a:pt x="9514" y="31490"/>
                    </a:cubicBezTo>
                    <a:close/>
                    <a:moveTo>
                      <a:pt x="17041" y="31427"/>
                    </a:moveTo>
                    <a:cubicBezTo>
                      <a:pt x="17056" y="31427"/>
                      <a:pt x="17071" y="31428"/>
                      <a:pt x="17086" y="31430"/>
                    </a:cubicBezTo>
                    <a:cubicBezTo>
                      <a:pt x="17098" y="31430"/>
                      <a:pt x="17122" y="31430"/>
                      <a:pt x="17134" y="31442"/>
                    </a:cubicBezTo>
                    <a:cubicBezTo>
                      <a:pt x="17181" y="31478"/>
                      <a:pt x="17193" y="31538"/>
                      <a:pt x="17193" y="31597"/>
                    </a:cubicBezTo>
                    <a:cubicBezTo>
                      <a:pt x="17193" y="31752"/>
                      <a:pt x="17181" y="31907"/>
                      <a:pt x="17146" y="32061"/>
                    </a:cubicBezTo>
                    <a:cubicBezTo>
                      <a:pt x="17134" y="32133"/>
                      <a:pt x="17122" y="32192"/>
                      <a:pt x="17110" y="32240"/>
                    </a:cubicBezTo>
                    <a:cubicBezTo>
                      <a:pt x="17098" y="32431"/>
                      <a:pt x="17062" y="32621"/>
                      <a:pt x="17015" y="32800"/>
                    </a:cubicBezTo>
                    <a:cubicBezTo>
                      <a:pt x="16991" y="32895"/>
                      <a:pt x="16955" y="32990"/>
                      <a:pt x="16908" y="33073"/>
                    </a:cubicBezTo>
                    <a:cubicBezTo>
                      <a:pt x="16765" y="32990"/>
                      <a:pt x="16622" y="32883"/>
                      <a:pt x="16503" y="32764"/>
                    </a:cubicBezTo>
                    <a:cubicBezTo>
                      <a:pt x="16503" y="32633"/>
                      <a:pt x="16515" y="32514"/>
                      <a:pt x="16527" y="32383"/>
                    </a:cubicBezTo>
                    <a:lnTo>
                      <a:pt x="16538" y="32383"/>
                    </a:lnTo>
                    <a:lnTo>
                      <a:pt x="16538" y="32300"/>
                    </a:lnTo>
                    <a:cubicBezTo>
                      <a:pt x="16550" y="32121"/>
                      <a:pt x="16562" y="31954"/>
                      <a:pt x="16550" y="31776"/>
                    </a:cubicBezTo>
                    <a:cubicBezTo>
                      <a:pt x="16617" y="31675"/>
                      <a:pt x="16811" y="31427"/>
                      <a:pt x="17041" y="31427"/>
                    </a:cubicBezTo>
                    <a:close/>
                    <a:moveTo>
                      <a:pt x="12587" y="31263"/>
                    </a:moveTo>
                    <a:cubicBezTo>
                      <a:pt x="12607" y="31263"/>
                      <a:pt x="12627" y="31267"/>
                      <a:pt x="12645" y="31276"/>
                    </a:cubicBezTo>
                    <a:cubicBezTo>
                      <a:pt x="12800" y="31311"/>
                      <a:pt x="12967" y="31538"/>
                      <a:pt x="12990" y="31883"/>
                    </a:cubicBezTo>
                    <a:cubicBezTo>
                      <a:pt x="13002" y="31942"/>
                      <a:pt x="13002" y="32014"/>
                      <a:pt x="12990" y="32085"/>
                    </a:cubicBezTo>
                    <a:cubicBezTo>
                      <a:pt x="12979" y="32288"/>
                      <a:pt x="12931" y="32490"/>
                      <a:pt x="12871" y="32692"/>
                    </a:cubicBezTo>
                    <a:cubicBezTo>
                      <a:pt x="12764" y="33014"/>
                      <a:pt x="12657" y="33097"/>
                      <a:pt x="12633" y="33109"/>
                    </a:cubicBezTo>
                    <a:cubicBezTo>
                      <a:pt x="12621" y="33115"/>
                      <a:pt x="12609" y="33118"/>
                      <a:pt x="12598" y="33118"/>
                    </a:cubicBezTo>
                    <a:cubicBezTo>
                      <a:pt x="12586" y="33118"/>
                      <a:pt x="12574" y="33115"/>
                      <a:pt x="12562" y="33109"/>
                    </a:cubicBezTo>
                    <a:cubicBezTo>
                      <a:pt x="12443" y="33073"/>
                      <a:pt x="12371" y="32954"/>
                      <a:pt x="12324" y="32776"/>
                    </a:cubicBezTo>
                    <a:cubicBezTo>
                      <a:pt x="12276" y="32490"/>
                      <a:pt x="12264" y="32192"/>
                      <a:pt x="12288" y="31907"/>
                    </a:cubicBezTo>
                    <a:lnTo>
                      <a:pt x="12300" y="31907"/>
                    </a:lnTo>
                    <a:cubicBezTo>
                      <a:pt x="12312" y="31871"/>
                      <a:pt x="12312" y="31835"/>
                      <a:pt x="12312" y="31799"/>
                    </a:cubicBezTo>
                    <a:lnTo>
                      <a:pt x="12312" y="31764"/>
                    </a:lnTo>
                    <a:cubicBezTo>
                      <a:pt x="12336" y="31526"/>
                      <a:pt x="12407" y="31359"/>
                      <a:pt x="12502" y="31288"/>
                    </a:cubicBezTo>
                    <a:cubicBezTo>
                      <a:pt x="12524" y="31273"/>
                      <a:pt x="12556" y="31263"/>
                      <a:pt x="12587" y="31263"/>
                    </a:cubicBezTo>
                    <a:close/>
                    <a:moveTo>
                      <a:pt x="14756" y="31427"/>
                    </a:moveTo>
                    <a:cubicBezTo>
                      <a:pt x="14771" y="31427"/>
                      <a:pt x="14786" y="31428"/>
                      <a:pt x="14800" y="31430"/>
                    </a:cubicBezTo>
                    <a:lnTo>
                      <a:pt x="14836" y="31430"/>
                    </a:lnTo>
                    <a:cubicBezTo>
                      <a:pt x="14850" y="31428"/>
                      <a:pt x="14864" y="31427"/>
                      <a:pt x="14878" y="31427"/>
                    </a:cubicBezTo>
                    <a:cubicBezTo>
                      <a:pt x="14950" y="31427"/>
                      <a:pt x="15024" y="31452"/>
                      <a:pt x="15074" y="31502"/>
                    </a:cubicBezTo>
                    <a:cubicBezTo>
                      <a:pt x="15157" y="31597"/>
                      <a:pt x="15145" y="31776"/>
                      <a:pt x="15122" y="31930"/>
                    </a:cubicBezTo>
                    <a:cubicBezTo>
                      <a:pt x="15122" y="31990"/>
                      <a:pt x="15122" y="32038"/>
                      <a:pt x="15122" y="32085"/>
                    </a:cubicBezTo>
                    <a:cubicBezTo>
                      <a:pt x="15110" y="32300"/>
                      <a:pt x="15086" y="32514"/>
                      <a:pt x="15038" y="32728"/>
                    </a:cubicBezTo>
                    <a:cubicBezTo>
                      <a:pt x="15026" y="32823"/>
                      <a:pt x="15014" y="32907"/>
                      <a:pt x="15003" y="32931"/>
                    </a:cubicBezTo>
                    <a:cubicBezTo>
                      <a:pt x="15003" y="32963"/>
                      <a:pt x="14922" y="33137"/>
                      <a:pt x="14789" y="33137"/>
                    </a:cubicBezTo>
                    <a:cubicBezTo>
                      <a:pt x="14777" y="33137"/>
                      <a:pt x="14765" y="33136"/>
                      <a:pt x="14753" y="33133"/>
                    </a:cubicBezTo>
                    <a:cubicBezTo>
                      <a:pt x="14705" y="33121"/>
                      <a:pt x="14598" y="33085"/>
                      <a:pt x="14562" y="32728"/>
                    </a:cubicBezTo>
                    <a:lnTo>
                      <a:pt x="14574" y="32728"/>
                    </a:lnTo>
                    <a:cubicBezTo>
                      <a:pt x="14550" y="32609"/>
                      <a:pt x="14550" y="32466"/>
                      <a:pt x="14550" y="32335"/>
                    </a:cubicBezTo>
                    <a:cubicBezTo>
                      <a:pt x="14550" y="32228"/>
                      <a:pt x="14538" y="32133"/>
                      <a:pt x="14526" y="32050"/>
                    </a:cubicBezTo>
                    <a:lnTo>
                      <a:pt x="14526" y="31954"/>
                    </a:lnTo>
                    <a:cubicBezTo>
                      <a:pt x="14503" y="31764"/>
                      <a:pt x="14479" y="31561"/>
                      <a:pt x="14550" y="31490"/>
                    </a:cubicBezTo>
                    <a:cubicBezTo>
                      <a:pt x="14609" y="31450"/>
                      <a:pt x="14685" y="31427"/>
                      <a:pt x="14756" y="31427"/>
                    </a:cubicBezTo>
                    <a:close/>
                    <a:moveTo>
                      <a:pt x="10383" y="31240"/>
                    </a:moveTo>
                    <a:cubicBezTo>
                      <a:pt x="10573" y="31478"/>
                      <a:pt x="10835" y="31657"/>
                      <a:pt x="11133" y="31740"/>
                    </a:cubicBezTo>
                    <a:cubicBezTo>
                      <a:pt x="11074" y="32121"/>
                      <a:pt x="11050" y="32502"/>
                      <a:pt x="11085" y="32883"/>
                    </a:cubicBezTo>
                    <a:cubicBezTo>
                      <a:pt x="10954" y="33014"/>
                      <a:pt x="10788" y="33121"/>
                      <a:pt x="10621" y="33181"/>
                    </a:cubicBezTo>
                    <a:cubicBezTo>
                      <a:pt x="10562" y="33181"/>
                      <a:pt x="10431" y="33169"/>
                      <a:pt x="10359" y="32859"/>
                    </a:cubicBezTo>
                    <a:cubicBezTo>
                      <a:pt x="10359" y="32812"/>
                      <a:pt x="10347" y="32752"/>
                      <a:pt x="10312" y="32716"/>
                    </a:cubicBezTo>
                    <a:lnTo>
                      <a:pt x="10323" y="32716"/>
                    </a:lnTo>
                    <a:cubicBezTo>
                      <a:pt x="10300" y="32585"/>
                      <a:pt x="10288" y="32454"/>
                      <a:pt x="10276" y="32323"/>
                    </a:cubicBezTo>
                    <a:cubicBezTo>
                      <a:pt x="10264" y="32061"/>
                      <a:pt x="10288" y="31788"/>
                      <a:pt x="10323" y="31526"/>
                    </a:cubicBezTo>
                    <a:cubicBezTo>
                      <a:pt x="10359" y="31478"/>
                      <a:pt x="10371" y="31430"/>
                      <a:pt x="10347" y="31383"/>
                    </a:cubicBezTo>
                    <a:cubicBezTo>
                      <a:pt x="10359" y="31323"/>
                      <a:pt x="10371" y="31276"/>
                      <a:pt x="10383" y="31240"/>
                    </a:cubicBezTo>
                    <a:close/>
                    <a:moveTo>
                      <a:pt x="13815" y="31315"/>
                    </a:moveTo>
                    <a:cubicBezTo>
                      <a:pt x="13830" y="31315"/>
                      <a:pt x="13845" y="31318"/>
                      <a:pt x="13860" y="31323"/>
                    </a:cubicBezTo>
                    <a:cubicBezTo>
                      <a:pt x="13895" y="31335"/>
                      <a:pt x="13943" y="31418"/>
                      <a:pt x="13955" y="31561"/>
                    </a:cubicBezTo>
                    <a:cubicBezTo>
                      <a:pt x="13991" y="31871"/>
                      <a:pt x="13991" y="32192"/>
                      <a:pt x="13955" y="32514"/>
                    </a:cubicBezTo>
                    <a:lnTo>
                      <a:pt x="13955" y="32573"/>
                    </a:lnTo>
                    <a:cubicBezTo>
                      <a:pt x="13955" y="32621"/>
                      <a:pt x="13943" y="32669"/>
                      <a:pt x="13931" y="32728"/>
                    </a:cubicBezTo>
                    <a:cubicBezTo>
                      <a:pt x="13895" y="33085"/>
                      <a:pt x="13824" y="33169"/>
                      <a:pt x="13800" y="33193"/>
                    </a:cubicBezTo>
                    <a:lnTo>
                      <a:pt x="13764" y="33193"/>
                    </a:lnTo>
                    <a:cubicBezTo>
                      <a:pt x="13681" y="33181"/>
                      <a:pt x="13574" y="33050"/>
                      <a:pt x="13479" y="32704"/>
                    </a:cubicBezTo>
                    <a:lnTo>
                      <a:pt x="13490" y="32704"/>
                    </a:lnTo>
                    <a:cubicBezTo>
                      <a:pt x="13419" y="32431"/>
                      <a:pt x="13371" y="32145"/>
                      <a:pt x="13348" y="31859"/>
                    </a:cubicBezTo>
                    <a:cubicBezTo>
                      <a:pt x="13360" y="31847"/>
                      <a:pt x="13360" y="31835"/>
                      <a:pt x="13348" y="31835"/>
                    </a:cubicBezTo>
                    <a:lnTo>
                      <a:pt x="13348" y="31811"/>
                    </a:lnTo>
                    <a:cubicBezTo>
                      <a:pt x="13336" y="31561"/>
                      <a:pt x="13479" y="31442"/>
                      <a:pt x="13752" y="31335"/>
                    </a:cubicBezTo>
                    <a:cubicBezTo>
                      <a:pt x="13773" y="31321"/>
                      <a:pt x="13794" y="31315"/>
                      <a:pt x="13815" y="31315"/>
                    </a:cubicBezTo>
                    <a:close/>
                    <a:moveTo>
                      <a:pt x="16086" y="31216"/>
                    </a:moveTo>
                    <a:cubicBezTo>
                      <a:pt x="16086" y="31216"/>
                      <a:pt x="16169" y="31276"/>
                      <a:pt x="16205" y="31692"/>
                    </a:cubicBezTo>
                    <a:cubicBezTo>
                      <a:pt x="16193" y="31728"/>
                      <a:pt x="16193" y="31764"/>
                      <a:pt x="16205" y="31799"/>
                    </a:cubicBezTo>
                    <a:cubicBezTo>
                      <a:pt x="16205" y="31942"/>
                      <a:pt x="16205" y="32097"/>
                      <a:pt x="16181" y="32264"/>
                    </a:cubicBezTo>
                    <a:lnTo>
                      <a:pt x="16181" y="32359"/>
                    </a:lnTo>
                    <a:cubicBezTo>
                      <a:pt x="16169" y="32502"/>
                      <a:pt x="16169" y="32657"/>
                      <a:pt x="16146" y="32788"/>
                    </a:cubicBezTo>
                    <a:cubicBezTo>
                      <a:pt x="16098" y="33145"/>
                      <a:pt x="16038" y="33193"/>
                      <a:pt x="16027" y="33193"/>
                    </a:cubicBezTo>
                    <a:lnTo>
                      <a:pt x="16015" y="33193"/>
                    </a:lnTo>
                    <a:cubicBezTo>
                      <a:pt x="15824" y="33157"/>
                      <a:pt x="15693" y="33002"/>
                      <a:pt x="15610" y="32716"/>
                    </a:cubicBezTo>
                    <a:lnTo>
                      <a:pt x="15622" y="32716"/>
                    </a:lnTo>
                    <a:lnTo>
                      <a:pt x="15622" y="32704"/>
                    </a:lnTo>
                    <a:cubicBezTo>
                      <a:pt x="15538" y="32311"/>
                      <a:pt x="15515" y="31907"/>
                      <a:pt x="15562" y="31514"/>
                    </a:cubicBezTo>
                    <a:cubicBezTo>
                      <a:pt x="15586" y="31418"/>
                      <a:pt x="15836" y="31228"/>
                      <a:pt x="16086" y="31216"/>
                    </a:cubicBezTo>
                    <a:close/>
                    <a:moveTo>
                      <a:pt x="18098" y="31228"/>
                    </a:moveTo>
                    <a:cubicBezTo>
                      <a:pt x="18122" y="31323"/>
                      <a:pt x="18146" y="31418"/>
                      <a:pt x="18158" y="31514"/>
                    </a:cubicBezTo>
                    <a:cubicBezTo>
                      <a:pt x="18229" y="31907"/>
                      <a:pt x="18253" y="32300"/>
                      <a:pt x="18217" y="32704"/>
                    </a:cubicBezTo>
                    <a:lnTo>
                      <a:pt x="18193" y="32788"/>
                    </a:lnTo>
                    <a:cubicBezTo>
                      <a:pt x="18182" y="32823"/>
                      <a:pt x="18170" y="32859"/>
                      <a:pt x="18158" y="32895"/>
                    </a:cubicBezTo>
                    <a:cubicBezTo>
                      <a:pt x="18086" y="33157"/>
                      <a:pt x="18027" y="33193"/>
                      <a:pt x="18015" y="33193"/>
                    </a:cubicBezTo>
                    <a:cubicBezTo>
                      <a:pt x="17932" y="33193"/>
                      <a:pt x="17646" y="33002"/>
                      <a:pt x="17384" y="32788"/>
                    </a:cubicBezTo>
                    <a:cubicBezTo>
                      <a:pt x="17420" y="32609"/>
                      <a:pt x="17443" y="32442"/>
                      <a:pt x="17455" y="32264"/>
                    </a:cubicBezTo>
                    <a:lnTo>
                      <a:pt x="17467" y="32264"/>
                    </a:lnTo>
                    <a:cubicBezTo>
                      <a:pt x="17467" y="32240"/>
                      <a:pt x="17479" y="32192"/>
                      <a:pt x="17491" y="32133"/>
                    </a:cubicBezTo>
                    <a:cubicBezTo>
                      <a:pt x="17527" y="31978"/>
                      <a:pt x="17539" y="31835"/>
                      <a:pt x="17551" y="31680"/>
                    </a:cubicBezTo>
                    <a:cubicBezTo>
                      <a:pt x="17693" y="31573"/>
                      <a:pt x="17824" y="31454"/>
                      <a:pt x="17943" y="31311"/>
                    </a:cubicBezTo>
                    <a:cubicBezTo>
                      <a:pt x="18003" y="31299"/>
                      <a:pt x="18051" y="31264"/>
                      <a:pt x="18098" y="31228"/>
                    </a:cubicBezTo>
                    <a:close/>
                    <a:moveTo>
                      <a:pt x="11662" y="31364"/>
                    </a:moveTo>
                    <a:cubicBezTo>
                      <a:pt x="11670" y="31364"/>
                      <a:pt x="11676" y="31366"/>
                      <a:pt x="11681" y="31371"/>
                    </a:cubicBezTo>
                    <a:cubicBezTo>
                      <a:pt x="11764" y="31395"/>
                      <a:pt x="11883" y="31597"/>
                      <a:pt x="11943" y="31835"/>
                    </a:cubicBezTo>
                    <a:cubicBezTo>
                      <a:pt x="11907" y="32145"/>
                      <a:pt x="11919" y="32466"/>
                      <a:pt x="11966" y="32776"/>
                    </a:cubicBezTo>
                    <a:lnTo>
                      <a:pt x="11966" y="32788"/>
                    </a:lnTo>
                    <a:cubicBezTo>
                      <a:pt x="11871" y="32954"/>
                      <a:pt x="11740" y="33097"/>
                      <a:pt x="11585" y="33193"/>
                    </a:cubicBezTo>
                    <a:cubicBezTo>
                      <a:pt x="11562" y="33193"/>
                      <a:pt x="11538" y="33204"/>
                      <a:pt x="11514" y="33204"/>
                    </a:cubicBezTo>
                    <a:cubicBezTo>
                      <a:pt x="11478" y="33121"/>
                      <a:pt x="11455" y="33026"/>
                      <a:pt x="11443" y="32942"/>
                    </a:cubicBezTo>
                    <a:cubicBezTo>
                      <a:pt x="11395" y="32502"/>
                      <a:pt x="11419" y="32073"/>
                      <a:pt x="11502" y="31657"/>
                    </a:cubicBezTo>
                    <a:cubicBezTo>
                      <a:pt x="11526" y="31573"/>
                      <a:pt x="11538" y="31502"/>
                      <a:pt x="11574" y="31430"/>
                    </a:cubicBezTo>
                    <a:cubicBezTo>
                      <a:pt x="11585" y="31418"/>
                      <a:pt x="11585" y="31407"/>
                      <a:pt x="11597" y="31395"/>
                    </a:cubicBezTo>
                    <a:cubicBezTo>
                      <a:pt x="11628" y="31372"/>
                      <a:pt x="11648" y="31364"/>
                      <a:pt x="11662" y="31364"/>
                    </a:cubicBezTo>
                    <a:close/>
                    <a:moveTo>
                      <a:pt x="1834" y="23120"/>
                    </a:moveTo>
                    <a:lnTo>
                      <a:pt x="1834" y="23120"/>
                    </a:lnTo>
                    <a:cubicBezTo>
                      <a:pt x="2418" y="23608"/>
                      <a:pt x="3418" y="24334"/>
                      <a:pt x="4239" y="24406"/>
                    </a:cubicBezTo>
                    <a:cubicBezTo>
                      <a:pt x="4620" y="24430"/>
                      <a:pt x="4989" y="24525"/>
                      <a:pt x="5347" y="24680"/>
                    </a:cubicBezTo>
                    <a:cubicBezTo>
                      <a:pt x="5359" y="24918"/>
                      <a:pt x="5406" y="25489"/>
                      <a:pt x="5478" y="26132"/>
                    </a:cubicBezTo>
                    <a:cubicBezTo>
                      <a:pt x="5537" y="26680"/>
                      <a:pt x="5632" y="27227"/>
                      <a:pt x="5763" y="27763"/>
                    </a:cubicBezTo>
                    <a:cubicBezTo>
                      <a:pt x="5882" y="28275"/>
                      <a:pt x="5978" y="28799"/>
                      <a:pt x="6037" y="29323"/>
                    </a:cubicBezTo>
                    <a:cubicBezTo>
                      <a:pt x="6132" y="30025"/>
                      <a:pt x="6216" y="30633"/>
                      <a:pt x="6394" y="30918"/>
                    </a:cubicBezTo>
                    <a:cubicBezTo>
                      <a:pt x="6432" y="30974"/>
                      <a:pt x="6485" y="30997"/>
                      <a:pt x="6536" y="30997"/>
                    </a:cubicBezTo>
                    <a:cubicBezTo>
                      <a:pt x="6662" y="30997"/>
                      <a:pt x="6785" y="30860"/>
                      <a:pt x="6692" y="30716"/>
                    </a:cubicBezTo>
                    <a:cubicBezTo>
                      <a:pt x="6549" y="30502"/>
                      <a:pt x="6466" y="29906"/>
                      <a:pt x="6382" y="29275"/>
                    </a:cubicBezTo>
                    <a:cubicBezTo>
                      <a:pt x="6323" y="28728"/>
                      <a:pt x="6228" y="28204"/>
                      <a:pt x="6097" y="27668"/>
                    </a:cubicBezTo>
                    <a:cubicBezTo>
                      <a:pt x="6013" y="27323"/>
                      <a:pt x="5954" y="26977"/>
                      <a:pt x="5906" y="26620"/>
                    </a:cubicBezTo>
                    <a:lnTo>
                      <a:pt x="5906" y="26620"/>
                    </a:lnTo>
                    <a:cubicBezTo>
                      <a:pt x="6132" y="27120"/>
                      <a:pt x="7121" y="29252"/>
                      <a:pt x="7835" y="29894"/>
                    </a:cubicBezTo>
                    <a:cubicBezTo>
                      <a:pt x="7633" y="30299"/>
                      <a:pt x="7716" y="30871"/>
                      <a:pt x="7752" y="31061"/>
                    </a:cubicBezTo>
                    <a:cubicBezTo>
                      <a:pt x="7799" y="31430"/>
                      <a:pt x="8097" y="31692"/>
                      <a:pt x="8276" y="31811"/>
                    </a:cubicBezTo>
                    <a:cubicBezTo>
                      <a:pt x="8347" y="32014"/>
                      <a:pt x="8466" y="32192"/>
                      <a:pt x="8609" y="32347"/>
                    </a:cubicBezTo>
                    <a:cubicBezTo>
                      <a:pt x="8633" y="32383"/>
                      <a:pt x="8668" y="32431"/>
                      <a:pt x="8704" y="32466"/>
                    </a:cubicBezTo>
                    <a:cubicBezTo>
                      <a:pt x="8847" y="32669"/>
                      <a:pt x="8990" y="32764"/>
                      <a:pt x="9133" y="32764"/>
                    </a:cubicBezTo>
                    <a:lnTo>
                      <a:pt x="9157" y="32764"/>
                    </a:lnTo>
                    <a:cubicBezTo>
                      <a:pt x="9264" y="32966"/>
                      <a:pt x="9454" y="33097"/>
                      <a:pt x="9680" y="33121"/>
                    </a:cubicBezTo>
                    <a:cubicBezTo>
                      <a:pt x="9716" y="33133"/>
                      <a:pt x="9764" y="33133"/>
                      <a:pt x="9811" y="33133"/>
                    </a:cubicBezTo>
                    <a:cubicBezTo>
                      <a:pt x="9895" y="33133"/>
                      <a:pt x="9978" y="33121"/>
                      <a:pt x="10061" y="33097"/>
                    </a:cubicBezTo>
                    <a:cubicBezTo>
                      <a:pt x="10169" y="33383"/>
                      <a:pt x="10347" y="33526"/>
                      <a:pt x="10597" y="33538"/>
                    </a:cubicBezTo>
                    <a:lnTo>
                      <a:pt x="10609" y="33538"/>
                    </a:lnTo>
                    <a:cubicBezTo>
                      <a:pt x="10823" y="33514"/>
                      <a:pt x="11014" y="33419"/>
                      <a:pt x="11169" y="33276"/>
                    </a:cubicBezTo>
                    <a:cubicBezTo>
                      <a:pt x="11204" y="33443"/>
                      <a:pt x="11359" y="33562"/>
                      <a:pt x="11526" y="33562"/>
                    </a:cubicBezTo>
                    <a:cubicBezTo>
                      <a:pt x="11645" y="33550"/>
                      <a:pt x="11764" y="33514"/>
                      <a:pt x="11859" y="33443"/>
                    </a:cubicBezTo>
                    <a:cubicBezTo>
                      <a:pt x="11955" y="33371"/>
                      <a:pt x="12050" y="33288"/>
                      <a:pt x="12121" y="33193"/>
                    </a:cubicBezTo>
                    <a:cubicBezTo>
                      <a:pt x="12205" y="33312"/>
                      <a:pt x="12312" y="33395"/>
                      <a:pt x="12455" y="33443"/>
                    </a:cubicBezTo>
                    <a:cubicBezTo>
                      <a:pt x="12502" y="33466"/>
                      <a:pt x="12550" y="33466"/>
                      <a:pt x="12598" y="33478"/>
                    </a:cubicBezTo>
                    <a:cubicBezTo>
                      <a:pt x="12669" y="33466"/>
                      <a:pt x="12740" y="33454"/>
                      <a:pt x="12800" y="33431"/>
                    </a:cubicBezTo>
                    <a:cubicBezTo>
                      <a:pt x="12979" y="33312"/>
                      <a:pt x="13109" y="33133"/>
                      <a:pt x="13169" y="32931"/>
                    </a:cubicBezTo>
                    <a:lnTo>
                      <a:pt x="13193" y="32931"/>
                    </a:lnTo>
                    <a:cubicBezTo>
                      <a:pt x="13312" y="33300"/>
                      <a:pt x="13490" y="33502"/>
                      <a:pt x="13705" y="33538"/>
                    </a:cubicBezTo>
                    <a:cubicBezTo>
                      <a:pt x="13729" y="33550"/>
                      <a:pt x="13752" y="33550"/>
                      <a:pt x="13776" y="33550"/>
                    </a:cubicBezTo>
                    <a:cubicBezTo>
                      <a:pt x="13860" y="33550"/>
                      <a:pt x="13931" y="33526"/>
                      <a:pt x="14002" y="33478"/>
                    </a:cubicBezTo>
                    <a:cubicBezTo>
                      <a:pt x="14145" y="33335"/>
                      <a:pt x="14241" y="33157"/>
                      <a:pt x="14252" y="32966"/>
                    </a:cubicBezTo>
                    <a:cubicBezTo>
                      <a:pt x="14288" y="33193"/>
                      <a:pt x="14443" y="33383"/>
                      <a:pt x="14657" y="33466"/>
                    </a:cubicBezTo>
                    <a:cubicBezTo>
                      <a:pt x="14705" y="33478"/>
                      <a:pt x="14753" y="33490"/>
                      <a:pt x="14800" y="33490"/>
                    </a:cubicBezTo>
                    <a:cubicBezTo>
                      <a:pt x="15098" y="33490"/>
                      <a:pt x="15288" y="33204"/>
                      <a:pt x="15348" y="33038"/>
                    </a:cubicBezTo>
                    <a:cubicBezTo>
                      <a:pt x="15348" y="33026"/>
                      <a:pt x="15348" y="33014"/>
                      <a:pt x="15348" y="33014"/>
                    </a:cubicBezTo>
                    <a:cubicBezTo>
                      <a:pt x="15431" y="33276"/>
                      <a:pt x="15657" y="33478"/>
                      <a:pt x="15943" y="33538"/>
                    </a:cubicBezTo>
                    <a:cubicBezTo>
                      <a:pt x="15967" y="33550"/>
                      <a:pt x="15991" y="33550"/>
                      <a:pt x="16015" y="33550"/>
                    </a:cubicBezTo>
                    <a:cubicBezTo>
                      <a:pt x="16086" y="33550"/>
                      <a:pt x="16169" y="33526"/>
                      <a:pt x="16229" y="33478"/>
                    </a:cubicBezTo>
                    <a:cubicBezTo>
                      <a:pt x="16324" y="33395"/>
                      <a:pt x="16384" y="33288"/>
                      <a:pt x="16419" y="33169"/>
                    </a:cubicBezTo>
                    <a:cubicBezTo>
                      <a:pt x="16562" y="33312"/>
                      <a:pt x="16741" y="33395"/>
                      <a:pt x="16931" y="33431"/>
                    </a:cubicBezTo>
                    <a:lnTo>
                      <a:pt x="16967" y="33431"/>
                    </a:lnTo>
                    <a:cubicBezTo>
                      <a:pt x="17098" y="33419"/>
                      <a:pt x="17193" y="33300"/>
                      <a:pt x="17265" y="33157"/>
                    </a:cubicBezTo>
                    <a:cubicBezTo>
                      <a:pt x="17491" y="33335"/>
                      <a:pt x="17801" y="33550"/>
                      <a:pt x="18003" y="33550"/>
                    </a:cubicBezTo>
                    <a:lnTo>
                      <a:pt x="18015" y="33550"/>
                    </a:lnTo>
                    <a:cubicBezTo>
                      <a:pt x="18265" y="33538"/>
                      <a:pt x="18384" y="33312"/>
                      <a:pt x="18455" y="33133"/>
                    </a:cubicBezTo>
                    <a:lnTo>
                      <a:pt x="18527" y="33133"/>
                    </a:lnTo>
                    <a:cubicBezTo>
                      <a:pt x="18548" y="33135"/>
                      <a:pt x="18569" y="33136"/>
                      <a:pt x="18591" y="33136"/>
                    </a:cubicBezTo>
                    <a:cubicBezTo>
                      <a:pt x="18692" y="33136"/>
                      <a:pt x="18796" y="33115"/>
                      <a:pt x="18884" y="33085"/>
                    </a:cubicBezTo>
                    <a:cubicBezTo>
                      <a:pt x="19051" y="33002"/>
                      <a:pt x="19194" y="32871"/>
                      <a:pt x="19277" y="32716"/>
                    </a:cubicBezTo>
                    <a:lnTo>
                      <a:pt x="19467" y="32716"/>
                    </a:lnTo>
                    <a:cubicBezTo>
                      <a:pt x="19646" y="32657"/>
                      <a:pt x="19801" y="32538"/>
                      <a:pt x="19884" y="32371"/>
                    </a:cubicBezTo>
                    <a:cubicBezTo>
                      <a:pt x="19956" y="32252"/>
                      <a:pt x="20003" y="32133"/>
                      <a:pt x="20051" y="32002"/>
                    </a:cubicBezTo>
                    <a:cubicBezTo>
                      <a:pt x="20218" y="31919"/>
                      <a:pt x="20610" y="31692"/>
                      <a:pt x="20706" y="31335"/>
                    </a:cubicBezTo>
                    <a:cubicBezTo>
                      <a:pt x="20801" y="31049"/>
                      <a:pt x="20813" y="30752"/>
                      <a:pt x="20741" y="30466"/>
                    </a:cubicBezTo>
                    <a:cubicBezTo>
                      <a:pt x="20753" y="30430"/>
                      <a:pt x="20765" y="30406"/>
                      <a:pt x="20777" y="30371"/>
                    </a:cubicBezTo>
                    <a:cubicBezTo>
                      <a:pt x="20777" y="30359"/>
                      <a:pt x="20789" y="30335"/>
                      <a:pt x="20789" y="30311"/>
                    </a:cubicBezTo>
                    <a:lnTo>
                      <a:pt x="20789" y="30299"/>
                    </a:lnTo>
                    <a:cubicBezTo>
                      <a:pt x="20837" y="30168"/>
                      <a:pt x="20837" y="30014"/>
                      <a:pt x="20777" y="29883"/>
                    </a:cubicBezTo>
                    <a:cubicBezTo>
                      <a:pt x="21575" y="28906"/>
                      <a:pt x="22468" y="27037"/>
                      <a:pt x="22670" y="26620"/>
                    </a:cubicBezTo>
                    <a:lnTo>
                      <a:pt x="22670" y="26620"/>
                    </a:lnTo>
                    <a:cubicBezTo>
                      <a:pt x="22408" y="28275"/>
                      <a:pt x="21992" y="30359"/>
                      <a:pt x="21420" y="31323"/>
                    </a:cubicBezTo>
                    <a:cubicBezTo>
                      <a:pt x="21372" y="31407"/>
                      <a:pt x="21396" y="31514"/>
                      <a:pt x="21480" y="31561"/>
                    </a:cubicBezTo>
                    <a:cubicBezTo>
                      <a:pt x="21503" y="31573"/>
                      <a:pt x="21539" y="31585"/>
                      <a:pt x="21575" y="31585"/>
                    </a:cubicBezTo>
                    <a:cubicBezTo>
                      <a:pt x="21634" y="31585"/>
                      <a:pt x="21682" y="31549"/>
                      <a:pt x="21718" y="31502"/>
                    </a:cubicBezTo>
                    <a:cubicBezTo>
                      <a:pt x="22349" y="30466"/>
                      <a:pt x="22789" y="28204"/>
                      <a:pt x="23039" y="26501"/>
                    </a:cubicBezTo>
                    <a:cubicBezTo>
                      <a:pt x="23182" y="25608"/>
                      <a:pt x="23266" y="24870"/>
                      <a:pt x="23289" y="24596"/>
                    </a:cubicBezTo>
                    <a:cubicBezTo>
                      <a:pt x="23551" y="24525"/>
                      <a:pt x="23849" y="24453"/>
                      <a:pt x="24206" y="24358"/>
                    </a:cubicBezTo>
                    <a:cubicBezTo>
                      <a:pt x="24932" y="24191"/>
                      <a:pt x="25623" y="23858"/>
                      <a:pt x="26194" y="23382"/>
                    </a:cubicBezTo>
                    <a:lnTo>
                      <a:pt x="26194" y="23382"/>
                    </a:lnTo>
                    <a:cubicBezTo>
                      <a:pt x="26111" y="24037"/>
                      <a:pt x="25980" y="24703"/>
                      <a:pt x="25790" y="25346"/>
                    </a:cubicBezTo>
                    <a:cubicBezTo>
                      <a:pt x="25565" y="26103"/>
                      <a:pt x="25188" y="27012"/>
                      <a:pt x="24612" y="27398"/>
                    </a:cubicBezTo>
                    <a:lnTo>
                      <a:pt x="24612" y="27398"/>
                    </a:lnTo>
                    <a:cubicBezTo>
                      <a:pt x="24719" y="26485"/>
                      <a:pt x="24861" y="25857"/>
                      <a:pt x="25028" y="25501"/>
                    </a:cubicBezTo>
                    <a:cubicBezTo>
                      <a:pt x="25063" y="25406"/>
                      <a:pt x="25028" y="25299"/>
                      <a:pt x="24944" y="25263"/>
                    </a:cubicBezTo>
                    <a:cubicBezTo>
                      <a:pt x="24919" y="25254"/>
                      <a:pt x="24894" y="25249"/>
                      <a:pt x="24869" y="25249"/>
                    </a:cubicBezTo>
                    <a:cubicBezTo>
                      <a:pt x="24798" y="25249"/>
                      <a:pt x="24733" y="25285"/>
                      <a:pt x="24706" y="25346"/>
                    </a:cubicBezTo>
                    <a:cubicBezTo>
                      <a:pt x="24504" y="25775"/>
                      <a:pt x="24349" y="26513"/>
                      <a:pt x="24230" y="27608"/>
                    </a:cubicBezTo>
                    <a:cubicBezTo>
                      <a:pt x="24182" y="27656"/>
                      <a:pt x="24170" y="27728"/>
                      <a:pt x="24194" y="27787"/>
                    </a:cubicBezTo>
                    <a:cubicBezTo>
                      <a:pt x="24194" y="27787"/>
                      <a:pt x="24206" y="27799"/>
                      <a:pt x="24206" y="27799"/>
                    </a:cubicBezTo>
                    <a:cubicBezTo>
                      <a:pt x="24099" y="28775"/>
                      <a:pt x="24039" y="29859"/>
                      <a:pt x="23992" y="30740"/>
                    </a:cubicBezTo>
                    <a:cubicBezTo>
                      <a:pt x="23968" y="31168"/>
                      <a:pt x="23944" y="31573"/>
                      <a:pt x="23908" y="31907"/>
                    </a:cubicBezTo>
                    <a:cubicBezTo>
                      <a:pt x="23813" y="33169"/>
                      <a:pt x="23599" y="33514"/>
                      <a:pt x="23158" y="34205"/>
                    </a:cubicBezTo>
                    <a:cubicBezTo>
                      <a:pt x="23015" y="34431"/>
                      <a:pt x="22861" y="34681"/>
                      <a:pt x="22682" y="35002"/>
                    </a:cubicBezTo>
                    <a:cubicBezTo>
                      <a:pt x="21932" y="36312"/>
                      <a:pt x="18432" y="39229"/>
                      <a:pt x="17455" y="39503"/>
                    </a:cubicBezTo>
                    <a:cubicBezTo>
                      <a:pt x="16803" y="39685"/>
                      <a:pt x="15484" y="39901"/>
                      <a:pt x="14041" y="39901"/>
                    </a:cubicBezTo>
                    <a:cubicBezTo>
                      <a:pt x="13036" y="39901"/>
                      <a:pt x="11969" y="39796"/>
                      <a:pt x="11026" y="39503"/>
                    </a:cubicBezTo>
                    <a:cubicBezTo>
                      <a:pt x="8716" y="38788"/>
                      <a:pt x="5335" y="34085"/>
                      <a:pt x="4894" y="33312"/>
                    </a:cubicBezTo>
                    <a:cubicBezTo>
                      <a:pt x="4632" y="32871"/>
                      <a:pt x="4537" y="30859"/>
                      <a:pt x="4477" y="29525"/>
                    </a:cubicBezTo>
                    <a:cubicBezTo>
                      <a:pt x="4442" y="28978"/>
                      <a:pt x="4418" y="28501"/>
                      <a:pt x="4394" y="28251"/>
                    </a:cubicBezTo>
                    <a:cubicBezTo>
                      <a:pt x="4370" y="28037"/>
                      <a:pt x="4335" y="27775"/>
                      <a:pt x="4275" y="27478"/>
                    </a:cubicBezTo>
                    <a:cubicBezTo>
                      <a:pt x="4287" y="27418"/>
                      <a:pt x="4275" y="27358"/>
                      <a:pt x="4239" y="27311"/>
                    </a:cubicBezTo>
                    <a:cubicBezTo>
                      <a:pt x="4085" y="26573"/>
                      <a:pt x="3870" y="25823"/>
                      <a:pt x="3870" y="25823"/>
                    </a:cubicBezTo>
                    <a:cubicBezTo>
                      <a:pt x="3846" y="25732"/>
                      <a:pt x="3777" y="25693"/>
                      <a:pt x="3707" y="25693"/>
                    </a:cubicBezTo>
                    <a:cubicBezTo>
                      <a:pt x="3601" y="25693"/>
                      <a:pt x="3494" y="25782"/>
                      <a:pt x="3537" y="25918"/>
                    </a:cubicBezTo>
                    <a:cubicBezTo>
                      <a:pt x="3537" y="25918"/>
                      <a:pt x="3644" y="26335"/>
                      <a:pt x="3763" y="26835"/>
                    </a:cubicBezTo>
                    <a:cubicBezTo>
                      <a:pt x="3061" y="26084"/>
                      <a:pt x="2346" y="25192"/>
                      <a:pt x="2239" y="24632"/>
                    </a:cubicBezTo>
                    <a:cubicBezTo>
                      <a:pt x="2132" y="24120"/>
                      <a:pt x="2001" y="23608"/>
                      <a:pt x="1834" y="23120"/>
                    </a:cubicBezTo>
                    <a:close/>
                    <a:moveTo>
                      <a:pt x="14790" y="1"/>
                    </a:moveTo>
                    <a:cubicBezTo>
                      <a:pt x="14602" y="1"/>
                      <a:pt x="14411" y="4"/>
                      <a:pt x="14217" y="10"/>
                    </a:cubicBezTo>
                    <a:cubicBezTo>
                      <a:pt x="4858" y="308"/>
                      <a:pt x="382" y="6927"/>
                      <a:pt x="191" y="11523"/>
                    </a:cubicBezTo>
                    <a:cubicBezTo>
                      <a:pt x="1" y="16024"/>
                      <a:pt x="691" y="20215"/>
                      <a:pt x="965" y="21453"/>
                    </a:cubicBezTo>
                    <a:cubicBezTo>
                      <a:pt x="1048" y="21786"/>
                      <a:pt x="1144" y="22155"/>
                      <a:pt x="1287" y="22608"/>
                    </a:cubicBezTo>
                    <a:lnTo>
                      <a:pt x="1418" y="23013"/>
                    </a:lnTo>
                    <a:cubicBezTo>
                      <a:pt x="1608" y="23560"/>
                      <a:pt x="1763" y="24120"/>
                      <a:pt x="1882" y="24703"/>
                    </a:cubicBezTo>
                    <a:cubicBezTo>
                      <a:pt x="2060" y="25620"/>
                      <a:pt x="3430" y="27025"/>
                      <a:pt x="3906" y="27489"/>
                    </a:cubicBezTo>
                    <a:cubicBezTo>
                      <a:pt x="3965" y="27799"/>
                      <a:pt x="4013" y="28073"/>
                      <a:pt x="4037" y="28287"/>
                    </a:cubicBezTo>
                    <a:cubicBezTo>
                      <a:pt x="4061" y="28537"/>
                      <a:pt x="4085" y="29002"/>
                      <a:pt x="4108" y="29537"/>
                    </a:cubicBezTo>
                    <a:cubicBezTo>
                      <a:pt x="4204" y="31418"/>
                      <a:pt x="4299" y="33014"/>
                      <a:pt x="4573" y="33490"/>
                    </a:cubicBezTo>
                    <a:cubicBezTo>
                      <a:pt x="4870" y="34014"/>
                      <a:pt x="8383" y="39062"/>
                      <a:pt x="10907" y="39848"/>
                    </a:cubicBezTo>
                    <a:cubicBezTo>
                      <a:pt x="11846" y="40113"/>
                      <a:pt x="12827" y="40255"/>
                      <a:pt x="13800" y="40255"/>
                    </a:cubicBezTo>
                    <a:cubicBezTo>
                      <a:pt x="13876" y="40255"/>
                      <a:pt x="13951" y="40255"/>
                      <a:pt x="14026" y="40253"/>
                    </a:cubicBezTo>
                    <a:cubicBezTo>
                      <a:pt x="14072" y="40253"/>
                      <a:pt x="14117" y="40254"/>
                      <a:pt x="14163" y="40254"/>
                    </a:cubicBezTo>
                    <a:cubicBezTo>
                      <a:pt x="15296" y="40254"/>
                      <a:pt x="16428" y="40111"/>
                      <a:pt x="17539" y="39848"/>
                    </a:cubicBezTo>
                    <a:cubicBezTo>
                      <a:pt x="18622" y="39550"/>
                      <a:pt x="22158" y="36610"/>
                      <a:pt x="22980" y="35181"/>
                    </a:cubicBezTo>
                    <a:cubicBezTo>
                      <a:pt x="23158" y="34859"/>
                      <a:pt x="23313" y="34621"/>
                      <a:pt x="23444" y="34407"/>
                    </a:cubicBezTo>
                    <a:cubicBezTo>
                      <a:pt x="23908" y="33693"/>
                      <a:pt x="24158" y="33288"/>
                      <a:pt x="24266" y="31942"/>
                    </a:cubicBezTo>
                    <a:cubicBezTo>
                      <a:pt x="24289" y="31609"/>
                      <a:pt x="24313" y="31192"/>
                      <a:pt x="24337" y="30764"/>
                    </a:cubicBezTo>
                    <a:cubicBezTo>
                      <a:pt x="24385" y="29883"/>
                      <a:pt x="24456" y="28799"/>
                      <a:pt x="24551" y="27835"/>
                    </a:cubicBezTo>
                    <a:cubicBezTo>
                      <a:pt x="26123" y="27180"/>
                      <a:pt x="26575" y="23525"/>
                      <a:pt x="26575" y="23120"/>
                    </a:cubicBezTo>
                    <a:cubicBezTo>
                      <a:pt x="26575" y="23048"/>
                      <a:pt x="26599" y="22965"/>
                      <a:pt x="26623" y="22894"/>
                    </a:cubicBezTo>
                    <a:cubicBezTo>
                      <a:pt x="26671" y="22751"/>
                      <a:pt x="26742" y="22536"/>
                      <a:pt x="26825" y="22298"/>
                    </a:cubicBezTo>
                    <a:cubicBezTo>
                      <a:pt x="27171" y="21370"/>
                      <a:pt x="27671" y="19977"/>
                      <a:pt x="27778" y="18453"/>
                    </a:cubicBezTo>
                    <a:cubicBezTo>
                      <a:pt x="27921" y="16226"/>
                      <a:pt x="27790" y="9868"/>
                      <a:pt x="27135" y="8213"/>
                    </a:cubicBezTo>
                    <a:cubicBezTo>
                      <a:pt x="26157" y="5723"/>
                      <a:pt x="22995" y="1"/>
                      <a:pt x="1479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35"/>
              <p:cNvSpPr/>
              <p:nvPr/>
            </p:nvSpPr>
            <p:spPr>
              <a:xfrm>
                <a:off x="4534412" y="1135892"/>
                <a:ext cx="80253" cy="104996"/>
              </a:xfrm>
              <a:custGeom>
                <a:avLst/>
                <a:gdLst/>
                <a:ahLst/>
                <a:cxnLst/>
                <a:rect l="l" t="t" r="r" b="b"/>
                <a:pathLst>
                  <a:path w="6526" h="8538" extrusionOk="0">
                    <a:moveTo>
                      <a:pt x="3322" y="1"/>
                    </a:moveTo>
                    <a:cubicBezTo>
                      <a:pt x="2370" y="1"/>
                      <a:pt x="1834" y="1025"/>
                      <a:pt x="1477" y="1715"/>
                    </a:cubicBezTo>
                    <a:lnTo>
                      <a:pt x="1441" y="1787"/>
                    </a:lnTo>
                    <a:cubicBezTo>
                      <a:pt x="1132" y="2382"/>
                      <a:pt x="1" y="5656"/>
                      <a:pt x="239" y="6823"/>
                    </a:cubicBezTo>
                    <a:cubicBezTo>
                      <a:pt x="453" y="7871"/>
                      <a:pt x="965" y="8383"/>
                      <a:pt x="1858" y="8442"/>
                    </a:cubicBezTo>
                    <a:cubicBezTo>
                      <a:pt x="1896" y="8445"/>
                      <a:pt x="1933" y="8446"/>
                      <a:pt x="1970" y="8446"/>
                    </a:cubicBezTo>
                    <a:cubicBezTo>
                      <a:pt x="2263" y="8446"/>
                      <a:pt x="2546" y="8364"/>
                      <a:pt x="2811" y="8216"/>
                    </a:cubicBezTo>
                    <a:cubicBezTo>
                      <a:pt x="2925" y="8143"/>
                      <a:pt x="3049" y="8107"/>
                      <a:pt x="3182" y="8107"/>
                    </a:cubicBezTo>
                    <a:cubicBezTo>
                      <a:pt x="3201" y="8107"/>
                      <a:pt x="3220" y="8108"/>
                      <a:pt x="3239" y="8109"/>
                    </a:cubicBezTo>
                    <a:cubicBezTo>
                      <a:pt x="3394" y="8145"/>
                      <a:pt x="3549" y="8192"/>
                      <a:pt x="3703" y="8252"/>
                    </a:cubicBezTo>
                    <a:cubicBezTo>
                      <a:pt x="4049" y="8407"/>
                      <a:pt x="4418" y="8502"/>
                      <a:pt x="4799" y="8538"/>
                    </a:cubicBezTo>
                    <a:cubicBezTo>
                      <a:pt x="4966" y="8538"/>
                      <a:pt x="5120" y="8502"/>
                      <a:pt x="5275" y="8431"/>
                    </a:cubicBezTo>
                    <a:cubicBezTo>
                      <a:pt x="5906" y="8133"/>
                      <a:pt x="6525" y="7264"/>
                      <a:pt x="6382" y="6061"/>
                    </a:cubicBezTo>
                    <a:cubicBezTo>
                      <a:pt x="6192" y="4906"/>
                      <a:pt x="5882" y="3775"/>
                      <a:pt x="5478" y="2680"/>
                    </a:cubicBezTo>
                    <a:cubicBezTo>
                      <a:pt x="4811" y="918"/>
                      <a:pt x="4096" y="1"/>
                      <a:pt x="334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35"/>
              <p:cNvSpPr/>
              <p:nvPr/>
            </p:nvSpPr>
            <p:spPr>
              <a:xfrm>
                <a:off x="4440853" y="1091363"/>
                <a:ext cx="103963" cy="99782"/>
              </a:xfrm>
              <a:custGeom>
                <a:avLst/>
                <a:gdLst/>
                <a:ahLst/>
                <a:cxnLst/>
                <a:rect l="l" t="t" r="r" b="b"/>
                <a:pathLst>
                  <a:path w="8454" h="8114" extrusionOk="0">
                    <a:moveTo>
                      <a:pt x="5415" y="0"/>
                    </a:moveTo>
                    <a:cubicBezTo>
                      <a:pt x="4540" y="0"/>
                      <a:pt x="1173" y="739"/>
                      <a:pt x="584" y="1848"/>
                    </a:cubicBezTo>
                    <a:cubicBezTo>
                      <a:pt x="203" y="2550"/>
                      <a:pt x="1" y="3336"/>
                      <a:pt x="1" y="4134"/>
                    </a:cubicBezTo>
                    <a:cubicBezTo>
                      <a:pt x="1" y="4741"/>
                      <a:pt x="346" y="7801"/>
                      <a:pt x="1275" y="8051"/>
                    </a:cubicBezTo>
                    <a:cubicBezTo>
                      <a:pt x="1432" y="8091"/>
                      <a:pt x="1598" y="8114"/>
                      <a:pt x="1766" y="8114"/>
                    </a:cubicBezTo>
                    <a:cubicBezTo>
                      <a:pt x="1800" y="8114"/>
                      <a:pt x="1835" y="8113"/>
                      <a:pt x="1870" y="8111"/>
                    </a:cubicBezTo>
                    <a:cubicBezTo>
                      <a:pt x="2537" y="8087"/>
                      <a:pt x="3191" y="8039"/>
                      <a:pt x="3846" y="7944"/>
                    </a:cubicBezTo>
                    <a:cubicBezTo>
                      <a:pt x="4334" y="7884"/>
                      <a:pt x="4787" y="7825"/>
                      <a:pt x="5025" y="7825"/>
                    </a:cubicBezTo>
                    <a:cubicBezTo>
                      <a:pt x="5442" y="7825"/>
                      <a:pt x="6120" y="7611"/>
                      <a:pt x="6716" y="7277"/>
                    </a:cubicBezTo>
                    <a:cubicBezTo>
                      <a:pt x="7156" y="7039"/>
                      <a:pt x="7918" y="6539"/>
                      <a:pt x="8168" y="5837"/>
                    </a:cubicBezTo>
                    <a:cubicBezTo>
                      <a:pt x="8454" y="5003"/>
                      <a:pt x="8311" y="3765"/>
                      <a:pt x="7728" y="2158"/>
                    </a:cubicBezTo>
                    <a:cubicBezTo>
                      <a:pt x="7382" y="1205"/>
                      <a:pt x="6335" y="62"/>
                      <a:pt x="5489" y="2"/>
                    </a:cubicBezTo>
                    <a:cubicBezTo>
                      <a:pt x="5467" y="1"/>
                      <a:pt x="5442" y="0"/>
                      <a:pt x="541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35"/>
              <p:cNvSpPr/>
              <p:nvPr/>
            </p:nvSpPr>
            <p:spPr>
              <a:xfrm>
                <a:off x="4604397" y="1093073"/>
                <a:ext cx="107628" cy="98183"/>
              </a:xfrm>
              <a:custGeom>
                <a:avLst/>
                <a:gdLst/>
                <a:ahLst/>
                <a:cxnLst/>
                <a:rect l="l" t="t" r="r" b="b"/>
                <a:pathLst>
                  <a:path w="8752" h="7984" extrusionOk="0">
                    <a:moveTo>
                      <a:pt x="3543" y="0"/>
                    </a:moveTo>
                    <a:cubicBezTo>
                      <a:pt x="3175" y="0"/>
                      <a:pt x="2792" y="36"/>
                      <a:pt x="2394" y="114"/>
                    </a:cubicBezTo>
                    <a:cubicBezTo>
                      <a:pt x="1180" y="352"/>
                      <a:pt x="1" y="2792"/>
                      <a:pt x="144" y="4209"/>
                    </a:cubicBezTo>
                    <a:cubicBezTo>
                      <a:pt x="298" y="5602"/>
                      <a:pt x="1346" y="7233"/>
                      <a:pt x="3406" y="7757"/>
                    </a:cubicBezTo>
                    <a:cubicBezTo>
                      <a:pt x="3966" y="7900"/>
                      <a:pt x="4549" y="7984"/>
                      <a:pt x="5132" y="7984"/>
                    </a:cubicBezTo>
                    <a:cubicBezTo>
                      <a:pt x="6228" y="7984"/>
                      <a:pt x="7085" y="7662"/>
                      <a:pt x="7478" y="7043"/>
                    </a:cubicBezTo>
                    <a:cubicBezTo>
                      <a:pt x="7978" y="6257"/>
                      <a:pt x="8752" y="4305"/>
                      <a:pt x="8514" y="3209"/>
                    </a:cubicBezTo>
                    <a:cubicBezTo>
                      <a:pt x="8282" y="2113"/>
                      <a:pt x="6380" y="0"/>
                      <a:pt x="354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35"/>
              <p:cNvSpPr/>
              <p:nvPr/>
            </p:nvSpPr>
            <p:spPr>
              <a:xfrm>
                <a:off x="4703527" y="1074196"/>
                <a:ext cx="27534" cy="127599"/>
              </a:xfrm>
              <a:custGeom>
                <a:avLst/>
                <a:gdLst/>
                <a:ahLst/>
                <a:cxnLst/>
                <a:rect l="l" t="t" r="r" b="b"/>
                <a:pathLst>
                  <a:path w="2239" h="10376" extrusionOk="0">
                    <a:moveTo>
                      <a:pt x="470" y="0"/>
                    </a:moveTo>
                    <a:cubicBezTo>
                      <a:pt x="390" y="0"/>
                      <a:pt x="318" y="55"/>
                      <a:pt x="298" y="136"/>
                    </a:cubicBezTo>
                    <a:cubicBezTo>
                      <a:pt x="286" y="184"/>
                      <a:pt x="0" y="1494"/>
                      <a:pt x="322" y="2113"/>
                    </a:cubicBezTo>
                    <a:cubicBezTo>
                      <a:pt x="691" y="2863"/>
                      <a:pt x="1358" y="4423"/>
                      <a:pt x="1465" y="5542"/>
                    </a:cubicBezTo>
                    <a:cubicBezTo>
                      <a:pt x="1477" y="6042"/>
                      <a:pt x="1453" y="6530"/>
                      <a:pt x="1381" y="7018"/>
                    </a:cubicBezTo>
                    <a:cubicBezTo>
                      <a:pt x="1227" y="8316"/>
                      <a:pt x="1072" y="9780"/>
                      <a:pt x="1905" y="10352"/>
                    </a:cubicBezTo>
                    <a:cubicBezTo>
                      <a:pt x="1929" y="10364"/>
                      <a:pt x="1965" y="10376"/>
                      <a:pt x="2001" y="10376"/>
                    </a:cubicBezTo>
                    <a:cubicBezTo>
                      <a:pt x="2179" y="10376"/>
                      <a:pt x="2239" y="10161"/>
                      <a:pt x="2096" y="10054"/>
                    </a:cubicBezTo>
                    <a:cubicBezTo>
                      <a:pt x="1441" y="9614"/>
                      <a:pt x="1596" y="8256"/>
                      <a:pt x="1727" y="7066"/>
                    </a:cubicBezTo>
                    <a:cubicBezTo>
                      <a:pt x="1810" y="6554"/>
                      <a:pt x="1834" y="6030"/>
                      <a:pt x="1810" y="5506"/>
                    </a:cubicBezTo>
                    <a:cubicBezTo>
                      <a:pt x="1667" y="4077"/>
                      <a:pt x="739" y="2172"/>
                      <a:pt x="631" y="1958"/>
                    </a:cubicBezTo>
                    <a:cubicBezTo>
                      <a:pt x="417" y="1529"/>
                      <a:pt x="572" y="553"/>
                      <a:pt x="643" y="208"/>
                    </a:cubicBezTo>
                    <a:cubicBezTo>
                      <a:pt x="667" y="113"/>
                      <a:pt x="608" y="17"/>
                      <a:pt x="512" y="5"/>
                    </a:cubicBezTo>
                    <a:cubicBezTo>
                      <a:pt x="498" y="2"/>
                      <a:pt x="484" y="0"/>
                      <a:pt x="47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35"/>
              <p:cNvSpPr/>
              <p:nvPr/>
            </p:nvSpPr>
            <p:spPr>
              <a:xfrm>
                <a:off x="4417278" y="1078045"/>
                <a:ext cx="19774" cy="116875"/>
              </a:xfrm>
              <a:custGeom>
                <a:avLst/>
                <a:gdLst/>
                <a:ahLst/>
                <a:cxnLst/>
                <a:rect l="l" t="t" r="r" b="b"/>
                <a:pathLst>
                  <a:path w="1608" h="9504" extrusionOk="0">
                    <a:moveTo>
                      <a:pt x="1164" y="1"/>
                    </a:moveTo>
                    <a:cubicBezTo>
                      <a:pt x="1158" y="1"/>
                      <a:pt x="1151" y="1"/>
                      <a:pt x="1144" y="2"/>
                    </a:cubicBezTo>
                    <a:cubicBezTo>
                      <a:pt x="1048" y="14"/>
                      <a:pt x="977" y="97"/>
                      <a:pt x="1001" y="204"/>
                    </a:cubicBezTo>
                    <a:cubicBezTo>
                      <a:pt x="1001" y="216"/>
                      <a:pt x="1251" y="2205"/>
                      <a:pt x="1001" y="3026"/>
                    </a:cubicBezTo>
                    <a:cubicBezTo>
                      <a:pt x="929" y="3229"/>
                      <a:pt x="846" y="3479"/>
                      <a:pt x="751" y="3729"/>
                    </a:cubicBezTo>
                    <a:cubicBezTo>
                      <a:pt x="417" y="4598"/>
                      <a:pt x="1" y="5681"/>
                      <a:pt x="144" y="6693"/>
                    </a:cubicBezTo>
                    <a:cubicBezTo>
                      <a:pt x="191" y="7074"/>
                      <a:pt x="274" y="7455"/>
                      <a:pt x="370" y="7824"/>
                    </a:cubicBezTo>
                    <a:cubicBezTo>
                      <a:pt x="513" y="8360"/>
                      <a:pt x="608" y="8753"/>
                      <a:pt x="465" y="9289"/>
                    </a:cubicBezTo>
                    <a:cubicBezTo>
                      <a:pt x="429" y="9384"/>
                      <a:pt x="489" y="9479"/>
                      <a:pt x="584" y="9503"/>
                    </a:cubicBezTo>
                    <a:lnTo>
                      <a:pt x="632" y="9503"/>
                    </a:lnTo>
                    <a:cubicBezTo>
                      <a:pt x="715" y="9503"/>
                      <a:pt x="786" y="9444"/>
                      <a:pt x="798" y="9372"/>
                    </a:cubicBezTo>
                    <a:cubicBezTo>
                      <a:pt x="965" y="8753"/>
                      <a:pt x="858" y="8301"/>
                      <a:pt x="715" y="7729"/>
                    </a:cubicBezTo>
                    <a:cubicBezTo>
                      <a:pt x="620" y="7372"/>
                      <a:pt x="548" y="7003"/>
                      <a:pt x="489" y="6634"/>
                    </a:cubicBezTo>
                    <a:cubicBezTo>
                      <a:pt x="370" y="5717"/>
                      <a:pt x="763" y="4681"/>
                      <a:pt x="1072" y="3848"/>
                    </a:cubicBezTo>
                    <a:cubicBezTo>
                      <a:pt x="1179" y="3586"/>
                      <a:pt x="1275" y="3336"/>
                      <a:pt x="1334" y="3121"/>
                    </a:cubicBezTo>
                    <a:cubicBezTo>
                      <a:pt x="1608" y="2228"/>
                      <a:pt x="1358" y="228"/>
                      <a:pt x="1334" y="145"/>
                    </a:cubicBezTo>
                    <a:cubicBezTo>
                      <a:pt x="1323" y="68"/>
                      <a:pt x="1251" y="1"/>
                      <a:pt x="1164"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35"/>
              <p:cNvSpPr/>
              <p:nvPr/>
            </p:nvSpPr>
            <p:spPr>
              <a:xfrm>
                <a:off x="4704548" y="826807"/>
                <a:ext cx="54183" cy="87570"/>
              </a:xfrm>
              <a:custGeom>
                <a:avLst/>
                <a:gdLst/>
                <a:ahLst/>
                <a:cxnLst/>
                <a:rect l="l" t="t" r="r" b="b"/>
                <a:pathLst>
                  <a:path w="4406" h="7121" extrusionOk="0">
                    <a:moveTo>
                      <a:pt x="4406" y="1"/>
                    </a:moveTo>
                    <a:lnTo>
                      <a:pt x="4406" y="1"/>
                    </a:lnTo>
                    <a:cubicBezTo>
                      <a:pt x="3025" y="1894"/>
                      <a:pt x="1620" y="3775"/>
                      <a:pt x="370" y="5764"/>
                    </a:cubicBezTo>
                    <a:cubicBezTo>
                      <a:pt x="239" y="5966"/>
                      <a:pt x="120" y="6168"/>
                      <a:pt x="1" y="6383"/>
                    </a:cubicBezTo>
                    <a:cubicBezTo>
                      <a:pt x="501" y="6609"/>
                      <a:pt x="1001" y="6859"/>
                      <a:pt x="1489" y="7121"/>
                    </a:cubicBezTo>
                    <a:cubicBezTo>
                      <a:pt x="1894" y="6252"/>
                      <a:pt x="2275" y="5359"/>
                      <a:pt x="2644" y="4466"/>
                    </a:cubicBezTo>
                    <a:cubicBezTo>
                      <a:pt x="3263" y="2989"/>
                      <a:pt x="3835" y="1489"/>
                      <a:pt x="440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35"/>
              <p:cNvSpPr/>
              <p:nvPr/>
            </p:nvSpPr>
            <p:spPr>
              <a:xfrm>
                <a:off x="4653895" y="668538"/>
                <a:ext cx="87128" cy="225930"/>
              </a:xfrm>
              <a:custGeom>
                <a:avLst/>
                <a:gdLst/>
                <a:ahLst/>
                <a:cxnLst/>
                <a:rect l="l" t="t" r="r" b="b"/>
                <a:pathLst>
                  <a:path w="7085" h="18372" extrusionOk="0">
                    <a:moveTo>
                      <a:pt x="7084" y="0"/>
                    </a:moveTo>
                    <a:lnTo>
                      <a:pt x="7084" y="0"/>
                    </a:lnTo>
                    <a:cubicBezTo>
                      <a:pt x="6656" y="810"/>
                      <a:pt x="6227" y="1620"/>
                      <a:pt x="5834" y="2441"/>
                    </a:cubicBezTo>
                    <a:cubicBezTo>
                      <a:pt x="5417" y="3310"/>
                      <a:pt x="5036" y="4191"/>
                      <a:pt x="4679" y="5084"/>
                    </a:cubicBezTo>
                    <a:cubicBezTo>
                      <a:pt x="3965" y="6823"/>
                      <a:pt x="3322" y="8597"/>
                      <a:pt x="2679" y="10359"/>
                    </a:cubicBezTo>
                    <a:cubicBezTo>
                      <a:pt x="2036" y="12097"/>
                      <a:pt x="1346" y="13812"/>
                      <a:pt x="738" y="15562"/>
                    </a:cubicBezTo>
                    <a:cubicBezTo>
                      <a:pt x="488" y="16300"/>
                      <a:pt x="238" y="17038"/>
                      <a:pt x="0" y="17776"/>
                    </a:cubicBezTo>
                    <a:cubicBezTo>
                      <a:pt x="655" y="17943"/>
                      <a:pt x="1298" y="18145"/>
                      <a:pt x="1929" y="18372"/>
                    </a:cubicBezTo>
                    <a:cubicBezTo>
                      <a:pt x="2274" y="17622"/>
                      <a:pt x="2620" y="16883"/>
                      <a:pt x="2953" y="16133"/>
                    </a:cubicBezTo>
                    <a:cubicBezTo>
                      <a:pt x="3751" y="14371"/>
                      <a:pt x="4417" y="12549"/>
                      <a:pt x="4965" y="10692"/>
                    </a:cubicBezTo>
                    <a:cubicBezTo>
                      <a:pt x="5453" y="8882"/>
                      <a:pt x="5858" y="7049"/>
                      <a:pt x="6168" y="5203"/>
                    </a:cubicBezTo>
                    <a:cubicBezTo>
                      <a:pt x="6310" y="4334"/>
                      <a:pt x="6465" y="3465"/>
                      <a:pt x="6608" y="2596"/>
                    </a:cubicBezTo>
                    <a:cubicBezTo>
                      <a:pt x="6763" y="1727"/>
                      <a:pt x="6906" y="869"/>
                      <a:pt x="708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35"/>
              <p:cNvSpPr/>
              <p:nvPr/>
            </p:nvSpPr>
            <p:spPr>
              <a:xfrm>
                <a:off x="4597080" y="799433"/>
                <a:ext cx="27682" cy="80684"/>
              </a:xfrm>
              <a:custGeom>
                <a:avLst/>
                <a:gdLst/>
                <a:ahLst/>
                <a:cxnLst/>
                <a:rect l="l" t="t" r="r" b="b"/>
                <a:pathLst>
                  <a:path w="2251" h="6561" extrusionOk="0">
                    <a:moveTo>
                      <a:pt x="2251" y="0"/>
                    </a:moveTo>
                    <a:lnTo>
                      <a:pt x="2251" y="0"/>
                    </a:lnTo>
                    <a:cubicBezTo>
                      <a:pt x="1453" y="2108"/>
                      <a:pt x="632" y="4191"/>
                      <a:pt x="1" y="6346"/>
                    </a:cubicBezTo>
                    <a:cubicBezTo>
                      <a:pt x="632" y="6394"/>
                      <a:pt x="1263" y="6466"/>
                      <a:pt x="1894" y="6561"/>
                    </a:cubicBezTo>
                    <a:cubicBezTo>
                      <a:pt x="1953" y="5882"/>
                      <a:pt x="2001" y="5203"/>
                      <a:pt x="2036" y="4525"/>
                    </a:cubicBezTo>
                    <a:cubicBezTo>
                      <a:pt x="2132" y="3025"/>
                      <a:pt x="2179" y="1513"/>
                      <a:pt x="225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35"/>
              <p:cNvSpPr/>
              <p:nvPr/>
            </p:nvSpPr>
            <p:spPr>
              <a:xfrm>
                <a:off x="4175399" y="1216134"/>
                <a:ext cx="2792" cy="455"/>
              </a:xfrm>
              <a:custGeom>
                <a:avLst/>
                <a:gdLst/>
                <a:ahLst/>
                <a:cxnLst/>
                <a:rect l="l" t="t" r="r" b="b"/>
                <a:pathLst>
                  <a:path w="227" h="37" extrusionOk="0">
                    <a:moveTo>
                      <a:pt x="1" y="1"/>
                    </a:moveTo>
                    <a:lnTo>
                      <a:pt x="227" y="36"/>
                    </a:lnTo>
                    <a:lnTo>
                      <a:pt x="84" y="12"/>
                    </a:ln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35"/>
              <p:cNvSpPr/>
              <p:nvPr/>
            </p:nvSpPr>
            <p:spPr>
              <a:xfrm>
                <a:off x="4346420" y="857994"/>
                <a:ext cx="60036" cy="81139"/>
              </a:xfrm>
              <a:custGeom>
                <a:avLst/>
                <a:gdLst/>
                <a:ahLst/>
                <a:cxnLst/>
                <a:rect l="l" t="t" r="r" b="b"/>
                <a:pathLst>
                  <a:path w="4882" h="6598" extrusionOk="0">
                    <a:moveTo>
                      <a:pt x="0" y="1"/>
                    </a:moveTo>
                    <a:lnTo>
                      <a:pt x="0" y="1"/>
                    </a:lnTo>
                    <a:cubicBezTo>
                      <a:pt x="857" y="2037"/>
                      <a:pt x="1643" y="4097"/>
                      <a:pt x="2643" y="6073"/>
                    </a:cubicBezTo>
                    <a:cubicBezTo>
                      <a:pt x="2738" y="6252"/>
                      <a:pt x="2834" y="6430"/>
                      <a:pt x="2929" y="6597"/>
                    </a:cubicBezTo>
                    <a:cubicBezTo>
                      <a:pt x="3560" y="6133"/>
                      <a:pt x="4215" y="5692"/>
                      <a:pt x="4882" y="5287"/>
                    </a:cubicBezTo>
                    <a:cubicBezTo>
                      <a:pt x="4584" y="4871"/>
                      <a:pt x="4274" y="4466"/>
                      <a:pt x="3953" y="4061"/>
                    </a:cubicBezTo>
                    <a:cubicBezTo>
                      <a:pt x="2750" y="2597"/>
                      <a:pt x="1429" y="1239"/>
                      <a:pt x="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35"/>
              <p:cNvSpPr/>
              <p:nvPr/>
            </p:nvSpPr>
            <p:spPr>
              <a:xfrm>
                <a:off x="4760194" y="757560"/>
                <a:ext cx="159314" cy="198260"/>
              </a:xfrm>
              <a:custGeom>
                <a:avLst/>
                <a:gdLst/>
                <a:ahLst/>
                <a:cxnLst/>
                <a:rect l="l" t="t" r="r" b="b"/>
                <a:pathLst>
                  <a:path w="12955" h="16122" extrusionOk="0">
                    <a:moveTo>
                      <a:pt x="12954" y="0"/>
                    </a:moveTo>
                    <a:cubicBezTo>
                      <a:pt x="12442" y="488"/>
                      <a:pt x="11906" y="965"/>
                      <a:pt x="11371" y="1453"/>
                    </a:cubicBezTo>
                    <a:cubicBezTo>
                      <a:pt x="10847" y="1941"/>
                      <a:pt x="10335" y="2429"/>
                      <a:pt x="9811" y="2941"/>
                    </a:cubicBezTo>
                    <a:cubicBezTo>
                      <a:pt x="8787" y="3953"/>
                      <a:pt x="7811" y="5001"/>
                      <a:pt x="6846" y="6084"/>
                    </a:cubicBezTo>
                    <a:cubicBezTo>
                      <a:pt x="5894" y="7156"/>
                      <a:pt x="4953" y="8263"/>
                      <a:pt x="4024" y="9382"/>
                    </a:cubicBezTo>
                    <a:cubicBezTo>
                      <a:pt x="3024" y="10573"/>
                      <a:pt x="2060" y="11787"/>
                      <a:pt x="1155" y="13050"/>
                    </a:cubicBezTo>
                    <a:cubicBezTo>
                      <a:pt x="762" y="13585"/>
                      <a:pt x="369" y="14133"/>
                      <a:pt x="0" y="14681"/>
                    </a:cubicBezTo>
                    <a:cubicBezTo>
                      <a:pt x="619" y="15133"/>
                      <a:pt x="1215" y="15609"/>
                      <a:pt x="1798" y="16121"/>
                    </a:cubicBezTo>
                    <a:cubicBezTo>
                      <a:pt x="2227" y="15681"/>
                      <a:pt x="2655" y="15216"/>
                      <a:pt x="3084" y="14752"/>
                    </a:cubicBezTo>
                    <a:cubicBezTo>
                      <a:pt x="4108" y="13585"/>
                      <a:pt x="5084" y="12371"/>
                      <a:pt x="5989" y="11109"/>
                    </a:cubicBezTo>
                    <a:cubicBezTo>
                      <a:pt x="7692" y="8775"/>
                      <a:pt x="9311" y="6382"/>
                      <a:pt x="10775" y="3894"/>
                    </a:cubicBezTo>
                    <a:cubicBezTo>
                      <a:pt x="11156" y="3251"/>
                      <a:pt x="11525" y="2596"/>
                      <a:pt x="11883" y="1941"/>
                    </a:cubicBezTo>
                    <a:cubicBezTo>
                      <a:pt x="12240" y="1298"/>
                      <a:pt x="12585" y="631"/>
                      <a:pt x="1295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35"/>
              <p:cNvSpPr/>
              <p:nvPr/>
            </p:nvSpPr>
            <p:spPr>
              <a:xfrm>
                <a:off x="4541594" y="635593"/>
                <a:ext cx="34999" cy="241744"/>
              </a:xfrm>
              <a:custGeom>
                <a:avLst/>
                <a:gdLst/>
                <a:ahLst/>
                <a:cxnLst/>
                <a:rect l="l" t="t" r="r" b="b"/>
                <a:pathLst>
                  <a:path w="2846" h="19658" extrusionOk="0">
                    <a:moveTo>
                      <a:pt x="1012" y="0"/>
                    </a:moveTo>
                    <a:cubicBezTo>
                      <a:pt x="869" y="1001"/>
                      <a:pt x="691" y="1989"/>
                      <a:pt x="548" y="2989"/>
                    </a:cubicBezTo>
                    <a:cubicBezTo>
                      <a:pt x="405" y="4049"/>
                      <a:pt x="298" y="5108"/>
                      <a:pt x="214" y="6180"/>
                    </a:cubicBezTo>
                    <a:cubicBezTo>
                      <a:pt x="131" y="7216"/>
                      <a:pt x="71" y="8251"/>
                      <a:pt x="48" y="9299"/>
                    </a:cubicBezTo>
                    <a:cubicBezTo>
                      <a:pt x="24" y="10347"/>
                      <a:pt x="0" y="11383"/>
                      <a:pt x="48" y="12431"/>
                    </a:cubicBezTo>
                    <a:cubicBezTo>
                      <a:pt x="95" y="13466"/>
                      <a:pt x="119" y="14502"/>
                      <a:pt x="191" y="15550"/>
                    </a:cubicBezTo>
                    <a:cubicBezTo>
                      <a:pt x="262" y="16586"/>
                      <a:pt x="369" y="17634"/>
                      <a:pt x="476" y="18669"/>
                    </a:cubicBezTo>
                    <a:cubicBezTo>
                      <a:pt x="500" y="19003"/>
                      <a:pt x="536" y="19336"/>
                      <a:pt x="572" y="19658"/>
                    </a:cubicBezTo>
                    <a:cubicBezTo>
                      <a:pt x="1203" y="19610"/>
                      <a:pt x="1834" y="19586"/>
                      <a:pt x="2477" y="19586"/>
                    </a:cubicBezTo>
                    <a:lnTo>
                      <a:pt x="2727" y="19586"/>
                    </a:lnTo>
                    <a:cubicBezTo>
                      <a:pt x="2738" y="19467"/>
                      <a:pt x="2750" y="19336"/>
                      <a:pt x="2750" y="19217"/>
                    </a:cubicBezTo>
                    <a:cubicBezTo>
                      <a:pt x="2810" y="18169"/>
                      <a:pt x="2846" y="17133"/>
                      <a:pt x="2846" y="16086"/>
                    </a:cubicBezTo>
                    <a:cubicBezTo>
                      <a:pt x="2846" y="15050"/>
                      <a:pt x="2798" y="14002"/>
                      <a:pt x="2750" y="12966"/>
                    </a:cubicBezTo>
                    <a:cubicBezTo>
                      <a:pt x="2655" y="10811"/>
                      <a:pt x="2393" y="8668"/>
                      <a:pt x="2084" y="6537"/>
                    </a:cubicBezTo>
                    <a:cubicBezTo>
                      <a:pt x="1929" y="5442"/>
                      <a:pt x="1762" y="4358"/>
                      <a:pt x="1572" y="3275"/>
                    </a:cubicBezTo>
                    <a:cubicBezTo>
                      <a:pt x="1381" y="2191"/>
                      <a:pt x="1167" y="1096"/>
                      <a:pt x="101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35"/>
              <p:cNvSpPr/>
              <p:nvPr/>
            </p:nvSpPr>
            <p:spPr>
              <a:xfrm>
                <a:off x="4271307" y="1404421"/>
                <a:ext cx="74978" cy="68251"/>
              </a:xfrm>
              <a:custGeom>
                <a:avLst/>
                <a:gdLst/>
                <a:ahLst/>
                <a:cxnLst/>
                <a:rect l="l" t="t" r="r" b="b"/>
                <a:pathLst>
                  <a:path w="6097" h="5550" extrusionOk="0">
                    <a:moveTo>
                      <a:pt x="5013" y="1"/>
                    </a:moveTo>
                    <a:cubicBezTo>
                      <a:pt x="4263" y="703"/>
                      <a:pt x="3536" y="1430"/>
                      <a:pt x="2846" y="2180"/>
                    </a:cubicBezTo>
                    <a:cubicBezTo>
                      <a:pt x="1846" y="3263"/>
                      <a:pt x="905" y="4394"/>
                      <a:pt x="0" y="5549"/>
                    </a:cubicBezTo>
                    <a:cubicBezTo>
                      <a:pt x="1869" y="4299"/>
                      <a:pt x="3751" y="3049"/>
                      <a:pt x="5513" y="1644"/>
                    </a:cubicBezTo>
                    <a:cubicBezTo>
                      <a:pt x="5715" y="1477"/>
                      <a:pt x="5906" y="1323"/>
                      <a:pt x="6096" y="1156"/>
                    </a:cubicBezTo>
                    <a:cubicBezTo>
                      <a:pt x="5727" y="787"/>
                      <a:pt x="5370" y="394"/>
                      <a:pt x="501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35"/>
              <p:cNvSpPr/>
              <p:nvPr/>
            </p:nvSpPr>
            <p:spPr>
              <a:xfrm>
                <a:off x="4819493" y="1372804"/>
                <a:ext cx="96498" cy="80389"/>
              </a:xfrm>
              <a:custGeom>
                <a:avLst/>
                <a:gdLst/>
                <a:ahLst/>
                <a:cxnLst/>
                <a:rect l="l" t="t" r="r" b="b"/>
                <a:pathLst>
                  <a:path w="7847" h="6537" extrusionOk="0">
                    <a:moveTo>
                      <a:pt x="1310" y="0"/>
                    </a:moveTo>
                    <a:cubicBezTo>
                      <a:pt x="893" y="607"/>
                      <a:pt x="464" y="1191"/>
                      <a:pt x="0" y="1762"/>
                    </a:cubicBezTo>
                    <a:cubicBezTo>
                      <a:pt x="429" y="2108"/>
                      <a:pt x="869" y="2441"/>
                      <a:pt x="1322" y="2762"/>
                    </a:cubicBezTo>
                    <a:cubicBezTo>
                      <a:pt x="2286" y="3465"/>
                      <a:pt x="3286" y="4132"/>
                      <a:pt x="4322" y="4739"/>
                    </a:cubicBezTo>
                    <a:cubicBezTo>
                      <a:pt x="5358" y="5346"/>
                      <a:pt x="6441" y="5870"/>
                      <a:pt x="7525" y="6382"/>
                    </a:cubicBezTo>
                    <a:lnTo>
                      <a:pt x="7846" y="6537"/>
                    </a:lnTo>
                    <a:cubicBezTo>
                      <a:pt x="7453" y="6096"/>
                      <a:pt x="7084" y="5644"/>
                      <a:pt x="6703" y="5191"/>
                    </a:cubicBezTo>
                    <a:cubicBezTo>
                      <a:pt x="6322" y="4751"/>
                      <a:pt x="5929" y="4310"/>
                      <a:pt x="5537" y="3894"/>
                    </a:cubicBezTo>
                    <a:cubicBezTo>
                      <a:pt x="4667" y="2977"/>
                      <a:pt x="3762" y="2108"/>
                      <a:pt x="2822" y="1274"/>
                    </a:cubicBezTo>
                    <a:cubicBezTo>
                      <a:pt x="2322" y="834"/>
                      <a:pt x="1822" y="405"/>
                      <a:pt x="131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35"/>
              <p:cNvSpPr/>
              <p:nvPr/>
            </p:nvSpPr>
            <p:spPr>
              <a:xfrm>
                <a:off x="4797812" y="916567"/>
                <a:ext cx="75125" cy="68239"/>
              </a:xfrm>
              <a:custGeom>
                <a:avLst/>
                <a:gdLst/>
                <a:ahLst/>
                <a:cxnLst/>
                <a:rect l="l" t="t" r="r" b="b"/>
                <a:pathLst>
                  <a:path w="6109" h="5549" extrusionOk="0">
                    <a:moveTo>
                      <a:pt x="6109" y="0"/>
                    </a:moveTo>
                    <a:lnTo>
                      <a:pt x="6109" y="0"/>
                    </a:lnTo>
                    <a:cubicBezTo>
                      <a:pt x="4228" y="1239"/>
                      <a:pt x="2347" y="2489"/>
                      <a:pt x="584" y="3906"/>
                    </a:cubicBezTo>
                    <a:cubicBezTo>
                      <a:pt x="394" y="4060"/>
                      <a:pt x="191" y="4227"/>
                      <a:pt x="1" y="4382"/>
                    </a:cubicBezTo>
                    <a:cubicBezTo>
                      <a:pt x="382" y="4763"/>
                      <a:pt x="739" y="5144"/>
                      <a:pt x="1084" y="5549"/>
                    </a:cubicBezTo>
                    <a:cubicBezTo>
                      <a:pt x="1835" y="4846"/>
                      <a:pt x="2561" y="4120"/>
                      <a:pt x="3263" y="3370"/>
                    </a:cubicBezTo>
                    <a:cubicBezTo>
                      <a:pt x="4263" y="2286"/>
                      <a:pt x="5204" y="1155"/>
                      <a:pt x="6109"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35"/>
              <p:cNvSpPr/>
              <p:nvPr/>
            </p:nvSpPr>
            <p:spPr>
              <a:xfrm>
                <a:off x="4737788" y="1449958"/>
                <a:ext cx="60036" cy="81274"/>
              </a:xfrm>
              <a:custGeom>
                <a:avLst/>
                <a:gdLst/>
                <a:ahLst/>
                <a:cxnLst/>
                <a:rect l="l" t="t" r="r" b="b"/>
                <a:pathLst>
                  <a:path w="4882" h="6609" extrusionOk="0">
                    <a:moveTo>
                      <a:pt x="1953" y="1"/>
                    </a:moveTo>
                    <a:cubicBezTo>
                      <a:pt x="1322" y="465"/>
                      <a:pt x="667" y="906"/>
                      <a:pt x="0" y="1322"/>
                    </a:cubicBezTo>
                    <a:cubicBezTo>
                      <a:pt x="298" y="1739"/>
                      <a:pt x="608" y="2144"/>
                      <a:pt x="917" y="2549"/>
                    </a:cubicBezTo>
                    <a:cubicBezTo>
                      <a:pt x="2120" y="4013"/>
                      <a:pt x="3441" y="5371"/>
                      <a:pt x="4882" y="6609"/>
                    </a:cubicBezTo>
                    <a:cubicBezTo>
                      <a:pt x="4013" y="4573"/>
                      <a:pt x="3239" y="2501"/>
                      <a:pt x="2227" y="537"/>
                    </a:cubicBezTo>
                    <a:cubicBezTo>
                      <a:pt x="2144" y="358"/>
                      <a:pt x="2048" y="179"/>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35"/>
              <p:cNvSpPr/>
              <p:nvPr/>
            </p:nvSpPr>
            <p:spPr>
              <a:xfrm>
                <a:off x="4861513" y="1036037"/>
                <a:ext cx="95330" cy="47751"/>
              </a:xfrm>
              <a:custGeom>
                <a:avLst/>
                <a:gdLst/>
                <a:ahLst/>
                <a:cxnLst/>
                <a:rect l="l" t="t" r="r" b="b"/>
                <a:pathLst>
                  <a:path w="7752" h="3883" extrusionOk="0">
                    <a:moveTo>
                      <a:pt x="7751" y="1"/>
                    </a:moveTo>
                    <a:lnTo>
                      <a:pt x="7751" y="1"/>
                    </a:lnTo>
                    <a:cubicBezTo>
                      <a:pt x="5441" y="430"/>
                      <a:pt x="3179" y="1037"/>
                      <a:pt x="965" y="1811"/>
                    </a:cubicBezTo>
                    <a:cubicBezTo>
                      <a:pt x="643" y="1918"/>
                      <a:pt x="322" y="2037"/>
                      <a:pt x="0" y="2156"/>
                    </a:cubicBezTo>
                    <a:cubicBezTo>
                      <a:pt x="262" y="2727"/>
                      <a:pt x="500" y="3299"/>
                      <a:pt x="715" y="3882"/>
                    </a:cubicBezTo>
                    <a:cubicBezTo>
                      <a:pt x="1036" y="3739"/>
                      <a:pt x="1358" y="3585"/>
                      <a:pt x="1679" y="3418"/>
                    </a:cubicBezTo>
                    <a:cubicBezTo>
                      <a:pt x="2727" y="2882"/>
                      <a:pt x="3763" y="2311"/>
                      <a:pt x="4787" y="1727"/>
                    </a:cubicBezTo>
                    <a:cubicBezTo>
                      <a:pt x="5775" y="1156"/>
                      <a:pt x="6763" y="584"/>
                      <a:pt x="775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35"/>
              <p:cNvSpPr/>
              <p:nvPr/>
            </p:nvSpPr>
            <p:spPr>
              <a:xfrm>
                <a:off x="4881275" y="1069424"/>
                <a:ext cx="240576" cy="70735"/>
              </a:xfrm>
              <a:custGeom>
                <a:avLst/>
                <a:gdLst/>
                <a:ahLst/>
                <a:cxnLst/>
                <a:rect l="l" t="t" r="r" b="b"/>
                <a:pathLst>
                  <a:path w="19563" h="5752" extrusionOk="0">
                    <a:moveTo>
                      <a:pt x="19563" y="1"/>
                    </a:moveTo>
                    <a:lnTo>
                      <a:pt x="19563" y="1"/>
                    </a:lnTo>
                    <a:cubicBezTo>
                      <a:pt x="19122" y="36"/>
                      <a:pt x="18670" y="96"/>
                      <a:pt x="18229" y="143"/>
                    </a:cubicBezTo>
                    <a:cubicBezTo>
                      <a:pt x="17777" y="203"/>
                      <a:pt x="17288" y="251"/>
                      <a:pt x="16824" y="298"/>
                    </a:cubicBezTo>
                    <a:cubicBezTo>
                      <a:pt x="15895" y="405"/>
                      <a:pt x="14967" y="548"/>
                      <a:pt x="14038" y="703"/>
                    </a:cubicBezTo>
                    <a:cubicBezTo>
                      <a:pt x="12204" y="1024"/>
                      <a:pt x="10371" y="1417"/>
                      <a:pt x="8549" y="1834"/>
                    </a:cubicBezTo>
                    <a:cubicBezTo>
                      <a:pt x="6739" y="2227"/>
                      <a:pt x="4954" y="2644"/>
                      <a:pt x="3180" y="3144"/>
                    </a:cubicBezTo>
                    <a:cubicBezTo>
                      <a:pt x="2120" y="3441"/>
                      <a:pt x="1060" y="3751"/>
                      <a:pt x="1" y="4061"/>
                    </a:cubicBezTo>
                    <a:cubicBezTo>
                      <a:pt x="132" y="4620"/>
                      <a:pt x="251" y="5180"/>
                      <a:pt x="346" y="5751"/>
                    </a:cubicBezTo>
                    <a:cubicBezTo>
                      <a:pt x="870" y="5692"/>
                      <a:pt x="1405" y="5632"/>
                      <a:pt x="1929" y="5561"/>
                    </a:cubicBezTo>
                    <a:cubicBezTo>
                      <a:pt x="2846" y="5430"/>
                      <a:pt x="3751" y="5311"/>
                      <a:pt x="4656" y="5144"/>
                    </a:cubicBezTo>
                    <a:cubicBezTo>
                      <a:pt x="5561" y="4977"/>
                      <a:pt x="6454" y="4775"/>
                      <a:pt x="7335" y="4537"/>
                    </a:cubicBezTo>
                    <a:cubicBezTo>
                      <a:pt x="9145" y="4037"/>
                      <a:pt x="10907" y="3430"/>
                      <a:pt x="12669" y="2775"/>
                    </a:cubicBezTo>
                    <a:cubicBezTo>
                      <a:pt x="13740" y="2382"/>
                      <a:pt x="14812" y="1965"/>
                      <a:pt x="15872" y="1536"/>
                    </a:cubicBezTo>
                    <a:cubicBezTo>
                      <a:pt x="16384" y="1322"/>
                      <a:pt x="16884" y="1108"/>
                      <a:pt x="17384" y="894"/>
                    </a:cubicBezTo>
                    <a:cubicBezTo>
                      <a:pt x="17896" y="679"/>
                      <a:pt x="18396" y="453"/>
                      <a:pt x="18908" y="262"/>
                    </a:cubicBezTo>
                    <a:lnTo>
                      <a:pt x="18908" y="262"/>
                    </a:lnTo>
                    <a:lnTo>
                      <a:pt x="18884" y="274"/>
                    </a:lnTo>
                    <a:cubicBezTo>
                      <a:pt x="19110" y="191"/>
                      <a:pt x="19336" y="96"/>
                      <a:pt x="1956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35"/>
              <p:cNvSpPr/>
              <p:nvPr/>
            </p:nvSpPr>
            <p:spPr>
              <a:xfrm>
                <a:off x="4888888" y="1165615"/>
                <a:ext cx="141889" cy="35860"/>
              </a:xfrm>
              <a:custGeom>
                <a:avLst/>
                <a:gdLst/>
                <a:ahLst/>
                <a:cxnLst/>
                <a:rect l="l" t="t" r="r" b="b"/>
                <a:pathLst>
                  <a:path w="11538" h="2916" extrusionOk="0">
                    <a:moveTo>
                      <a:pt x="953" y="1"/>
                    </a:moveTo>
                    <a:cubicBezTo>
                      <a:pt x="632" y="13"/>
                      <a:pt x="322" y="37"/>
                      <a:pt x="1" y="60"/>
                    </a:cubicBezTo>
                    <a:cubicBezTo>
                      <a:pt x="72" y="811"/>
                      <a:pt x="108" y="1573"/>
                      <a:pt x="108" y="2346"/>
                    </a:cubicBezTo>
                    <a:lnTo>
                      <a:pt x="108" y="2847"/>
                    </a:lnTo>
                    <a:cubicBezTo>
                      <a:pt x="429" y="2882"/>
                      <a:pt x="739" y="2894"/>
                      <a:pt x="1060" y="2906"/>
                    </a:cubicBezTo>
                    <a:cubicBezTo>
                      <a:pt x="1233" y="2912"/>
                      <a:pt x="1404" y="2915"/>
                      <a:pt x="1575" y="2915"/>
                    </a:cubicBezTo>
                    <a:cubicBezTo>
                      <a:pt x="2066" y="2915"/>
                      <a:pt x="2554" y="2891"/>
                      <a:pt x="3049" y="2847"/>
                    </a:cubicBezTo>
                    <a:cubicBezTo>
                      <a:pt x="4430" y="2727"/>
                      <a:pt x="5811" y="2525"/>
                      <a:pt x="7168" y="2287"/>
                    </a:cubicBezTo>
                    <a:cubicBezTo>
                      <a:pt x="8645" y="2037"/>
                      <a:pt x="10097" y="1727"/>
                      <a:pt x="11538" y="1346"/>
                    </a:cubicBezTo>
                    <a:cubicBezTo>
                      <a:pt x="10097" y="1168"/>
                      <a:pt x="8657" y="953"/>
                      <a:pt x="7216" y="727"/>
                    </a:cubicBezTo>
                    <a:cubicBezTo>
                      <a:pt x="7156" y="715"/>
                      <a:pt x="7085" y="703"/>
                      <a:pt x="7025" y="692"/>
                    </a:cubicBezTo>
                    <a:lnTo>
                      <a:pt x="6811" y="656"/>
                    </a:lnTo>
                    <a:lnTo>
                      <a:pt x="6418" y="596"/>
                    </a:lnTo>
                    <a:lnTo>
                      <a:pt x="4858" y="346"/>
                    </a:lnTo>
                    <a:lnTo>
                      <a:pt x="4858" y="346"/>
                    </a:lnTo>
                    <a:lnTo>
                      <a:pt x="5013" y="370"/>
                    </a:lnTo>
                    <a:cubicBezTo>
                      <a:pt x="3799" y="180"/>
                      <a:pt x="2561" y="1"/>
                      <a:pt x="132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35"/>
              <p:cNvSpPr/>
              <p:nvPr/>
            </p:nvSpPr>
            <p:spPr>
              <a:xfrm>
                <a:off x="4965907" y="1172650"/>
                <a:ext cx="2939" cy="455"/>
              </a:xfrm>
              <a:custGeom>
                <a:avLst/>
                <a:gdLst/>
                <a:ahLst/>
                <a:cxnLst/>
                <a:rect l="l" t="t" r="r" b="b"/>
                <a:pathLst>
                  <a:path w="239" h="37" extrusionOk="0">
                    <a:moveTo>
                      <a:pt x="0" y="0"/>
                    </a:moveTo>
                    <a:lnTo>
                      <a:pt x="155" y="24"/>
                    </a:lnTo>
                    <a:lnTo>
                      <a:pt x="238" y="36"/>
                    </a:ln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35"/>
              <p:cNvSpPr/>
              <p:nvPr/>
            </p:nvSpPr>
            <p:spPr>
              <a:xfrm>
                <a:off x="4228254" y="936033"/>
                <a:ext cx="96351" cy="80253"/>
              </a:xfrm>
              <a:custGeom>
                <a:avLst/>
                <a:gdLst/>
                <a:ahLst/>
                <a:cxnLst/>
                <a:rect l="l" t="t" r="r" b="b"/>
                <a:pathLst>
                  <a:path w="7835" h="6526" extrusionOk="0">
                    <a:moveTo>
                      <a:pt x="1" y="1"/>
                    </a:moveTo>
                    <a:lnTo>
                      <a:pt x="1" y="1"/>
                    </a:lnTo>
                    <a:cubicBezTo>
                      <a:pt x="394" y="442"/>
                      <a:pt x="751" y="894"/>
                      <a:pt x="1132" y="1334"/>
                    </a:cubicBezTo>
                    <a:cubicBezTo>
                      <a:pt x="1513" y="1787"/>
                      <a:pt x="1906" y="2216"/>
                      <a:pt x="2310" y="2644"/>
                    </a:cubicBezTo>
                    <a:cubicBezTo>
                      <a:pt x="3168" y="3561"/>
                      <a:pt x="4085" y="4430"/>
                      <a:pt x="5025" y="5264"/>
                    </a:cubicBezTo>
                    <a:cubicBezTo>
                      <a:pt x="5513" y="5692"/>
                      <a:pt x="6013" y="6121"/>
                      <a:pt x="6537" y="6526"/>
                    </a:cubicBezTo>
                    <a:cubicBezTo>
                      <a:pt x="6942" y="5918"/>
                      <a:pt x="7383" y="5335"/>
                      <a:pt x="7835" y="4775"/>
                    </a:cubicBezTo>
                    <a:cubicBezTo>
                      <a:pt x="7406" y="4430"/>
                      <a:pt x="6966" y="4097"/>
                      <a:pt x="6525" y="3775"/>
                    </a:cubicBezTo>
                    <a:cubicBezTo>
                      <a:pt x="5561" y="3061"/>
                      <a:pt x="4561" y="2406"/>
                      <a:pt x="3525" y="1799"/>
                    </a:cubicBezTo>
                    <a:cubicBezTo>
                      <a:pt x="2477" y="1180"/>
                      <a:pt x="1406" y="668"/>
                      <a:pt x="310" y="144"/>
                    </a:cubicBez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35"/>
              <p:cNvSpPr/>
              <p:nvPr/>
            </p:nvSpPr>
            <p:spPr>
              <a:xfrm>
                <a:off x="4830179" y="883917"/>
                <a:ext cx="209094" cy="147312"/>
              </a:xfrm>
              <a:custGeom>
                <a:avLst/>
                <a:gdLst/>
                <a:ahLst/>
                <a:cxnLst/>
                <a:rect l="l" t="t" r="r" b="b"/>
                <a:pathLst>
                  <a:path w="17003" h="11979" extrusionOk="0">
                    <a:moveTo>
                      <a:pt x="17002" y="0"/>
                    </a:moveTo>
                    <a:cubicBezTo>
                      <a:pt x="15633" y="489"/>
                      <a:pt x="14264" y="977"/>
                      <a:pt x="12930" y="1560"/>
                    </a:cubicBezTo>
                    <a:cubicBezTo>
                      <a:pt x="11609" y="2143"/>
                      <a:pt x="10311" y="2798"/>
                      <a:pt x="9049" y="3525"/>
                    </a:cubicBezTo>
                    <a:cubicBezTo>
                      <a:pt x="7787" y="4239"/>
                      <a:pt x="6561" y="5025"/>
                      <a:pt x="5370" y="5858"/>
                    </a:cubicBezTo>
                    <a:cubicBezTo>
                      <a:pt x="4679" y="6334"/>
                      <a:pt x="4001" y="6823"/>
                      <a:pt x="3346" y="7335"/>
                    </a:cubicBezTo>
                    <a:cubicBezTo>
                      <a:pt x="2774" y="7787"/>
                      <a:pt x="2203" y="8251"/>
                      <a:pt x="1655" y="8728"/>
                    </a:cubicBezTo>
                    <a:cubicBezTo>
                      <a:pt x="1096" y="9192"/>
                      <a:pt x="548" y="9668"/>
                      <a:pt x="0" y="10144"/>
                    </a:cubicBezTo>
                    <a:cubicBezTo>
                      <a:pt x="429" y="10740"/>
                      <a:pt x="834" y="11347"/>
                      <a:pt x="1215" y="11978"/>
                    </a:cubicBezTo>
                    <a:cubicBezTo>
                      <a:pt x="3334" y="10633"/>
                      <a:pt x="5406" y="9216"/>
                      <a:pt x="7394" y="7680"/>
                    </a:cubicBezTo>
                    <a:cubicBezTo>
                      <a:pt x="9680" y="5906"/>
                      <a:pt x="11907" y="4060"/>
                      <a:pt x="14133" y="2227"/>
                    </a:cubicBezTo>
                    <a:cubicBezTo>
                      <a:pt x="15074" y="1465"/>
                      <a:pt x="16014" y="703"/>
                      <a:pt x="17002" y="12"/>
                    </a:cubicBezTo>
                    <a:cubicBezTo>
                      <a:pt x="17002" y="12"/>
                      <a:pt x="17002" y="0"/>
                      <a:pt x="1700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35"/>
              <p:cNvSpPr/>
              <p:nvPr/>
            </p:nvSpPr>
            <p:spPr>
              <a:xfrm>
                <a:off x="4869999" y="1285393"/>
                <a:ext cx="135162" cy="56532"/>
              </a:xfrm>
              <a:custGeom>
                <a:avLst/>
                <a:gdLst/>
                <a:ahLst/>
                <a:cxnLst/>
                <a:rect l="l" t="t" r="r" b="b"/>
                <a:pathLst>
                  <a:path w="10991" h="4597" extrusionOk="0">
                    <a:moveTo>
                      <a:pt x="572" y="0"/>
                    </a:moveTo>
                    <a:cubicBezTo>
                      <a:pt x="406" y="572"/>
                      <a:pt x="203" y="1143"/>
                      <a:pt x="1" y="1703"/>
                    </a:cubicBezTo>
                    <a:cubicBezTo>
                      <a:pt x="370" y="1858"/>
                      <a:pt x="739" y="2000"/>
                      <a:pt x="1108" y="2131"/>
                    </a:cubicBezTo>
                    <a:cubicBezTo>
                      <a:pt x="2394" y="2584"/>
                      <a:pt x="3692" y="2989"/>
                      <a:pt x="5013" y="3346"/>
                    </a:cubicBezTo>
                    <a:cubicBezTo>
                      <a:pt x="6978" y="3870"/>
                      <a:pt x="8978" y="4263"/>
                      <a:pt x="10990" y="4596"/>
                    </a:cubicBezTo>
                    <a:cubicBezTo>
                      <a:pt x="9800" y="3953"/>
                      <a:pt x="8597" y="3322"/>
                      <a:pt x="7371" y="2739"/>
                    </a:cubicBezTo>
                    <a:cubicBezTo>
                      <a:pt x="6144" y="2155"/>
                      <a:pt x="4894" y="1608"/>
                      <a:pt x="3632" y="1096"/>
                    </a:cubicBezTo>
                    <a:cubicBezTo>
                      <a:pt x="2620" y="703"/>
                      <a:pt x="1596" y="334"/>
                      <a:pt x="57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35"/>
              <p:cNvSpPr/>
              <p:nvPr/>
            </p:nvSpPr>
            <p:spPr>
              <a:xfrm>
                <a:off x="4115080" y="1186853"/>
                <a:ext cx="139392" cy="26513"/>
              </a:xfrm>
              <a:custGeom>
                <a:avLst/>
                <a:gdLst/>
                <a:ahLst/>
                <a:cxnLst/>
                <a:rect l="l" t="t" r="r" b="b"/>
                <a:pathLst>
                  <a:path w="11335" h="2156" extrusionOk="0">
                    <a:moveTo>
                      <a:pt x="10525" y="0"/>
                    </a:moveTo>
                    <a:cubicBezTo>
                      <a:pt x="9989" y="0"/>
                      <a:pt x="9442" y="12"/>
                      <a:pt x="8906" y="36"/>
                    </a:cubicBezTo>
                    <a:cubicBezTo>
                      <a:pt x="7501" y="84"/>
                      <a:pt x="6096" y="179"/>
                      <a:pt x="4691" y="334"/>
                    </a:cubicBezTo>
                    <a:cubicBezTo>
                      <a:pt x="3989" y="417"/>
                      <a:pt x="3298" y="512"/>
                      <a:pt x="2596" y="631"/>
                    </a:cubicBezTo>
                    <a:cubicBezTo>
                      <a:pt x="1893" y="739"/>
                      <a:pt x="1215" y="881"/>
                      <a:pt x="524" y="1000"/>
                    </a:cubicBezTo>
                    <a:lnTo>
                      <a:pt x="536" y="1000"/>
                    </a:lnTo>
                    <a:cubicBezTo>
                      <a:pt x="357" y="1024"/>
                      <a:pt x="179" y="1060"/>
                      <a:pt x="0" y="1084"/>
                    </a:cubicBezTo>
                    <a:cubicBezTo>
                      <a:pt x="1357" y="1227"/>
                      <a:pt x="2703" y="1512"/>
                      <a:pt x="4060" y="1703"/>
                    </a:cubicBezTo>
                    <a:cubicBezTo>
                      <a:pt x="5513" y="1905"/>
                      <a:pt x="6965" y="2060"/>
                      <a:pt x="8430" y="2120"/>
                    </a:cubicBezTo>
                    <a:cubicBezTo>
                      <a:pt x="8918" y="2143"/>
                      <a:pt x="9403" y="2155"/>
                      <a:pt x="9887" y="2155"/>
                    </a:cubicBezTo>
                    <a:cubicBezTo>
                      <a:pt x="10370" y="2155"/>
                      <a:pt x="10853" y="2143"/>
                      <a:pt x="11335" y="2120"/>
                    </a:cubicBezTo>
                    <a:cubicBezTo>
                      <a:pt x="11311" y="1620"/>
                      <a:pt x="11299" y="1131"/>
                      <a:pt x="11299" y="631"/>
                    </a:cubicBezTo>
                    <a:lnTo>
                      <a:pt x="11299" y="12"/>
                    </a:lnTo>
                    <a:cubicBezTo>
                      <a:pt x="11037" y="12"/>
                      <a:pt x="10775" y="0"/>
                      <a:pt x="1052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35"/>
              <p:cNvSpPr/>
              <p:nvPr/>
            </p:nvSpPr>
            <p:spPr>
              <a:xfrm>
                <a:off x="4519483" y="1509109"/>
                <a:ext cx="27682" cy="80549"/>
              </a:xfrm>
              <a:custGeom>
                <a:avLst/>
                <a:gdLst/>
                <a:ahLst/>
                <a:cxnLst/>
                <a:rect l="l" t="t" r="r" b="b"/>
                <a:pathLst>
                  <a:path w="2251" h="6550" extrusionOk="0">
                    <a:moveTo>
                      <a:pt x="357" y="1"/>
                    </a:moveTo>
                    <a:cubicBezTo>
                      <a:pt x="286" y="680"/>
                      <a:pt x="238" y="1358"/>
                      <a:pt x="203" y="2037"/>
                    </a:cubicBezTo>
                    <a:cubicBezTo>
                      <a:pt x="119" y="3537"/>
                      <a:pt x="60" y="5049"/>
                      <a:pt x="0" y="6549"/>
                    </a:cubicBezTo>
                    <a:cubicBezTo>
                      <a:pt x="786" y="4454"/>
                      <a:pt x="1619" y="2370"/>
                      <a:pt x="2250" y="215"/>
                    </a:cubicBezTo>
                    <a:cubicBezTo>
                      <a:pt x="1608" y="168"/>
                      <a:pt x="977" y="96"/>
                      <a:pt x="3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35"/>
              <p:cNvSpPr/>
              <p:nvPr/>
            </p:nvSpPr>
            <p:spPr>
              <a:xfrm>
                <a:off x="4567505" y="1511753"/>
                <a:ext cx="35011" cy="241744"/>
              </a:xfrm>
              <a:custGeom>
                <a:avLst/>
                <a:gdLst/>
                <a:ahLst/>
                <a:cxnLst/>
                <a:rect l="l" t="t" r="r" b="b"/>
                <a:pathLst>
                  <a:path w="2847" h="19658" extrusionOk="0">
                    <a:moveTo>
                      <a:pt x="2286" y="0"/>
                    </a:moveTo>
                    <a:cubicBezTo>
                      <a:pt x="1655" y="48"/>
                      <a:pt x="1012" y="72"/>
                      <a:pt x="370" y="72"/>
                    </a:cubicBezTo>
                    <a:lnTo>
                      <a:pt x="120" y="72"/>
                    </a:lnTo>
                    <a:cubicBezTo>
                      <a:pt x="120" y="203"/>
                      <a:pt x="108" y="322"/>
                      <a:pt x="96" y="453"/>
                    </a:cubicBezTo>
                    <a:cubicBezTo>
                      <a:pt x="48" y="1489"/>
                      <a:pt x="12" y="2536"/>
                      <a:pt x="0" y="3572"/>
                    </a:cubicBezTo>
                    <a:cubicBezTo>
                      <a:pt x="0" y="4620"/>
                      <a:pt x="48" y="5656"/>
                      <a:pt x="96" y="6703"/>
                    </a:cubicBezTo>
                    <a:cubicBezTo>
                      <a:pt x="191" y="8858"/>
                      <a:pt x="465" y="11002"/>
                      <a:pt x="774" y="13133"/>
                    </a:cubicBezTo>
                    <a:cubicBezTo>
                      <a:pt x="929" y="14216"/>
                      <a:pt x="1096" y="15312"/>
                      <a:pt x="1286" y="16383"/>
                    </a:cubicBezTo>
                    <a:cubicBezTo>
                      <a:pt x="1465" y="17479"/>
                      <a:pt x="1691" y="18574"/>
                      <a:pt x="1846" y="19657"/>
                    </a:cubicBezTo>
                    <a:cubicBezTo>
                      <a:pt x="1989" y="18657"/>
                      <a:pt x="2167" y="17669"/>
                      <a:pt x="2298" y="16669"/>
                    </a:cubicBezTo>
                    <a:cubicBezTo>
                      <a:pt x="2453" y="15609"/>
                      <a:pt x="2548" y="14550"/>
                      <a:pt x="2644" y="13478"/>
                    </a:cubicBezTo>
                    <a:cubicBezTo>
                      <a:pt x="2727" y="12442"/>
                      <a:pt x="2775" y="11406"/>
                      <a:pt x="2810" y="10359"/>
                    </a:cubicBezTo>
                    <a:cubicBezTo>
                      <a:pt x="2834" y="9311"/>
                      <a:pt x="2846" y="8275"/>
                      <a:pt x="2810" y="7227"/>
                    </a:cubicBezTo>
                    <a:cubicBezTo>
                      <a:pt x="2763" y="6191"/>
                      <a:pt x="2739" y="5156"/>
                      <a:pt x="2667" y="4120"/>
                    </a:cubicBezTo>
                    <a:cubicBezTo>
                      <a:pt x="2596" y="3072"/>
                      <a:pt x="2489" y="2036"/>
                      <a:pt x="2382" y="988"/>
                    </a:cubicBezTo>
                    <a:cubicBezTo>
                      <a:pt x="2346" y="667"/>
                      <a:pt x="2310" y="334"/>
                      <a:pt x="228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35"/>
              <p:cNvSpPr/>
              <p:nvPr/>
            </p:nvSpPr>
            <p:spPr>
              <a:xfrm>
                <a:off x="4385366" y="1474701"/>
                <a:ext cx="54330" cy="87570"/>
              </a:xfrm>
              <a:custGeom>
                <a:avLst/>
                <a:gdLst/>
                <a:ahLst/>
                <a:cxnLst/>
                <a:rect l="l" t="t" r="r" b="b"/>
                <a:pathLst>
                  <a:path w="4418" h="7121" extrusionOk="0">
                    <a:moveTo>
                      <a:pt x="2929" y="1"/>
                    </a:moveTo>
                    <a:cubicBezTo>
                      <a:pt x="2524" y="882"/>
                      <a:pt x="2143" y="1763"/>
                      <a:pt x="1762" y="2656"/>
                    </a:cubicBezTo>
                    <a:cubicBezTo>
                      <a:pt x="1143" y="4132"/>
                      <a:pt x="572" y="5633"/>
                      <a:pt x="0" y="7121"/>
                    </a:cubicBezTo>
                    <a:cubicBezTo>
                      <a:pt x="1381" y="5240"/>
                      <a:pt x="2798" y="3359"/>
                      <a:pt x="4036" y="1370"/>
                    </a:cubicBezTo>
                    <a:cubicBezTo>
                      <a:pt x="4167" y="1168"/>
                      <a:pt x="4298" y="965"/>
                      <a:pt x="4417" y="751"/>
                    </a:cubicBezTo>
                    <a:cubicBezTo>
                      <a:pt x="3917" y="513"/>
                      <a:pt x="3417" y="263"/>
                      <a:pt x="292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35"/>
              <p:cNvSpPr/>
              <p:nvPr/>
            </p:nvSpPr>
            <p:spPr>
              <a:xfrm>
                <a:off x="4637342" y="1500034"/>
                <a:ext cx="34716" cy="95035"/>
              </a:xfrm>
              <a:custGeom>
                <a:avLst/>
                <a:gdLst/>
                <a:ahLst/>
                <a:cxnLst/>
                <a:rect l="l" t="t" r="r" b="b"/>
                <a:pathLst>
                  <a:path w="2823" h="7728" extrusionOk="0">
                    <a:moveTo>
                      <a:pt x="1953" y="1"/>
                    </a:moveTo>
                    <a:cubicBezTo>
                      <a:pt x="1310" y="179"/>
                      <a:pt x="656" y="346"/>
                      <a:pt x="1" y="489"/>
                    </a:cubicBezTo>
                    <a:lnTo>
                      <a:pt x="48" y="656"/>
                    </a:lnTo>
                    <a:cubicBezTo>
                      <a:pt x="834" y="3061"/>
                      <a:pt x="1858" y="5359"/>
                      <a:pt x="2811" y="7692"/>
                    </a:cubicBezTo>
                    <a:lnTo>
                      <a:pt x="2823" y="7728"/>
                    </a:lnTo>
                    <a:cubicBezTo>
                      <a:pt x="2739" y="5216"/>
                      <a:pt x="2465" y="2727"/>
                      <a:pt x="2001" y="251"/>
                    </a:cubicBezTo>
                    <a:cubicBezTo>
                      <a:pt x="1989" y="167"/>
                      <a:pt x="1965" y="84"/>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35"/>
              <p:cNvSpPr/>
              <p:nvPr/>
            </p:nvSpPr>
            <p:spPr>
              <a:xfrm>
                <a:off x="4403222" y="1494770"/>
                <a:ext cx="87128" cy="225782"/>
              </a:xfrm>
              <a:custGeom>
                <a:avLst/>
                <a:gdLst/>
                <a:ahLst/>
                <a:cxnLst/>
                <a:rect l="l" t="t" r="r" b="b"/>
                <a:pathLst>
                  <a:path w="7085" h="18360" extrusionOk="0">
                    <a:moveTo>
                      <a:pt x="5156" y="0"/>
                    </a:moveTo>
                    <a:cubicBezTo>
                      <a:pt x="4811" y="750"/>
                      <a:pt x="4465" y="1488"/>
                      <a:pt x="4132" y="2239"/>
                    </a:cubicBezTo>
                    <a:cubicBezTo>
                      <a:pt x="3334" y="4001"/>
                      <a:pt x="2656" y="5810"/>
                      <a:pt x="2120" y="7668"/>
                    </a:cubicBezTo>
                    <a:cubicBezTo>
                      <a:pt x="1632" y="9477"/>
                      <a:pt x="1227" y="11311"/>
                      <a:pt x="917" y="13157"/>
                    </a:cubicBezTo>
                    <a:cubicBezTo>
                      <a:pt x="763" y="14026"/>
                      <a:pt x="620" y="14895"/>
                      <a:pt x="465" y="15764"/>
                    </a:cubicBezTo>
                    <a:cubicBezTo>
                      <a:pt x="322" y="16645"/>
                      <a:pt x="179" y="17502"/>
                      <a:pt x="1" y="18360"/>
                    </a:cubicBezTo>
                    <a:cubicBezTo>
                      <a:pt x="429" y="17550"/>
                      <a:pt x="858" y="16740"/>
                      <a:pt x="1251" y="15919"/>
                    </a:cubicBezTo>
                    <a:cubicBezTo>
                      <a:pt x="1668" y="15050"/>
                      <a:pt x="2037" y="14169"/>
                      <a:pt x="2406" y="13276"/>
                    </a:cubicBezTo>
                    <a:cubicBezTo>
                      <a:pt x="3120" y="11537"/>
                      <a:pt x="3751" y="9775"/>
                      <a:pt x="4406" y="8013"/>
                    </a:cubicBezTo>
                    <a:cubicBezTo>
                      <a:pt x="5049" y="6275"/>
                      <a:pt x="5728" y="4548"/>
                      <a:pt x="6335" y="2798"/>
                    </a:cubicBezTo>
                    <a:cubicBezTo>
                      <a:pt x="6597" y="2060"/>
                      <a:pt x="6847" y="1322"/>
                      <a:pt x="7085" y="584"/>
                    </a:cubicBezTo>
                    <a:cubicBezTo>
                      <a:pt x="6430" y="417"/>
                      <a:pt x="5787" y="226"/>
                      <a:pt x="515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35"/>
              <p:cNvSpPr/>
              <p:nvPr/>
            </p:nvSpPr>
            <p:spPr>
              <a:xfrm>
                <a:off x="4689176" y="1479681"/>
                <a:ext cx="114662" cy="224614"/>
              </a:xfrm>
              <a:custGeom>
                <a:avLst/>
                <a:gdLst/>
                <a:ahLst/>
                <a:cxnLst/>
                <a:rect l="l" t="t" r="r" b="b"/>
                <a:pathLst>
                  <a:path w="9324" h="18265" extrusionOk="0">
                    <a:moveTo>
                      <a:pt x="1953" y="1"/>
                    </a:moveTo>
                    <a:cubicBezTo>
                      <a:pt x="1322" y="322"/>
                      <a:pt x="667" y="608"/>
                      <a:pt x="1" y="882"/>
                    </a:cubicBezTo>
                    <a:cubicBezTo>
                      <a:pt x="608" y="2430"/>
                      <a:pt x="1251" y="3977"/>
                      <a:pt x="1977" y="5478"/>
                    </a:cubicBezTo>
                    <a:cubicBezTo>
                      <a:pt x="2787" y="7156"/>
                      <a:pt x="3656" y="8811"/>
                      <a:pt x="4549" y="10454"/>
                    </a:cubicBezTo>
                    <a:cubicBezTo>
                      <a:pt x="5275" y="11812"/>
                      <a:pt x="6025" y="13145"/>
                      <a:pt x="6823" y="14455"/>
                    </a:cubicBezTo>
                    <a:cubicBezTo>
                      <a:pt x="7216" y="15110"/>
                      <a:pt x="7609" y="15765"/>
                      <a:pt x="8037" y="16408"/>
                    </a:cubicBezTo>
                    <a:cubicBezTo>
                      <a:pt x="8466" y="17051"/>
                      <a:pt x="8883" y="17658"/>
                      <a:pt x="9323" y="18265"/>
                    </a:cubicBezTo>
                    <a:cubicBezTo>
                      <a:pt x="9097" y="17384"/>
                      <a:pt x="8859" y="16503"/>
                      <a:pt x="8585" y="15634"/>
                    </a:cubicBezTo>
                    <a:cubicBezTo>
                      <a:pt x="8287" y="14705"/>
                      <a:pt x="7954" y="13800"/>
                      <a:pt x="7621" y="12895"/>
                    </a:cubicBezTo>
                    <a:cubicBezTo>
                      <a:pt x="6966" y="11133"/>
                      <a:pt x="6263" y="9395"/>
                      <a:pt x="5537" y="7668"/>
                    </a:cubicBezTo>
                    <a:cubicBezTo>
                      <a:pt x="4811" y="5930"/>
                      <a:pt x="4072" y="4216"/>
                      <a:pt x="3251" y="2537"/>
                    </a:cubicBezTo>
                    <a:cubicBezTo>
                      <a:pt x="2834" y="1680"/>
                      <a:pt x="2394" y="846"/>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35"/>
              <p:cNvSpPr/>
              <p:nvPr/>
            </p:nvSpPr>
            <p:spPr>
              <a:xfrm>
                <a:off x="4883624" y="1238970"/>
                <a:ext cx="259453" cy="49510"/>
              </a:xfrm>
              <a:custGeom>
                <a:avLst/>
                <a:gdLst/>
                <a:ahLst/>
                <a:cxnLst/>
                <a:rect l="l" t="t" r="r" b="b"/>
                <a:pathLst>
                  <a:path w="21098" h="4026" extrusionOk="0">
                    <a:moveTo>
                      <a:pt x="286" y="1"/>
                    </a:moveTo>
                    <a:cubicBezTo>
                      <a:pt x="214" y="549"/>
                      <a:pt x="119" y="1096"/>
                      <a:pt x="0" y="1644"/>
                    </a:cubicBezTo>
                    <a:cubicBezTo>
                      <a:pt x="964" y="1882"/>
                      <a:pt x="1929" y="2120"/>
                      <a:pt x="2893" y="2335"/>
                    </a:cubicBezTo>
                    <a:cubicBezTo>
                      <a:pt x="6894" y="3228"/>
                      <a:pt x="10978" y="3668"/>
                      <a:pt x="15061" y="3882"/>
                    </a:cubicBezTo>
                    <a:cubicBezTo>
                      <a:pt x="16062" y="3942"/>
                      <a:pt x="17074" y="3978"/>
                      <a:pt x="18074" y="4001"/>
                    </a:cubicBezTo>
                    <a:cubicBezTo>
                      <a:pt x="18407" y="4013"/>
                      <a:pt x="18729" y="4025"/>
                      <a:pt x="19062" y="4025"/>
                    </a:cubicBezTo>
                    <a:cubicBezTo>
                      <a:pt x="19241" y="4025"/>
                      <a:pt x="19431" y="4025"/>
                      <a:pt x="19610" y="4013"/>
                    </a:cubicBezTo>
                    <a:cubicBezTo>
                      <a:pt x="20110" y="4001"/>
                      <a:pt x="20610" y="3954"/>
                      <a:pt x="21098" y="3918"/>
                    </a:cubicBezTo>
                    <a:cubicBezTo>
                      <a:pt x="20610" y="3799"/>
                      <a:pt x="20134" y="3668"/>
                      <a:pt x="19657" y="3549"/>
                    </a:cubicBezTo>
                    <a:cubicBezTo>
                      <a:pt x="19157" y="3430"/>
                      <a:pt x="18645" y="3335"/>
                      <a:pt x="18133" y="3239"/>
                    </a:cubicBezTo>
                    <a:cubicBezTo>
                      <a:pt x="17121" y="3049"/>
                      <a:pt x="16121" y="2835"/>
                      <a:pt x="15109" y="2620"/>
                    </a:cubicBezTo>
                    <a:cubicBezTo>
                      <a:pt x="13097" y="2192"/>
                      <a:pt x="11097" y="1763"/>
                      <a:pt x="9073" y="1370"/>
                    </a:cubicBezTo>
                    <a:cubicBezTo>
                      <a:pt x="6156" y="811"/>
                      <a:pt x="3215" y="394"/>
                      <a:pt x="28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35"/>
              <p:cNvSpPr/>
              <p:nvPr/>
            </p:nvSpPr>
            <p:spPr>
              <a:xfrm>
                <a:off x="4848183" y="1332972"/>
                <a:ext cx="232238" cy="130476"/>
              </a:xfrm>
              <a:custGeom>
                <a:avLst/>
                <a:gdLst/>
                <a:ahLst/>
                <a:cxnLst/>
                <a:rect l="l" t="t" r="r" b="b"/>
                <a:pathLst>
                  <a:path w="18885" h="10610" extrusionOk="0">
                    <a:moveTo>
                      <a:pt x="858" y="1"/>
                    </a:moveTo>
                    <a:cubicBezTo>
                      <a:pt x="584" y="548"/>
                      <a:pt x="298" y="1084"/>
                      <a:pt x="1" y="1620"/>
                    </a:cubicBezTo>
                    <a:cubicBezTo>
                      <a:pt x="1382" y="2513"/>
                      <a:pt x="2787" y="3382"/>
                      <a:pt x="4216" y="4192"/>
                    </a:cubicBezTo>
                    <a:cubicBezTo>
                      <a:pt x="5835" y="5109"/>
                      <a:pt x="7502" y="5966"/>
                      <a:pt x="9192" y="6763"/>
                    </a:cubicBezTo>
                    <a:cubicBezTo>
                      <a:pt x="10752" y="7502"/>
                      <a:pt x="12348" y="8168"/>
                      <a:pt x="13955" y="8811"/>
                    </a:cubicBezTo>
                    <a:cubicBezTo>
                      <a:pt x="14764" y="9133"/>
                      <a:pt x="15586" y="9442"/>
                      <a:pt x="16408" y="9752"/>
                    </a:cubicBezTo>
                    <a:cubicBezTo>
                      <a:pt x="16800" y="9895"/>
                      <a:pt x="17205" y="10050"/>
                      <a:pt x="17610" y="10192"/>
                    </a:cubicBezTo>
                    <a:cubicBezTo>
                      <a:pt x="18015" y="10347"/>
                      <a:pt x="18455" y="10466"/>
                      <a:pt x="18884" y="10609"/>
                    </a:cubicBezTo>
                    <a:cubicBezTo>
                      <a:pt x="18515" y="10371"/>
                      <a:pt x="18158" y="10109"/>
                      <a:pt x="17777" y="9883"/>
                    </a:cubicBezTo>
                    <a:cubicBezTo>
                      <a:pt x="17408" y="9645"/>
                      <a:pt x="17027" y="9395"/>
                      <a:pt x="16646" y="9169"/>
                    </a:cubicBezTo>
                    <a:cubicBezTo>
                      <a:pt x="15896" y="8692"/>
                      <a:pt x="15145" y="8216"/>
                      <a:pt x="14395" y="7752"/>
                    </a:cubicBezTo>
                    <a:cubicBezTo>
                      <a:pt x="12895" y="6787"/>
                      <a:pt x="11395" y="5835"/>
                      <a:pt x="9871" y="4906"/>
                    </a:cubicBezTo>
                    <a:cubicBezTo>
                      <a:pt x="8347" y="3977"/>
                      <a:pt x="6787" y="3073"/>
                      <a:pt x="5216" y="2227"/>
                    </a:cubicBezTo>
                    <a:cubicBezTo>
                      <a:pt x="3775" y="1453"/>
                      <a:pt x="2322" y="715"/>
                      <a:pt x="858"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35"/>
              <p:cNvSpPr/>
              <p:nvPr/>
            </p:nvSpPr>
            <p:spPr>
              <a:xfrm>
                <a:off x="4139084" y="1047314"/>
                <a:ext cx="135162" cy="56532"/>
              </a:xfrm>
              <a:custGeom>
                <a:avLst/>
                <a:gdLst/>
                <a:ahLst/>
                <a:cxnLst/>
                <a:rect l="l" t="t" r="r" b="b"/>
                <a:pathLst>
                  <a:path w="10991" h="4597" extrusionOk="0">
                    <a:moveTo>
                      <a:pt x="1" y="1"/>
                    </a:moveTo>
                    <a:lnTo>
                      <a:pt x="1" y="1"/>
                    </a:lnTo>
                    <a:cubicBezTo>
                      <a:pt x="1191" y="644"/>
                      <a:pt x="2382" y="1275"/>
                      <a:pt x="3620" y="1858"/>
                    </a:cubicBezTo>
                    <a:cubicBezTo>
                      <a:pt x="4847" y="2430"/>
                      <a:pt x="6097" y="2989"/>
                      <a:pt x="7359" y="3489"/>
                    </a:cubicBezTo>
                    <a:cubicBezTo>
                      <a:pt x="8359" y="3894"/>
                      <a:pt x="9383" y="4251"/>
                      <a:pt x="10419" y="4597"/>
                    </a:cubicBezTo>
                    <a:cubicBezTo>
                      <a:pt x="10585" y="4013"/>
                      <a:pt x="10776" y="3454"/>
                      <a:pt x="10990" y="2882"/>
                    </a:cubicBezTo>
                    <a:cubicBezTo>
                      <a:pt x="10621" y="2739"/>
                      <a:pt x="10252" y="2596"/>
                      <a:pt x="9871" y="2465"/>
                    </a:cubicBezTo>
                    <a:cubicBezTo>
                      <a:pt x="8597" y="2001"/>
                      <a:pt x="7287" y="1608"/>
                      <a:pt x="5978" y="1251"/>
                    </a:cubicBezTo>
                    <a:cubicBezTo>
                      <a:pt x="4001" y="727"/>
                      <a:pt x="2013" y="32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35"/>
              <p:cNvSpPr/>
              <p:nvPr/>
            </p:nvSpPr>
            <p:spPr>
              <a:xfrm>
                <a:off x="4780682" y="1416288"/>
                <a:ext cx="180699" cy="194165"/>
              </a:xfrm>
              <a:custGeom>
                <a:avLst/>
                <a:gdLst/>
                <a:ahLst/>
                <a:cxnLst/>
                <a:rect l="l" t="t" r="r" b="b"/>
                <a:pathLst>
                  <a:path w="14694" h="15789" extrusionOk="0">
                    <a:moveTo>
                      <a:pt x="1573" y="0"/>
                    </a:moveTo>
                    <a:cubicBezTo>
                      <a:pt x="1073" y="524"/>
                      <a:pt x="549" y="1024"/>
                      <a:pt x="1" y="1489"/>
                    </a:cubicBezTo>
                    <a:lnTo>
                      <a:pt x="299" y="1870"/>
                    </a:lnTo>
                    <a:cubicBezTo>
                      <a:pt x="1263" y="3096"/>
                      <a:pt x="2263" y="4310"/>
                      <a:pt x="3311" y="5477"/>
                    </a:cubicBezTo>
                    <a:cubicBezTo>
                      <a:pt x="4347" y="6644"/>
                      <a:pt x="5430" y="7787"/>
                      <a:pt x="6537" y="8894"/>
                    </a:cubicBezTo>
                    <a:cubicBezTo>
                      <a:pt x="7645" y="10014"/>
                      <a:pt x="8812" y="11109"/>
                      <a:pt x="10014" y="12133"/>
                    </a:cubicBezTo>
                    <a:cubicBezTo>
                      <a:pt x="10764" y="12776"/>
                      <a:pt x="11538" y="13395"/>
                      <a:pt x="12324" y="14002"/>
                    </a:cubicBezTo>
                    <a:cubicBezTo>
                      <a:pt x="13098" y="14621"/>
                      <a:pt x="13907" y="15181"/>
                      <a:pt x="14693" y="15788"/>
                    </a:cubicBezTo>
                    <a:cubicBezTo>
                      <a:pt x="14265" y="15169"/>
                      <a:pt x="13836" y="14550"/>
                      <a:pt x="13384" y="13954"/>
                    </a:cubicBezTo>
                    <a:cubicBezTo>
                      <a:pt x="12931" y="13359"/>
                      <a:pt x="12479" y="12776"/>
                      <a:pt x="12014" y="12204"/>
                    </a:cubicBezTo>
                    <a:cubicBezTo>
                      <a:pt x="11074" y="11037"/>
                      <a:pt x="10121" y="9883"/>
                      <a:pt x="9216" y="8692"/>
                    </a:cubicBezTo>
                    <a:cubicBezTo>
                      <a:pt x="7335" y="6180"/>
                      <a:pt x="5299" y="3798"/>
                      <a:pt x="3120" y="1548"/>
                    </a:cubicBezTo>
                    <a:cubicBezTo>
                      <a:pt x="2608" y="1024"/>
                      <a:pt x="2096" y="512"/>
                      <a:pt x="157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35"/>
              <p:cNvSpPr/>
              <p:nvPr/>
            </p:nvSpPr>
            <p:spPr>
              <a:xfrm>
                <a:off x="4182863" y="778638"/>
                <a:ext cx="180699" cy="194165"/>
              </a:xfrm>
              <a:custGeom>
                <a:avLst/>
                <a:gdLst/>
                <a:ahLst/>
                <a:cxnLst/>
                <a:rect l="l" t="t" r="r" b="b"/>
                <a:pathLst>
                  <a:path w="14694" h="15789" extrusionOk="0">
                    <a:moveTo>
                      <a:pt x="1" y="1"/>
                    </a:moveTo>
                    <a:lnTo>
                      <a:pt x="1" y="1"/>
                    </a:lnTo>
                    <a:cubicBezTo>
                      <a:pt x="429" y="620"/>
                      <a:pt x="846" y="1239"/>
                      <a:pt x="1299" y="1834"/>
                    </a:cubicBezTo>
                    <a:cubicBezTo>
                      <a:pt x="1751" y="2430"/>
                      <a:pt x="2203" y="3013"/>
                      <a:pt x="2680" y="3596"/>
                    </a:cubicBezTo>
                    <a:cubicBezTo>
                      <a:pt x="3608" y="4763"/>
                      <a:pt x="4561" y="5906"/>
                      <a:pt x="5466" y="7109"/>
                    </a:cubicBezTo>
                    <a:cubicBezTo>
                      <a:pt x="7347" y="9609"/>
                      <a:pt x="9395" y="11990"/>
                      <a:pt x="11574" y="14253"/>
                    </a:cubicBezTo>
                    <a:cubicBezTo>
                      <a:pt x="12074" y="14765"/>
                      <a:pt x="12598" y="15276"/>
                      <a:pt x="13110" y="15788"/>
                    </a:cubicBezTo>
                    <a:cubicBezTo>
                      <a:pt x="13621" y="15265"/>
                      <a:pt x="14145" y="14765"/>
                      <a:pt x="14693" y="14300"/>
                    </a:cubicBezTo>
                    <a:lnTo>
                      <a:pt x="14395" y="13919"/>
                    </a:lnTo>
                    <a:cubicBezTo>
                      <a:pt x="13419" y="12693"/>
                      <a:pt x="12431" y="11478"/>
                      <a:pt x="11383" y="10312"/>
                    </a:cubicBezTo>
                    <a:cubicBezTo>
                      <a:pt x="10335" y="9145"/>
                      <a:pt x="9252" y="8002"/>
                      <a:pt x="8145" y="6894"/>
                    </a:cubicBezTo>
                    <a:cubicBezTo>
                      <a:pt x="7037" y="5775"/>
                      <a:pt x="5882" y="4680"/>
                      <a:pt x="4680" y="3656"/>
                    </a:cubicBezTo>
                    <a:cubicBezTo>
                      <a:pt x="3918" y="3013"/>
                      <a:pt x="3144" y="2394"/>
                      <a:pt x="2370" y="1787"/>
                    </a:cubicBezTo>
                    <a:cubicBezTo>
                      <a:pt x="1596" y="1168"/>
                      <a:pt x="787"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35"/>
              <p:cNvSpPr/>
              <p:nvPr/>
            </p:nvSpPr>
            <p:spPr>
              <a:xfrm>
                <a:off x="4340407" y="684931"/>
                <a:ext cx="114662" cy="224479"/>
              </a:xfrm>
              <a:custGeom>
                <a:avLst/>
                <a:gdLst/>
                <a:ahLst/>
                <a:cxnLst/>
                <a:rect l="l" t="t" r="r" b="b"/>
                <a:pathLst>
                  <a:path w="9324" h="18254" extrusionOk="0">
                    <a:moveTo>
                      <a:pt x="1" y="1"/>
                    </a:moveTo>
                    <a:lnTo>
                      <a:pt x="1" y="1"/>
                    </a:lnTo>
                    <a:cubicBezTo>
                      <a:pt x="227" y="882"/>
                      <a:pt x="465" y="1763"/>
                      <a:pt x="739" y="2632"/>
                    </a:cubicBezTo>
                    <a:cubicBezTo>
                      <a:pt x="1037" y="3549"/>
                      <a:pt x="1370" y="4466"/>
                      <a:pt x="1703" y="5371"/>
                    </a:cubicBezTo>
                    <a:cubicBezTo>
                      <a:pt x="2346" y="7133"/>
                      <a:pt x="3061" y="8871"/>
                      <a:pt x="3787" y="10597"/>
                    </a:cubicBezTo>
                    <a:cubicBezTo>
                      <a:pt x="4513" y="12324"/>
                      <a:pt x="5240" y="14050"/>
                      <a:pt x="6073" y="15729"/>
                    </a:cubicBezTo>
                    <a:cubicBezTo>
                      <a:pt x="6490" y="16574"/>
                      <a:pt x="6918" y="17420"/>
                      <a:pt x="7359" y="18253"/>
                    </a:cubicBezTo>
                    <a:cubicBezTo>
                      <a:pt x="8002" y="17943"/>
                      <a:pt x="8657" y="17646"/>
                      <a:pt x="9323" y="17384"/>
                    </a:cubicBezTo>
                    <a:cubicBezTo>
                      <a:pt x="8716" y="15824"/>
                      <a:pt x="8073" y="14288"/>
                      <a:pt x="7347" y="12788"/>
                    </a:cubicBezTo>
                    <a:cubicBezTo>
                      <a:pt x="6537" y="11097"/>
                      <a:pt x="5668" y="9442"/>
                      <a:pt x="4775" y="7799"/>
                    </a:cubicBezTo>
                    <a:cubicBezTo>
                      <a:pt x="4049" y="6454"/>
                      <a:pt x="3299" y="5120"/>
                      <a:pt x="2501" y="3811"/>
                    </a:cubicBezTo>
                    <a:cubicBezTo>
                      <a:pt x="2108" y="3144"/>
                      <a:pt x="1715" y="2489"/>
                      <a:pt x="1287" y="1846"/>
                    </a:cubicBezTo>
                    <a:cubicBezTo>
                      <a:pt x="858" y="1215"/>
                      <a:pt x="441"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35"/>
              <p:cNvSpPr/>
              <p:nvPr/>
            </p:nvSpPr>
            <p:spPr>
              <a:xfrm>
                <a:off x="4472187" y="794157"/>
                <a:ext cx="34716" cy="95035"/>
              </a:xfrm>
              <a:custGeom>
                <a:avLst/>
                <a:gdLst/>
                <a:ahLst/>
                <a:cxnLst/>
                <a:rect l="l" t="t" r="r" b="b"/>
                <a:pathLst>
                  <a:path w="2823" h="7728" extrusionOk="0">
                    <a:moveTo>
                      <a:pt x="0" y="1"/>
                    </a:moveTo>
                    <a:cubicBezTo>
                      <a:pt x="84" y="2501"/>
                      <a:pt x="358" y="5001"/>
                      <a:pt x="810" y="7466"/>
                    </a:cubicBezTo>
                    <a:cubicBezTo>
                      <a:pt x="834" y="7561"/>
                      <a:pt x="846" y="7645"/>
                      <a:pt x="870" y="7728"/>
                    </a:cubicBezTo>
                    <a:cubicBezTo>
                      <a:pt x="1513" y="7537"/>
                      <a:pt x="2156" y="7383"/>
                      <a:pt x="2822" y="7240"/>
                    </a:cubicBezTo>
                    <a:cubicBezTo>
                      <a:pt x="2810" y="7180"/>
                      <a:pt x="2787" y="7121"/>
                      <a:pt x="2763" y="7073"/>
                    </a:cubicBezTo>
                    <a:cubicBezTo>
                      <a:pt x="1989" y="4668"/>
                      <a:pt x="965" y="2370"/>
                      <a:pt x="12" y="37"/>
                    </a:cubicBezTo>
                    <a:lnTo>
                      <a:pt x="0"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35"/>
              <p:cNvSpPr/>
              <p:nvPr/>
            </p:nvSpPr>
            <p:spPr>
              <a:xfrm>
                <a:off x="4187254" y="1305303"/>
                <a:ext cx="95330" cy="47739"/>
              </a:xfrm>
              <a:custGeom>
                <a:avLst/>
                <a:gdLst/>
                <a:ahLst/>
                <a:cxnLst/>
                <a:rect l="l" t="t" r="r" b="b"/>
                <a:pathLst>
                  <a:path w="7752" h="3882" extrusionOk="0">
                    <a:moveTo>
                      <a:pt x="7038" y="0"/>
                    </a:moveTo>
                    <a:cubicBezTo>
                      <a:pt x="6716" y="155"/>
                      <a:pt x="6395" y="298"/>
                      <a:pt x="6085" y="465"/>
                    </a:cubicBezTo>
                    <a:cubicBezTo>
                      <a:pt x="5025" y="1001"/>
                      <a:pt x="3990" y="1572"/>
                      <a:pt x="2977" y="2167"/>
                    </a:cubicBezTo>
                    <a:cubicBezTo>
                      <a:pt x="1977" y="2739"/>
                      <a:pt x="989" y="3310"/>
                      <a:pt x="1" y="3882"/>
                    </a:cubicBezTo>
                    <a:cubicBezTo>
                      <a:pt x="2311" y="3453"/>
                      <a:pt x="4585" y="2858"/>
                      <a:pt x="6799" y="2084"/>
                    </a:cubicBezTo>
                    <a:cubicBezTo>
                      <a:pt x="7121" y="1965"/>
                      <a:pt x="7442" y="1846"/>
                      <a:pt x="7752" y="1727"/>
                    </a:cubicBezTo>
                    <a:cubicBezTo>
                      <a:pt x="7502" y="1167"/>
                      <a:pt x="7264" y="584"/>
                      <a:pt x="7038"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35"/>
              <p:cNvSpPr/>
              <p:nvPr/>
            </p:nvSpPr>
            <p:spPr>
              <a:xfrm>
                <a:off x="4104824" y="1358010"/>
                <a:ext cx="209242" cy="147312"/>
              </a:xfrm>
              <a:custGeom>
                <a:avLst/>
                <a:gdLst/>
                <a:ahLst/>
                <a:cxnLst/>
                <a:rect l="l" t="t" r="r" b="b"/>
                <a:pathLst>
                  <a:path w="17015" h="11979" extrusionOk="0">
                    <a:moveTo>
                      <a:pt x="15800" y="1"/>
                    </a:moveTo>
                    <a:cubicBezTo>
                      <a:pt x="13681" y="1334"/>
                      <a:pt x="11597" y="2751"/>
                      <a:pt x="9609" y="4299"/>
                    </a:cubicBezTo>
                    <a:cubicBezTo>
                      <a:pt x="7335" y="6061"/>
                      <a:pt x="5108" y="7918"/>
                      <a:pt x="2870" y="9740"/>
                    </a:cubicBezTo>
                    <a:cubicBezTo>
                      <a:pt x="1941" y="10502"/>
                      <a:pt x="989" y="11264"/>
                      <a:pt x="1" y="11966"/>
                    </a:cubicBezTo>
                    <a:cubicBezTo>
                      <a:pt x="1" y="11966"/>
                      <a:pt x="1" y="11978"/>
                      <a:pt x="1" y="11978"/>
                    </a:cubicBezTo>
                    <a:cubicBezTo>
                      <a:pt x="1370" y="11490"/>
                      <a:pt x="2739" y="10990"/>
                      <a:pt x="4073" y="10407"/>
                    </a:cubicBezTo>
                    <a:cubicBezTo>
                      <a:pt x="5394" y="9823"/>
                      <a:pt x="6692" y="9169"/>
                      <a:pt x="7954" y="8454"/>
                    </a:cubicBezTo>
                    <a:cubicBezTo>
                      <a:pt x="9228" y="7728"/>
                      <a:pt x="10466" y="6954"/>
                      <a:pt x="11657" y="6121"/>
                    </a:cubicBezTo>
                    <a:cubicBezTo>
                      <a:pt x="12336" y="5632"/>
                      <a:pt x="13014" y="5156"/>
                      <a:pt x="13669" y="4632"/>
                    </a:cubicBezTo>
                    <a:cubicBezTo>
                      <a:pt x="14241" y="4180"/>
                      <a:pt x="14800" y="3715"/>
                      <a:pt x="15360" y="3251"/>
                    </a:cubicBezTo>
                    <a:cubicBezTo>
                      <a:pt x="15919" y="2787"/>
                      <a:pt x="16467" y="2311"/>
                      <a:pt x="17015" y="1834"/>
                    </a:cubicBezTo>
                    <a:cubicBezTo>
                      <a:pt x="16586" y="1239"/>
                      <a:pt x="16181" y="632"/>
                      <a:pt x="1580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35"/>
              <p:cNvSpPr/>
              <p:nvPr/>
            </p:nvSpPr>
            <p:spPr>
              <a:xfrm>
                <a:off x="4063824" y="925790"/>
                <a:ext cx="232238" cy="130464"/>
              </a:xfrm>
              <a:custGeom>
                <a:avLst/>
                <a:gdLst/>
                <a:ahLst/>
                <a:cxnLst/>
                <a:rect l="l" t="t" r="r" b="b"/>
                <a:pathLst>
                  <a:path w="18885" h="10609" extrusionOk="0">
                    <a:moveTo>
                      <a:pt x="1" y="1"/>
                    </a:moveTo>
                    <a:lnTo>
                      <a:pt x="1" y="1"/>
                    </a:lnTo>
                    <a:cubicBezTo>
                      <a:pt x="370" y="239"/>
                      <a:pt x="727" y="489"/>
                      <a:pt x="1108" y="727"/>
                    </a:cubicBezTo>
                    <a:cubicBezTo>
                      <a:pt x="1477" y="965"/>
                      <a:pt x="1858" y="1203"/>
                      <a:pt x="2227" y="1441"/>
                    </a:cubicBezTo>
                    <a:cubicBezTo>
                      <a:pt x="2978" y="1906"/>
                      <a:pt x="3728" y="2382"/>
                      <a:pt x="4478" y="2858"/>
                    </a:cubicBezTo>
                    <a:cubicBezTo>
                      <a:pt x="5990" y="3811"/>
                      <a:pt x="7490" y="4775"/>
                      <a:pt x="9014" y="5692"/>
                    </a:cubicBezTo>
                    <a:cubicBezTo>
                      <a:pt x="10538" y="6620"/>
                      <a:pt x="12086" y="7537"/>
                      <a:pt x="13669" y="8371"/>
                    </a:cubicBezTo>
                    <a:cubicBezTo>
                      <a:pt x="15110" y="9156"/>
                      <a:pt x="16563" y="9895"/>
                      <a:pt x="18027" y="10609"/>
                    </a:cubicBezTo>
                    <a:cubicBezTo>
                      <a:pt x="18289" y="10061"/>
                      <a:pt x="18575" y="9514"/>
                      <a:pt x="18884" y="8990"/>
                    </a:cubicBezTo>
                    <a:cubicBezTo>
                      <a:pt x="17491" y="8097"/>
                      <a:pt x="16098" y="7228"/>
                      <a:pt x="14669" y="6418"/>
                    </a:cubicBezTo>
                    <a:cubicBezTo>
                      <a:pt x="13038" y="5489"/>
                      <a:pt x="11383" y="4632"/>
                      <a:pt x="9693" y="3834"/>
                    </a:cubicBezTo>
                    <a:cubicBezTo>
                      <a:pt x="8121" y="3108"/>
                      <a:pt x="6526" y="2429"/>
                      <a:pt x="4930" y="1798"/>
                    </a:cubicBezTo>
                    <a:cubicBezTo>
                      <a:pt x="4109" y="1477"/>
                      <a:pt x="3299" y="1155"/>
                      <a:pt x="2477" y="858"/>
                    </a:cubicBezTo>
                    <a:cubicBezTo>
                      <a:pt x="2073" y="703"/>
                      <a:pt x="1680" y="560"/>
                      <a:pt x="1275" y="405"/>
                    </a:cubicBezTo>
                    <a:cubicBezTo>
                      <a:pt x="870" y="262"/>
                      <a:pt x="418" y="13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35"/>
              <p:cNvSpPr/>
              <p:nvPr/>
            </p:nvSpPr>
            <p:spPr>
              <a:xfrm>
                <a:off x="4022246" y="1248931"/>
                <a:ext cx="240724" cy="70883"/>
              </a:xfrm>
              <a:custGeom>
                <a:avLst/>
                <a:gdLst/>
                <a:ahLst/>
                <a:cxnLst/>
                <a:rect l="l" t="t" r="r" b="b"/>
                <a:pathLst>
                  <a:path w="19575" h="5764" extrusionOk="0">
                    <a:moveTo>
                      <a:pt x="19217" y="1"/>
                    </a:moveTo>
                    <a:cubicBezTo>
                      <a:pt x="18693" y="60"/>
                      <a:pt x="18170" y="132"/>
                      <a:pt x="17646" y="203"/>
                    </a:cubicBezTo>
                    <a:cubicBezTo>
                      <a:pt x="16729" y="322"/>
                      <a:pt x="15812" y="453"/>
                      <a:pt x="14907" y="608"/>
                    </a:cubicBezTo>
                    <a:cubicBezTo>
                      <a:pt x="14002" y="774"/>
                      <a:pt x="13121" y="977"/>
                      <a:pt x="12228" y="1227"/>
                    </a:cubicBezTo>
                    <a:cubicBezTo>
                      <a:pt x="10430" y="1727"/>
                      <a:pt x="8656" y="2334"/>
                      <a:pt x="6894" y="2977"/>
                    </a:cubicBezTo>
                    <a:cubicBezTo>
                      <a:pt x="5823" y="3382"/>
                      <a:pt x="4763" y="3799"/>
                      <a:pt x="3703" y="4227"/>
                    </a:cubicBezTo>
                    <a:cubicBezTo>
                      <a:pt x="3191" y="4430"/>
                      <a:pt x="2691" y="4644"/>
                      <a:pt x="2179" y="4870"/>
                    </a:cubicBezTo>
                    <a:cubicBezTo>
                      <a:pt x="1679" y="5085"/>
                      <a:pt x="1179" y="5299"/>
                      <a:pt x="667" y="5501"/>
                    </a:cubicBezTo>
                    <a:lnTo>
                      <a:pt x="691" y="5489"/>
                    </a:lnTo>
                    <a:lnTo>
                      <a:pt x="691" y="5489"/>
                    </a:lnTo>
                    <a:cubicBezTo>
                      <a:pt x="465" y="5573"/>
                      <a:pt x="239" y="5668"/>
                      <a:pt x="1" y="5763"/>
                    </a:cubicBezTo>
                    <a:cubicBezTo>
                      <a:pt x="453" y="5716"/>
                      <a:pt x="894" y="5656"/>
                      <a:pt x="1346" y="5608"/>
                    </a:cubicBezTo>
                    <a:cubicBezTo>
                      <a:pt x="1787" y="5561"/>
                      <a:pt x="2275" y="5513"/>
                      <a:pt x="2751" y="5466"/>
                    </a:cubicBezTo>
                    <a:cubicBezTo>
                      <a:pt x="3680" y="5358"/>
                      <a:pt x="4608" y="5216"/>
                      <a:pt x="5525" y="5049"/>
                    </a:cubicBezTo>
                    <a:cubicBezTo>
                      <a:pt x="7371" y="4739"/>
                      <a:pt x="9204" y="4334"/>
                      <a:pt x="11026" y="3930"/>
                    </a:cubicBezTo>
                    <a:cubicBezTo>
                      <a:pt x="12824" y="3525"/>
                      <a:pt x="14621" y="3120"/>
                      <a:pt x="16395" y="2620"/>
                    </a:cubicBezTo>
                    <a:cubicBezTo>
                      <a:pt x="17455" y="2322"/>
                      <a:pt x="18515" y="2013"/>
                      <a:pt x="19574" y="1691"/>
                    </a:cubicBezTo>
                    <a:cubicBezTo>
                      <a:pt x="19432" y="1144"/>
                      <a:pt x="19324" y="572"/>
                      <a:pt x="1921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35"/>
              <p:cNvSpPr/>
              <p:nvPr/>
            </p:nvSpPr>
            <p:spPr>
              <a:xfrm>
                <a:off x="4224736" y="1433271"/>
                <a:ext cx="159314" cy="198408"/>
              </a:xfrm>
              <a:custGeom>
                <a:avLst/>
                <a:gdLst/>
                <a:ahLst/>
                <a:cxnLst/>
                <a:rect l="l" t="t" r="r" b="b"/>
                <a:pathLst>
                  <a:path w="12955" h="16134" extrusionOk="0">
                    <a:moveTo>
                      <a:pt x="11157" y="1"/>
                    </a:moveTo>
                    <a:cubicBezTo>
                      <a:pt x="10717" y="453"/>
                      <a:pt x="10288" y="917"/>
                      <a:pt x="9871" y="1382"/>
                    </a:cubicBezTo>
                    <a:cubicBezTo>
                      <a:pt x="8835" y="2537"/>
                      <a:pt x="7871" y="3751"/>
                      <a:pt x="6966" y="5013"/>
                    </a:cubicBezTo>
                    <a:cubicBezTo>
                      <a:pt x="5263" y="7347"/>
                      <a:pt x="3644" y="9752"/>
                      <a:pt x="2180" y="12240"/>
                    </a:cubicBezTo>
                    <a:cubicBezTo>
                      <a:pt x="1799" y="12883"/>
                      <a:pt x="1430" y="13526"/>
                      <a:pt x="1072" y="14181"/>
                    </a:cubicBezTo>
                    <a:cubicBezTo>
                      <a:pt x="715" y="14836"/>
                      <a:pt x="370" y="15491"/>
                      <a:pt x="1" y="16133"/>
                    </a:cubicBezTo>
                    <a:cubicBezTo>
                      <a:pt x="513" y="15633"/>
                      <a:pt x="1049" y="15169"/>
                      <a:pt x="1584" y="14681"/>
                    </a:cubicBezTo>
                    <a:cubicBezTo>
                      <a:pt x="2108" y="14193"/>
                      <a:pt x="2620" y="13693"/>
                      <a:pt x="3144" y="13193"/>
                    </a:cubicBezTo>
                    <a:cubicBezTo>
                      <a:pt x="4168" y="12181"/>
                      <a:pt x="5144" y="11121"/>
                      <a:pt x="6109" y="10049"/>
                    </a:cubicBezTo>
                    <a:cubicBezTo>
                      <a:pt x="7061" y="8978"/>
                      <a:pt x="8002" y="7859"/>
                      <a:pt x="8931" y="6751"/>
                    </a:cubicBezTo>
                    <a:cubicBezTo>
                      <a:pt x="9931" y="5561"/>
                      <a:pt x="10895" y="4346"/>
                      <a:pt x="11800" y="3084"/>
                    </a:cubicBezTo>
                    <a:cubicBezTo>
                      <a:pt x="12193" y="2537"/>
                      <a:pt x="12574" y="2001"/>
                      <a:pt x="12955" y="1441"/>
                    </a:cubicBezTo>
                    <a:cubicBezTo>
                      <a:pt x="12336" y="1001"/>
                      <a:pt x="11729" y="512"/>
                      <a:pt x="111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35"/>
              <p:cNvSpPr/>
              <p:nvPr/>
            </p:nvSpPr>
            <p:spPr>
              <a:xfrm>
                <a:off x="4001020" y="1100758"/>
                <a:ext cx="259465" cy="49350"/>
              </a:xfrm>
              <a:custGeom>
                <a:avLst/>
                <a:gdLst/>
                <a:ahLst/>
                <a:cxnLst/>
                <a:rect l="l" t="t" r="r" b="b"/>
                <a:pathLst>
                  <a:path w="21099" h="4013" extrusionOk="0">
                    <a:moveTo>
                      <a:pt x="1488" y="0"/>
                    </a:moveTo>
                    <a:cubicBezTo>
                      <a:pt x="988" y="24"/>
                      <a:pt x="500" y="60"/>
                      <a:pt x="0" y="96"/>
                    </a:cubicBezTo>
                    <a:cubicBezTo>
                      <a:pt x="488" y="215"/>
                      <a:pt x="965" y="346"/>
                      <a:pt x="1441" y="465"/>
                    </a:cubicBezTo>
                    <a:cubicBezTo>
                      <a:pt x="1929" y="584"/>
                      <a:pt x="2453" y="679"/>
                      <a:pt x="2965" y="774"/>
                    </a:cubicBezTo>
                    <a:cubicBezTo>
                      <a:pt x="3977" y="965"/>
                      <a:pt x="4989" y="1191"/>
                      <a:pt x="5989" y="1405"/>
                    </a:cubicBezTo>
                    <a:cubicBezTo>
                      <a:pt x="8001" y="1834"/>
                      <a:pt x="10013" y="2263"/>
                      <a:pt x="12037" y="2656"/>
                    </a:cubicBezTo>
                    <a:cubicBezTo>
                      <a:pt x="14954" y="3203"/>
                      <a:pt x="17883" y="3620"/>
                      <a:pt x="20824" y="4013"/>
                    </a:cubicBezTo>
                    <a:cubicBezTo>
                      <a:pt x="20896" y="3465"/>
                      <a:pt x="20991" y="2918"/>
                      <a:pt x="21098" y="2382"/>
                    </a:cubicBezTo>
                    <a:cubicBezTo>
                      <a:pt x="20134" y="2132"/>
                      <a:pt x="19169" y="1905"/>
                      <a:pt x="18205" y="1679"/>
                    </a:cubicBezTo>
                    <a:cubicBezTo>
                      <a:pt x="14216" y="786"/>
                      <a:pt x="10120" y="358"/>
                      <a:pt x="6037" y="143"/>
                    </a:cubicBezTo>
                    <a:cubicBezTo>
                      <a:pt x="5037" y="84"/>
                      <a:pt x="4036" y="48"/>
                      <a:pt x="3036" y="12"/>
                    </a:cubicBezTo>
                    <a:cubicBezTo>
                      <a:pt x="2703" y="0"/>
                      <a:pt x="2370" y="0"/>
                      <a:pt x="203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35"/>
              <p:cNvSpPr/>
              <p:nvPr/>
            </p:nvSpPr>
            <p:spPr>
              <a:xfrm>
                <a:off x="4281994" y="904564"/>
                <a:ext cx="580110" cy="580110"/>
              </a:xfrm>
              <a:custGeom>
                <a:avLst/>
                <a:gdLst/>
                <a:ahLst/>
                <a:cxnLst/>
                <a:rect l="l" t="t" r="r" b="b"/>
                <a:pathLst>
                  <a:path w="47173" h="47173" extrusionOk="0">
                    <a:moveTo>
                      <a:pt x="23587" y="893"/>
                    </a:moveTo>
                    <a:cubicBezTo>
                      <a:pt x="36100" y="893"/>
                      <a:pt x="46280" y="11073"/>
                      <a:pt x="46280" y="23586"/>
                    </a:cubicBezTo>
                    <a:cubicBezTo>
                      <a:pt x="46280" y="36100"/>
                      <a:pt x="36100" y="46280"/>
                      <a:pt x="23587" y="46280"/>
                    </a:cubicBezTo>
                    <a:cubicBezTo>
                      <a:pt x="11073" y="46280"/>
                      <a:pt x="893" y="36100"/>
                      <a:pt x="893" y="23586"/>
                    </a:cubicBezTo>
                    <a:cubicBezTo>
                      <a:pt x="893" y="11061"/>
                      <a:pt x="11073" y="893"/>
                      <a:pt x="23587" y="893"/>
                    </a:cubicBezTo>
                    <a:close/>
                    <a:moveTo>
                      <a:pt x="23587" y="0"/>
                    </a:moveTo>
                    <a:cubicBezTo>
                      <a:pt x="10585" y="0"/>
                      <a:pt x="0" y="10585"/>
                      <a:pt x="0" y="23586"/>
                    </a:cubicBezTo>
                    <a:cubicBezTo>
                      <a:pt x="0" y="36588"/>
                      <a:pt x="10585" y="47173"/>
                      <a:pt x="23587" y="47173"/>
                    </a:cubicBezTo>
                    <a:cubicBezTo>
                      <a:pt x="36600" y="47173"/>
                      <a:pt x="47173" y="36588"/>
                      <a:pt x="47173" y="23586"/>
                    </a:cubicBezTo>
                    <a:cubicBezTo>
                      <a:pt x="47173" y="10573"/>
                      <a:pt x="36588" y="0"/>
                      <a:pt x="2358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764" name="Google Shape;1764;p35"/>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grpSp>
        <p:nvGrpSpPr>
          <p:cNvPr id="1765" name="Google Shape;1765;p35"/>
          <p:cNvGrpSpPr/>
          <p:nvPr/>
        </p:nvGrpSpPr>
        <p:grpSpPr>
          <a:xfrm>
            <a:off x="2863247" y="1235974"/>
            <a:ext cx="371782" cy="274285"/>
            <a:chOff x="5223609" y="3731112"/>
            <a:chExt cx="371782" cy="274285"/>
          </a:xfrm>
        </p:grpSpPr>
        <p:sp>
          <p:nvSpPr>
            <p:cNvPr id="1766" name="Google Shape;1766;p35"/>
            <p:cNvSpPr/>
            <p:nvPr/>
          </p:nvSpPr>
          <p:spPr>
            <a:xfrm>
              <a:off x="5223609" y="3731112"/>
              <a:ext cx="371782" cy="274285"/>
            </a:xfrm>
            <a:custGeom>
              <a:avLst/>
              <a:gdLst/>
              <a:ahLst/>
              <a:cxnLst/>
              <a:rect l="l" t="t" r="r" b="b"/>
              <a:pathLst>
                <a:path w="14151" h="10440" extrusionOk="0">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35"/>
            <p:cNvSpPr/>
            <p:nvPr/>
          </p:nvSpPr>
          <p:spPr>
            <a:xfrm>
              <a:off x="5338236" y="3769391"/>
              <a:ext cx="257155" cy="236006"/>
            </a:xfrm>
            <a:custGeom>
              <a:avLst/>
              <a:gdLst/>
              <a:ahLst/>
              <a:cxnLst/>
              <a:rect l="l" t="t" r="r" b="b"/>
              <a:pathLst>
                <a:path w="9788" h="8983" extrusionOk="0">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68" name="Google Shape;1768;p35"/>
          <p:cNvSpPr/>
          <p:nvPr/>
        </p:nvSpPr>
        <p:spPr>
          <a:xfrm>
            <a:off x="5988731" y="1228584"/>
            <a:ext cx="291966" cy="289050"/>
          </a:xfrm>
          <a:custGeom>
            <a:avLst/>
            <a:gdLst/>
            <a:ahLst/>
            <a:cxnLst/>
            <a:rect l="l" t="t" r="r" b="b"/>
            <a:pathLst>
              <a:path w="11113" h="11002" extrusionOk="0">
                <a:moveTo>
                  <a:pt x="2619" y="0"/>
                </a:moveTo>
                <a:cubicBezTo>
                  <a:pt x="2492" y="0"/>
                  <a:pt x="2366" y="49"/>
                  <a:pt x="2268" y="146"/>
                </a:cubicBezTo>
                <a:lnTo>
                  <a:pt x="201" y="2213"/>
                </a:lnTo>
                <a:cubicBezTo>
                  <a:pt x="7" y="2407"/>
                  <a:pt x="7" y="2719"/>
                  <a:pt x="201" y="2914"/>
                </a:cubicBezTo>
                <a:lnTo>
                  <a:pt x="2782" y="5501"/>
                </a:lnTo>
                <a:lnTo>
                  <a:pt x="195" y="8081"/>
                </a:lnTo>
                <a:cubicBezTo>
                  <a:pt x="0" y="8275"/>
                  <a:pt x="0" y="8587"/>
                  <a:pt x="195" y="8782"/>
                </a:cubicBezTo>
                <a:lnTo>
                  <a:pt x="2268" y="10856"/>
                </a:lnTo>
                <a:cubicBezTo>
                  <a:pt x="2366" y="10953"/>
                  <a:pt x="2492" y="11001"/>
                  <a:pt x="2619" y="11001"/>
                </a:cubicBezTo>
                <a:cubicBezTo>
                  <a:pt x="2745" y="11001"/>
                  <a:pt x="2872" y="10953"/>
                  <a:pt x="2969" y="10856"/>
                </a:cubicBezTo>
                <a:lnTo>
                  <a:pt x="5556" y="8268"/>
                </a:lnTo>
                <a:lnTo>
                  <a:pt x="8143" y="10856"/>
                </a:lnTo>
                <a:cubicBezTo>
                  <a:pt x="8241" y="10953"/>
                  <a:pt x="8367" y="11001"/>
                  <a:pt x="8494" y="11001"/>
                </a:cubicBezTo>
                <a:cubicBezTo>
                  <a:pt x="8620" y="11001"/>
                  <a:pt x="8747" y="10953"/>
                  <a:pt x="8844" y="10856"/>
                </a:cubicBezTo>
                <a:lnTo>
                  <a:pt x="10911" y="8789"/>
                </a:lnTo>
                <a:cubicBezTo>
                  <a:pt x="11105" y="8594"/>
                  <a:pt x="11105" y="8275"/>
                  <a:pt x="10911" y="8081"/>
                </a:cubicBezTo>
                <a:lnTo>
                  <a:pt x="8331" y="5501"/>
                </a:lnTo>
                <a:lnTo>
                  <a:pt x="10918" y="2914"/>
                </a:lnTo>
                <a:cubicBezTo>
                  <a:pt x="11112" y="2719"/>
                  <a:pt x="11112" y="2407"/>
                  <a:pt x="10918" y="2213"/>
                </a:cubicBezTo>
                <a:lnTo>
                  <a:pt x="8844" y="146"/>
                </a:lnTo>
                <a:cubicBezTo>
                  <a:pt x="8747" y="49"/>
                  <a:pt x="8620" y="0"/>
                  <a:pt x="8494" y="0"/>
                </a:cubicBezTo>
                <a:cubicBezTo>
                  <a:pt x="8367" y="0"/>
                  <a:pt x="8241" y="49"/>
                  <a:pt x="8143" y="146"/>
                </a:cubicBezTo>
                <a:lnTo>
                  <a:pt x="5556" y="2726"/>
                </a:lnTo>
                <a:lnTo>
                  <a:pt x="2969" y="146"/>
                </a:lnTo>
                <a:cubicBezTo>
                  <a:pt x="2872" y="49"/>
                  <a:pt x="2745" y="0"/>
                  <a:pt x="26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aphicFrame>
        <p:nvGraphicFramePr>
          <p:cNvPr id="1769" name="Google Shape;1769;p35"/>
          <p:cNvGraphicFramePr/>
          <p:nvPr/>
        </p:nvGraphicFramePr>
        <p:xfrm>
          <a:off x="1585650" y="1586450"/>
          <a:ext cx="3000000" cy="3000000"/>
        </p:xfrm>
        <a:graphic>
          <a:graphicData uri="http://schemas.openxmlformats.org/drawingml/2006/table">
            <a:tbl>
              <a:tblPr>
                <a:noFill/>
                <a:tableStyleId>{2D360F45-98CE-4AF8-84D1-86860337370E}</a:tableStyleId>
              </a:tblPr>
              <a:tblGrid>
                <a:gridCol w="2986350">
                  <a:extLst>
                    <a:ext uri="{9D8B030D-6E8A-4147-A177-3AD203B41FA5}">
                      <a16:colId xmlns:a16="http://schemas.microsoft.com/office/drawing/2014/main" val="20000"/>
                    </a:ext>
                  </a:extLst>
                </a:gridCol>
                <a:gridCol w="2986350">
                  <a:extLst>
                    <a:ext uri="{9D8B030D-6E8A-4147-A177-3AD203B41FA5}">
                      <a16:colId xmlns:a16="http://schemas.microsoft.com/office/drawing/2014/main" val="20001"/>
                    </a:ext>
                  </a:extLst>
                </a:gridCol>
              </a:tblGrid>
              <a:tr h="517500">
                <a:tc>
                  <a:txBody>
                    <a:bodyPr/>
                    <a:lstStyle/>
                    <a:p>
                      <a:pPr marL="0" lvl="0" indent="0" algn="ctr" rtl="0">
                        <a:lnSpc>
                          <a:spcPct val="115000"/>
                        </a:lnSpc>
                        <a:spcBef>
                          <a:spcPts val="0"/>
                        </a:spcBef>
                        <a:spcAft>
                          <a:spcPts val="0"/>
                        </a:spcAft>
                        <a:buNone/>
                      </a:pPr>
                      <a:r>
                        <a:rPr lang="en" sz="1600">
                          <a:solidFill>
                            <a:schemeClr val="lt1"/>
                          </a:solidFill>
                          <a:latin typeface="Henny Penny"/>
                          <a:ea typeface="Henny Penny"/>
                          <a:cs typeface="Henny Penny"/>
                          <a:sym typeface="Henny Penny"/>
                        </a:rPr>
                        <a:t>THINK BEFORE WRITING</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alpha val="0"/>
                        </a:schemeClr>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alpha val="0"/>
                        </a:schemeClr>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600">
                          <a:solidFill>
                            <a:schemeClr val="lt1"/>
                          </a:solidFill>
                          <a:latin typeface="Henny Penny"/>
                          <a:ea typeface="Henny Penny"/>
                          <a:cs typeface="Henny Penny"/>
                          <a:sym typeface="Henny Penny"/>
                        </a:rPr>
                        <a:t>WRITE YOUR NAME</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alpha val="0"/>
                        </a:schemeClr>
                      </a:solidFill>
                      <a:prstDash val="solid"/>
                      <a:round/>
                      <a:headEnd type="none" w="sm" len="sm"/>
                      <a:tailEnd type="none" w="sm" len="sm"/>
                    </a:lnR>
                    <a:lnT w="19050" cap="flat" cmpd="sng">
                      <a:solidFill>
                        <a:schemeClr val="lt1">
                          <a:alpha val="0"/>
                        </a:schemeClr>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0"/>
                  </a:ext>
                </a:extLst>
              </a:tr>
              <a:tr h="778100">
                <a:tc>
                  <a:txBody>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Mercury is the closest planet to the Sun and the smallest one</a:t>
                      </a:r>
                      <a:endParaRPr>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Saturn is a gas giant and one of the planets with rings</a:t>
                      </a:r>
                      <a:endParaRPr>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517500">
                <a:tc>
                  <a:txBody>
                    <a:bodyPr/>
                    <a:lstStyle/>
                    <a:p>
                      <a:pPr marL="0" lvl="0" indent="0" algn="ctr" rtl="0">
                        <a:lnSpc>
                          <a:spcPct val="115000"/>
                        </a:lnSpc>
                        <a:spcBef>
                          <a:spcPts val="0"/>
                        </a:spcBef>
                        <a:spcAft>
                          <a:spcPts val="0"/>
                        </a:spcAft>
                        <a:buNone/>
                      </a:pPr>
                      <a:r>
                        <a:rPr lang="en" sz="1600">
                          <a:solidFill>
                            <a:schemeClr val="lt1"/>
                          </a:solidFill>
                          <a:latin typeface="Henny Penny"/>
                          <a:ea typeface="Henny Penny"/>
                          <a:cs typeface="Henny Penny"/>
                          <a:sym typeface="Henny Penny"/>
                        </a:rPr>
                        <a:t>ALWAYS RESPONSIBLY</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alpha val="0"/>
                        </a:schemeClr>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600">
                          <a:solidFill>
                            <a:schemeClr val="lt1"/>
                          </a:solidFill>
                          <a:latin typeface="Henny Penny"/>
                          <a:ea typeface="Henny Penny"/>
                          <a:cs typeface="Henny Penny"/>
                          <a:sym typeface="Henny Penny"/>
                        </a:rPr>
                        <a:t>MISUSE OF RULES</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alpha val="0"/>
                        </a:schemeClr>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778100">
                <a:tc>
                  <a:txBody>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Jupiter is a gas giant and the biggest planet in the Solar System</a:t>
                      </a:r>
                      <a:endParaRPr>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Venus has a beautiful name and is the second planet from the Sun</a:t>
                      </a:r>
                      <a:endParaRPr>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73"/>
        <p:cNvGrpSpPr/>
        <p:nvPr/>
      </p:nvGrpSpPr>
      <p:grpSpPr>
        <a:xfrm>
          <a:off x="0" y="0"/>
          <a:ext cx="0" cy="0"/>
          <a:chOff x="0" y="0"/>
          <a:chExt cx="0" cy="0"/>
        </a:xfrm>
      </p:grpSpPr>
      <p:sp>
        <p:nvSpPr>
          <p:cNvPr id="1774" name="Google Shape;1774;p36"/>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graphicFrame>
        <p:nvGraphicFramePr>
          <p:cNvPr id="1775" name="Google Shape;1775;p36"/>
          <p:cNvGraphicFramePr/>
          <p:nvPr/>
        </p:nvGraphicFramePr>
        <p:xfrm>
          <a:off x="719975" y="1252730"/>
          <a:ext cx="3000000" cy="3000000"/>
        </p:xfrm>
        <a:graphic>
          <a:graphicData uri="http://schemas.openxmlformats.org/drawingml/2006/table">
            <a:tbl>
              <a:tblPr>
                <a:noFill/>
                <a:tableStyleId>{2D360F45-98CE-4AF8-84D1-86860337370E}</a:tableStyleId>
              </a:tblPr>
              <a:tblGrid>
                <a:gridCol w="1111975">
                  <a:extLst>
                    <a:ext uri="{9D8B030D-6E8A-4147-A177-3AD203B41FA5}">
                      <a16:colId xmlns:a16="http://schemas.microsoft.com/office/drawing/2014/main" val="20000"/>
                    </a:ext>
                  </a:extLst>
                </a:gridCol>
                <a:gridCol w="1648000">
                  <a:extLst>
                    <a:ext uri="{9D8B030D-6E8A-4147-A177-3AD203B41FA5}">
                      <a16:colId xmlns:a16="http://schemas.microsoft.com/office/drawing/2014/main" val="20001"/>
                    </a:ext>
                  </a:extLst>
                </a:gridCol>
                <a:gridCol w="1648000">
                  <a:extLst>
                    <a:ext uri="{9D8B030D-6E8A-4147-A177-3AD203B41FA5}">
                      <a16:colId xmlns:a16="http://schemas.microsoft.com/office/drawing/2014/main" val="20002"/>
                    </a:ext>
                  </a:extLst>
                </a:gridCol>
                <a:gridCol w="1648000">
                  <a:extLst>
                    <a:ext uri="{9D8B030D-6E8A-4147-A177-3AD203B41FA5}">
                      <a16:colId xmlns:a16="http://schemas.microsoft.com/office/drawing/2014/main" val="20003"/>
                    </a:ext>
                  </a:extLst>
                </a:gridCol>
                <a:gridCol w="1648000">
                  <a:extLst>
                    <a:ext uri="{9D8B030D-6E8A-4147-A177-3AD203B41FA5}">
                      <a16:colId xmlns:a16="http://schemas.microsoft.com/office/drawing/2014/main" val="20004"/>
                    </a:ext>
                  </a:extLst>
                </a:gridCol>
              </a:tblGrid>
              <a:tr h="971125">
                <a:tc>
                  <a:txBody>
                    <a:bodyPr/>
                    <a:lstStyle/>
                    <a:p>
                      <a:pPr marL="0" lvl="0" indent="0" algn="ctr" rtl="0">
                        <a:lnSpc>
                          <a:spcPct val="115000"/>
                        </a:lnSpc>
                        <a:spcBef>
                          <a:spcPts val="0"/>
                        </a:spcBef>
                        <a:spcAft>
                          <a:spcPts val="0"/>
                        </a:spcAft>
                        <a:buNone/>
                      </a:pPr>
                      <a:endParaRPr>
                        <a:solidFill>
                          <a:schemeClr val="dk1"/>
                        </a:solidFill>
                      </a:endParaRPr>
                    </a:p>
                  </a:txBody>
                  <a:tcPr marL="91425" marR="91425" marT="91425" marB="91425" anchor="ctr">
                    <a:lnL w="19050" cap="flat" cmpd="sng">
                      <a:solidFill>
                        <a:schemeClr val="dk1">
                          <a:alpha val="0"/>
                        </a:schemeClr>
                      </a:solidFill>
                      <a:prstDash val="solid"/>
                      <a:round/>
                      <a:headEnd type="none" w="sm" len="sm"/>
                      <a:tailEnd type="none" w="sm" len="sm"/>
                    </a:lnL>
                    <a:lnR w="19050" cap="flat" cmpd="sng">
                      <a:solidFill>
                        <a:schemeClr val="dk1">
                          <a:alpha val="0"/>
                        </a:schemeClr>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19050" cap="flat" cmpd="sng">
                      <a:solidFill>
                        <a:schemeClr val="dk1">
                          <a:alpha val="0"/>
                        </a:scheme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600">
                          <a:solidFill>
                            <a:schemeClr val="dk1"/>
                          </a:solidFill>
                          <a:latin typeface="Henny Penny"/>
                          <a:ea typeface="Henny Penny"/>
                          <a:cs typeface="Henny Penny"/>
                          <a:sym typeface="Henny Penny"/>
                        </a:rPr>
                        <a:t>JENNA</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alpha val="0"/>
                        </a:schemeClr>
                      </a:solidFill>
                      <a:prstDash val="solid"/>
                      <a:round/>
                      <a:headEnd type="none" w="sm" len="sm"/>
                      <a:tailEnd type="none" w="sm" len="sm"/>
                    </a:lnL>
                    <a:lnR w="19050" cap="flat" cmpd="sng">
                      <a:solidFill>
                        <a:schemeClr val="dk1">
                          <a:alpha val="0"/>
                        </a:schemeClr>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600">
                          <a:solidFill>
                            <a:schemeClr val="dk1"/>
                          </a:solidFill>
                          <a:latin typeface="Henny Penny"/>
                          <a:ea typeface="Henny Penny"/>
                          <a:cs typeface="Henny Penny"/>
                          <a:sym typeface="Henny Penny"/>
                        </a:rPr>
                        <a:t>JOHN</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alpha val="0"/>
                        </a:schemeClr>
                      </a:solidFill>
                      <a:prstDash val="solid"/>
                      <a:round/>
                      <a:headEnd type="none" w="sm" len="sm"/>
                      <a:tailEnd type="none" w="sm" len="sm"/>
                    </a:lnL>
                    <a:lnR w="19050" cap="flat" cmpd="sng">
                      <a:solidFill>
                        <a:schemeClr val="dk1">
                          <a:alpha val="0"/>
                        </a:schemeClr>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600">
                          <a:solidFill>
                            <a:schemeClr val="dk1"/>
                          </a:solidFill>
                          <a:latin typeface="Henny Penny"/>
                          <a:ea typeface="Henny Penny"/>
                          <a:cs typeface="Henny Penny"/>
                          <a:sym typeface="Henny Penny"/>
                        </a:rPr>
                        <a:t>JAMES</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alpha val="0"/>
                        </a:schemeClr>
                      </a:solidFill>
                      <a:prstDash val="solid"/>
                      <a:round/>
                      <a:headEnd type="none" w="sm" len="sm"/>
                      <a:tailEnd type="none" w="sm" len="sm"/>
                    </a:lnL>
                    <a:lnR w="19050" cap="flat" cmpd="sng">
                      <a:solidFill>
                        <a:schemeClr val="dk1">
                          <a:alpha val="0"/>
                        </a:schemeClr>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600">
                          <a:solidFill>
                            <a:schemeClr val="dk1"/>
                          </a:solidFill>
                          <a:latin typeface="Henny Penny"/>
                          <a:ea typeface="Henny Penny"/>
                          <a:cs typeface="Henny Penny"/>
                          <a:sym typeface="Henny Penny"/>
                        </a:rPr>
                        <a:t>HELENA</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alpha val="0"/>
                        </a:schemeClr>
                      </a:solidFill>
                      <a:prstDash val="solid"/>
                      <a:round/>
                      <a:headEnd type="none" w="sm" len="sm"/>
                      <a:tailEnd type="none" w="sm" len="sm"/>
                    </a:lnL>
                    <a:lnR w="19050" cap="flat" cmpd="sng">
                      <a:solidFill>
                        <a:schemeClr val="dk1">
                          <a:alpha val="0"/>
                        </a:schemeClr>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971125">
                <a:tc>
                  <a:txBody>
                    <a:bodyPr/>
                    <a:lstStyle/>
                    <a:p>
                      <a:pPr marL="0" lvl="0" indent="0" algn="ctr" rtl="0">
                        <a:lnSpc>
                          <a:spcPct val="115000"/>
                        </a:lnSpc>
                        <a:spcBef>
                          <a:spcPts val="0"/>
                        </a:spcBef>
                        <a:spcAft>
                          <a:spcPts val="0"/>
                        </a:spcAft>
                        <a:buNone/>
                      </a:pPr>
                      <a:r>
                        <a:rPr lang="en" sz="1600">
                          <a:solidFill>
                            <a:schemeClr val="dk1"/>
                          </a:solidFill>
                          <a:latin typeface="Henny Penny"/>
                          <a:ea typeface="Henny Penny"/>
                          <a:cs typeface="Henny Penny"/>
                          <a:sym typeface="Henny Penny"/>
                        </a:rPr>
                        <a:t>DATE</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alpha val="0"/>
                        </a:schemeClr>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19050" cap="flat" cmpd="sng">
                      <a:solidFill>
                        <a:schemeClr val="dk1">
                          <a:alpha val="0"/>
                        </a:scheme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b="1">
                          <a:solidFill>
                            <a:schemeClr val="dk1"/>
                          </a:solidFill>
                          <a:latin typeface="Nanum Myeongjo"/>
                          <a:ea typeface="Nanum Myeongjo"/>
                          <a:cs typeface="Nanum Myeongjo"/>
                          <a:sym typeface="Nanum Myeongjo"/>
                        </a:rPr>
                        <a:t>10.02.23</a:t>
                      </a:r>
                      <a:endParaRPr b="1">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b="1">
                          <a:solidFill>
                            <a:schemeClr val="dk1"/>
                          </a:solidFill>
                          <a:latin typeface="Nanum Myeongjo"/>
                          <a:ea typeface="Nanum Myeongjo"/>
                          <a:cs typeface="Nanum Myeongjo"/>
                          <a:sym typeface="Nanum Myeongjo"/>
                        </a:rPr>
                        <a:t>05.04.23</a:t>
                      </a:r>
                      <a:endParaRPr b="1">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b="1">
                          <a:solidFill>
                            <a:schemeClr val="dk1"/>
                          </a:solidFill>
                          <a:latin typeface="Nanum Myeongjo"/>
                          <a:ea typeface="Nanum Myeongjo"/>
                          <a:cs typeface="Nanum Myeongjo"/>
                          <a:sym typeface="Nanum Myeongjo"/>
                        </a:rPr>
                        <a:t>16.06.23</a:t>
                      </a:r>
                      <a:endParaRPr b="1">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b="1">
                          <a:solidFill>
                            <a:schemeClr val="dk1"/>
                          </a:solidFill>
                          <a:latin typeface="Nanum Myeongjo"/>
                          <a:ea typeface="Nanum Myeongjo"/>
                          <a:cs typeface="Nanum Myeongjo"/>
                          <a:sym typeface="Nanum Myeongjo"/>
                        </a:rPr>
                        <a:t>20.10.23</a:t>
                      </a:r>
                      <a:endParaRPr b="1">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060650">
                <a:tc>
                  <a:txBody>
                    <a:bodyPr/>
                    <a:lstStyle/>
                    <a:p>
                      <a:pPr marL="0" lvl="0" indent="0" algn="ctr" rtl="0">
                        <a:lnSpc>
                          <a:spcPct val="115000"/>
                        </a:lnSpc>
                        <a:spcBef>
                          <a:spcPts val="0"/>
                        </a:spcBef>
                        <a:spcAft>
                          <a:spcPts val="0"/>
                        </a:spcAft>
                        <a:buNone/>
                      </a:pPr>
                      <a:r>
                        <a:rPr lang="en" sz="1600">
                          <a:solidFill>
                            <a:schemeClr val="dk1"/>
                          </a:solidFill>
                          <a:latin typeface="Henny Penny"/>
                          <a:ea typeface="Henny Penny"/>
                          <a:cs typeface="Henny Penny"/>
                          <a:sym typeface="Henny Penny"/>
                        </a:rPr>
                        <a:t>PLACE</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alpha val="0"/>
                        </a:schemeClr>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19050" cap="flat" cmpd="sng">
                      <a:solidFill>
                        <a:schemeClr val="dk1">
                          <a:alpha val="0"/>
                        </a:scheme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Venus is the second planet from the Sun</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Mercury is the closest planet to the Sun</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Saturn is a gas giant and has several rings</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Neptune is the farthest planet from the Sun</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79"/>
        <p:cNvGrpSpPr/>
        <p:nvPr/>
      </p:nvGrpSpPr>
      <p:grpSpPr>
        <a:xfrm>
          <a:off x="0" y="0"/>
          <a:ext cx="0" cy="0"/>
          <a:chOff x="0" y="0"/>
          <a:chExt cx="0" cy="0"/>
        </a:xfrm>
      </p:grpSpPr>
      <p:grpSp>
        <p:nvGrpSpPr>
          <p:cNvPr id="1780" name="Google Shape;1780;p37"/>
          <p:cNvGrpSpPr/>
          <p:nvPr/>
        </p:nvGrpSpPr>
        <p:grpSpPr>
          <a:xfrm>
            <a:off x="304800" y="182261"/>
            <a:ext cx="8534400" cy="4883853"/>
            <a:chOff x="304800" y="182261"/>
            <a:chExt cx="8534400" cy="4883853"/>
          </a:xfrm>
        </p:grpSpPr>
        <p:sp>
          <p:nvSpPr>
            <p:cNvPr id="1781" name="Google Shape;1781;p37"/>
            <p:cNvSpPr/>
            <p:nvPr/>
          </p:nvSpPr>
          <p:spPr>
            <a:xfrm>
              <a:off x="304800" y="308550"/>
              <a:ext cx="8534400" cy="4528200"/>
            </a:xfrm>
            <a:prstGeom prst="rect">
              <a:avLst/>
            </a:prstGeom>
            <a:noFill/>
            <a:ln w="19050" cap="flat" cmpd="sng">
              <a:solidFill>
                <a:srgbClr val="FDFE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37"/>
            <p:cNvSpPr/>
            <p:nvPr/>
          </p:nvSpPr>
          <p:spPr>
            <a:xfrm>
              <a:off x="4190375" y="223450"/>
              <a:ext cx="748200" cy="149100"/>
            </a:xfrm>
            <a:prstGeom prst="rect">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83" name="Google Shape;1783;p37"/>
            <p:cNvGrpSpPr/>
            <p:nvPr/>
          </p:nvGrpSpPr>
          <p:grpSpPr>
            <a:xfrm>
              <a:off x="410762" y="405356"/>
              <a:ext cx="409391" cy="422087"/>
              <a:chOff x="3212300" y="1445050"/>
              <a:chExt cx="1379350" cy="1422125"/>
            </a:xfrm>
          </p:grpSpPr>
          <p:sp>
            <p:nvSpPr>
              <p:cNvPr id="1784" name="Google Shape;1784;p37"/>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37"/>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37"/>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37"/>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37"/>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37"/>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90" name="Google Shape;1790;p37"/>
            <p:cNvGrpSpPr/>
            <p:nvPr/>
          </p:nvGrpSpPr>
          <p:grpSpPr>
            <a:xfrm rot="-5400000">
              <a:off x="394393" y="4333145"/>
              <a:ext cx="409391" cy="422087"/>
              <a:chOff x="3212300" y="1445050"/>
              <a:chExt cx="1379350" cy="1422125"/>
            </a:xfrm>
          </p:grpSpPr>
          <p:sp>
            <p:nvSpPr>
              <p:cNvPr id="1791" name="Google Shape;1791;p37"/>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37"/>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37"/>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37"/>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37"/>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37"/>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97" name="Google Shape;1797;p37"/>
            <p:cNvGrpSpPr/>
            <p:nvPr/>
          </p:nvGrpSpPr>
          <p:grpSpPr>
            <a:xfrm flipH="1">
              <a:off x="8308870" y="405356"/>
              <a:ext cx="409391" cy="422087"/>
              <a:chOff x="3212300" y="1445050"/>
              <a:chExt cx="1379350" cy="1422125"/>
            </a:xfrm>
          </p:grpSpPr>
          <p:sp>
            <p:nvSpPr>
              <p:cNvPr id="1798" name="Google Shape;1798;p37"/>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37"/>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37"/>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37"/>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37"/>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37"/>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04" name="Google Shape;1804;p37"/>
            <p:cNvGrpSpPr/>
            <p:nvPr/>
          </p:nvGrpSpPr>
          <p:grpSpPr>
            <a:xfrm rot="5400000" flipH="1">
              <a:off x="8325239" y="4333145"/>
              <a:ext cx="409391" cy="422087"/>
              <a:chOff x="3212300" y="1445050"/>
              <a:chExt cx="1379350" cy="1422125"/>
            </a:xfrm>
          </p:grpSpPr>
          <p:sp>
            <p:nvSpPr>
              <p:cNvPr id="1805" name="Google Shape;1805;p37"/>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37"/>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37"/>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37"/>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37"/>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37"/>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11" name="Google Shape;1811;p37"/>
            <p:cNvGrpSpPr/>
            <p:nvPr/>
          </p:nvGrpSpPr>
          <p:grpSpPr>
            <a:xfrm>
              <a:off x="4291407" y="182261"/>
              <a:ext cx="561186" cy="209494"/>
              <a:chOff x="2480050" y="3908075"/>
              <a:chExt cx="1355850" cy="506025"/>
            </a:xfrm>
          </p:grpSpPr>
          <p:sp>
            <p:nvSpPr>
              <p:cNvPr id="1812" name="Google Shape;1812;p37"/>
              <p:cNvSpPr/>
              <p:nvPr/>
            </p:nvSpPr>
            <p:spPr>
              <a:xfrm>
                <a:off x="2480050" y="3908075"/>
                <a:ext cx="663200" cy="506025"/>
              </a:xfrm>
              <a:custGeom>
                <a:avLst/>
                <a:gdLst/>
                <a:ahLst/>
                <a:cxnLst/>
                <a:rect l="l" t="t" r="r" b="b"/>
                <a:pathLst>
                  <a:path w="26528" h="20241" extrusionOk="0">
                    <a:moveTo>
                      <a:pt x="17517" y="9548"/>
                    </a:moveTo>
                    <a:cubicBezTo>
                      <a:pt x="17519" y="9548"/>
                      <a:pt x="17522" y="9548"/>
                      <a:pt x="17525" y="9550"/>
                    </a:cubicBezTo>
                    <a:lnTo>
                      <a:pt x="17525" y="9550"/>
                    </a:lnTo>
                    <a:cubicBezTo>
                      <a:pt x="17526" y="9549"/>
                      <a:pt x="17526" y="9549"/>
                      <a:pt x="17527" y="9548"/>
                    </a:cubicBezTo>
                    <a:cubicBezTo>
                      <a:pt x="17530" y="9548"/>
                      <a:pt x="17528" y="9549"/>
                      <a:pt x="17525" y="9550"/>
                    </a:cubicBezTo>
                    <a:lnTo>
                      <a:pt x="17525" y="9550"/>
                    </a:lnTo>
                    <a:cubicBezTo>
                      <a:pt x="17525" y="9550"/>
                      <a:pt x="17525" y="9550"/>
                      <a:pt x="17525" y="9550"/>
                    </a:cubicBezTo>
                    <a:lnTo>
                      <a:pt x="17525" y="9550"/>
                    </a:lnTo>
                    <a:cubicBezTo>
                      <a:pt x="17525" y="9550"/>
                      <a:pt x="17524" y="9550"/>
                      <a:pt x="17524" y="9550"/>
                    </a:cubicBezTo>
                    <a:lnTo>
                      <a:pt x="17524" y="9550"/>
                    </a:lnTo>
                    <a:cubicBezTo>
                      <a:pt x="17524" y="9550"/>
                      <a:pt x="17525" y="9550"/>
                      <a:pt x="17525" y="9550"/>
                    </a:cubicBezTo>
                    <a:lnTo>
                      <a:pt x="17525" y="9550"/>
                    </a:lnTo>
                    <a:cubicBezTo>
                      <a:pt x="17579" y="9572"/>
                      <a:pt x="17799" y="9772"/>
                      <a:pt x="17908" y="10013"/>
                    </a:cubicBezTo>
                    <a:cubicBezTo>
                      <a:pt x="18063" y="10334"/>
                      <a:pt x="18170" y="10668"/>
                      <a:pt x="18241" y="11013"/>
                    </a:cubicBezTo>
                    <a:cubicBezTo>
                      <a:pt x="18412" y="11889"/>
                      <a:pt x="18277" y="12816"/>
                      <a:pt x="17875" y="13557"/>
                    </a:cubicBezTo>
                    <a:lnTo>
                      <a:pt x="17875" y="13557"/>
                    </a:lnTo>
                    <a:cubicBezTo>
                      <a:pt x="17182" y="12711"/>
                      <a:pt x="16814" y="11575"/>
                      <a:pt x="17003" y="10596"/>
                    </a:cubicBezTo>
                    <a:cubicBezTo>
                      <a:pt x="17074" y="10287"/>
                      <a:pt x="17182" y="9989"/>
                      <a:pt x="17348" y="9727"/>
                    </a:cubicBezTo>
                    <a:cubicBezTo>
                      <a:pt x="17395" y="9656"/>
                      <a:pt x="17454" y="9598"/>
                      <a:pt x="17524" y="9550"/>
                    </a:cubicBezTo>
                    <a:lnTo>
                      <a:pt x="17524" y="9550"/>
                    </a:lnTo>
                    <a:cubicBezTo>
                      <a:pt x="17518" y="9552"/>
                      <a:pt x="17508" y="9554"/>
                      <a:pt x="17505" y="9554"/>
                    </a:cubicBezTo>
                    <a:cubicBezTo>
                      <a:pt x="17502" y="9554"/>
                      <a:pt x="17503" y="9552"/>
                      <a:pt x="17515" y="9548"/>
                    </a:cubicBezTo>
                    <a:cubicBezTo>
                      <a:pt x="17516" y="9548"/>
                      <a:pt x="17516" y="9548"/>
                      <a:pt x="17517" y="9548"/>
                    </a:cubicBezTo>
                    <a:close/>
                    <a:moveTo>
                      <a:pt x="25066" y="0"/>
                    </a:moveTo>
                    <a:cubicBezTo>
                      <a:pt x="24975" y="0"/>
                      <a:pt x="24883" y="23"/>
                      <a:pt x="24802" y="71"/>
                    </a:cubicBezTo>
                    <a:cubicBezTo>
                      <a:pt x="24611" y="190"/>
                      <a:pt x="24504" y="476"/>
                      <a:pt x="24683" y="642"/>
                    </a:cubicBezTo>
                    <a:cubicBezTo>
                      <a:pt x="24528" y="464"/>
                      <a:pt x="24659" y="202"/>
                      <a:pt x="24825" y="130"/>
                    </a:cubicBezTo>
                    <a:cubicBezTo>
                      <a:pt x="24884" y="108"/>
                      <a:pt x="24946" y="98"/>
                      <a:pt x="25006" y="98"/>
                    </a:cubicBezTo>
                    <a:cubicBezTo>
                      <a:pt x="25142" y="98"/>
                      <a:pt x="25274" y="151"/>
                      <a:pt x="25373" y="250"/>
                    </a:cubicBezTo>
                    <a:cubicBezTo>
                      <a:pt x="25659" y="535"/>
                      <a:pt x="25790" y="940"/>
                      <a:pt x="25742" y="1345"/>
                    </a:cubicBezTo>
                    <a:cubicBezTo>
                      <a:pt x="25659" y="2155"/>
                      <a:pt x="25135" y="2845"/>
                      <a:pt x="24468" y="3309"/>
                    </a:cubicBezTo>
                    <a:cubicBezTo>
                      <a:pt x="23801" y="3798"/>
                      <a:pt x="23016" y="4191"/>
                      <a:pt x="22349" y="4833"/>
                    </a:cubicBezTo>
                    <a:cubicBezTo>
                      <a:pt x="21992" y="5179"/>
                      <a:pt x="21730" y="5595"/>
                      <a:pt x="21587" y="6072"/>
                    </a:cubicBezTo>
                    <a:cubicBezTo>
                      <a:pt x="21432" y="6607"/>
                      <a:pt x="21539" y="7179"/>
                      <a:pt x="21873" y="7631"/>
                    </a:cubicBezTo>
                    <a:cubicBezTo>
                      <a:pt x="22551" y="8489"/>
                      <a:pt x="23587" y="8667"/>
                      <a:pt x="24278" y="8965"/>
                    </a:cubicBezTo>
                    <a:cubicBezTo>
                      <a:pt x="24611" y="9084"/>
                      <a:pt x="24909" y="9286"/>
                      <a:pt x="25147" y="9536"/>
                    </a:cubicBezTo>
                    <a:cubicBezTo>
                      <a:pt x="25337" y="9739"/>
                      <a:pt x="25409" y="10025"/>
                      <a:pt x="25349" y="10298"/>
                    </a:cubicBezTo>
                    <a:cubicBezTo>
                      <a:pt x="25278" y="10656"/>
                      <a:pt x="25135" y="10989"/>
                      <a:pt x="24956" y="11299"/>
                    </a:cubicBezTo>
                    <a:cubicBezTo>
                      <a:pt x="24778" y="11656"/>
                      <a:pt x="24563" y="11989"/>
                      <a:pt x="24325" y="12299"/>
                    </a:cubicBezTo>
                    <a:cubicBezTo>
                      <a:pt x="23849" y="12930"/>
                      <a:pt x="23266" y="13465"/>
                      <a:pt x="22611" y="13906"/>
                    </a:cubicBezTo>
                    <a:cubicBezTo>
                      <a:pt x="21956" y="14323"/>
                      <a:pt x="21218" y="14668"/>
                      <a:pt x="20527" y="14763"/>
                    </a:cubicBezTo>
                    <a:cubicBezTo>
                      <a:pt x="20400" y="14784"/>
                      <a:pt x="20273" y="14794"/>
                      <a:pt x="20146" y="14794"/>
                    </a:cubicBezTo>
                    <a:cubicBezTo>
                      <a:pt x="19829" y="14794"/>
                      <a:pt x="19516" y="14731"/>
                      <a:pt x="19224" y="14611"/>
                    </a:cubicBezTo>
                    <a:lnTo>
                      <a:pt x="19224" y="14611"/>
                    </a:lnTo>
                    <a:cubicBezTo>
                      <a:pt x="19411" y="14312"/>
                      <a:pt x="19565" y="13991"/>
                      <a:pt x="19682" y="13656"/>
                    </a:cubicBezTo>
                    <a:cubicBezTo>
                      <a:pt x="20015" y="12703"/>
                      <a:pt x="20087" y="11668"/>
                      <a:pt x="19884" y="10679"/>
                    </a:cubicBezTo>
                    <a:cubicBezTo>
                      <a:pt x="19777" y="10179"/>
                      <a:pt x="19610" y="9703"/>
                      <a:pt x="19384" y="9251"/>
                    </a:cubicBezTo>
                    <a:cubicBezTo>
                      <a:pt x="19253" y="8989"/>
                      <a:pt x="19087" y="8751"/>
                      <a:pt x="18884" y="8536"/>
                    </a:cubicBezTo>
                    <a:cubicBezTo>
                      <a:pt x="18646" y="8274"/>
                      <a:pt x="18337" y="8072"/>
                      <a:pt x="17991" y="7965"/>
                    </a:cubicBezTo>
                    <a:cubicBezTo>
                      <a:pt x="17834" y="7916"/>
                      <a:pt x="17674" y="7892"/>
                      <a:pt x="17515" y="7892"/>
                    </a:cubicBezTo>
                    <a:cubicBezTo>
                      <a:pt x="17250" y="7892"/>
                      <a:pt x="16986" y="7958"/>
                      <a:pt x="16741" y="8084"/>
                    </a:cubicBezTo>
                    <a:cubicBezTo>
                      <a:pt x="16443" y="8262"/>
                      <a:pt x="16193" y="8501"/>
                      <a:pt x="16003" y="8786"/>
                    </a:cubicBezTo>
                    <a:cubicBezTo>
                      <a:pt x="15705" y="9251"/>
                      <a:pt x="15515" y="9763"/>
                      <a:pt x="15419" y="10298"/>
                    </a:cubicBezTo>
                    <a:cubicBezTo>
                      <a:pt x="15265" y="11310"/>
                      <a:pt x="15431" y="12346"/>
                      <a:pt x="15884" y="13251"/>
                    </a:cubicBezTo>
                    <a:cubicBezTo>
                      <a:pt x="16129" y="13768"/>
                      <a:pt x="16452" y="14243"/>
                      <a:pt x="16837" y="14659"/>
                    </a:cubicBezTo>
                    <a:lnTo>
                      <a:pt x="16837" y="14659"/>
                    </a:lnTo>
                    <a:cubicBezTo>
                      <a:pt x="16316" y="14989"/>
                      <a:pt x="15718" y="15172"/>
                      <a:pt x="15105" y="15172"/>
                    </a:cubicBezTo>
                    <a:cubicBezTo>
                      <a:pt x="15051" y="15172"/>
                      <a:pt x="14997" y="15171"/>
                      <a:pt x="14943" y="15168"/>
                    </a:cubicBezTo>
                    <a:cubicBezTo>
                      <a:pt x="14265" y="15120"/>
                      <a:pt x="13717" y="14870"/>
                      <a:pt x="13145" y="14358"/>
                    </a:cubicBezTo>
                    <a:cubicBezTo>
                      <a:pt x="12574" y="13846"/>
                      <a:pt x="11919" y="13180"/>
                      <a:pt x="11252" y="12608"/>
                    </a:cubicBezTo>
                    <a:cubicBezTo>
                      <a:pt x="10586" y="12025"/>
                      <a:pt x="9871" y="11477"/>
                      <a:pt x="9121" y="11001"/>
                    </a:cubicBezTo>
                    <a:cubicBezTo>
                      <a:pt x="8323" y="10489"/>
                      <a:pt x="7466" y="10096"/>
                      <a:pt x="6573" y="9846"/>
                    </a:cubicBezTo>
                    <a:cubicBezTo>
                      <a:pt x="6091" y="9703"/>
                      <a:pt x="5594" y="9632"/>
                      <a:pt x="5097" y="9632"/>
                    </a:cubicBezTo>
                    <a:cubicBezTo>
                      <a:pt x="4600" y="9632"/>
                      <a:pt x="4103" y="9703"/>
                      <a:pt x="3620" y="9846"/>
                    </a:cubicBezTo>
                    <a:cubicBezTo>
                      <a:pt x="1632" y="10465"/>
                      <a:pt x="275" y="12299"/>
                      <a:pt x="132" y="14287"/>
                    </a:cubicBezTo>
                    <a:cubicBezTo>
                      <a:pt x="1" y="16263"/>
                      <a:pt x="989" y="18157"/>
                      <a:pt x="2537" y="19252"/>
                    </a:cubicBezTo>
                    <a:cubicBezTo>
                      <a:pt x="3311" y="19811"/>
                      <a:pt x="4228" y="20145"/>
                      <a:pt x="5180" y="20228"/>
                    </a:cubicBezTo>
                    <a:cubicBezTo>
                      <a:pt x="5287" y="20236"/>
                      <a:pt x="5395" y="20240"/>
                      <a:pt x="5503" y="20240"/>
                    </a:cubicBezTo>
                    <a:cubicBezTo>
                      <a:pt x="6352" y="20240"/>
                      <a:pt x="7242" y="19989"/>
                      <a:pt x="7907" y="19419"/>
                    </a:cubicBezTo>
                    <a:cubicBezTo>
                      <a:pt x="8669" y="18811"/>
                      <a:pt x="9133" y="17895"/>
                      <a:pt x="9169" y="16918"/>
                    </a:cubicBezTo>
                    <a:cubicBezTo>
                      <a:pt x="9181" y="15906"/>
                      <a:pt x="8597" y="15061"/>
                      <a:pt x="7942" y="14477"/>
                    </a:cubicBezTo>
                    <a:cubicBezTo>
                      <a:pt x="7597" y="14156"/>
                      <a:pt x="7168" y="13942"/>
                      <a:pt x="6716" y="13835"/>
                    </a:cubicBezTo>
                    <a:cubicBezTo>
                      <a:pt x="6643" y="13821"/>
                      <a:pt x="6570" y="13814"/>
                      <a:pt x="6498" y="13814"/>
                    </a:cubicBezTo>
                    <a:cubicBezTo>
                      <a:pt x="6322" y="13814"/>
                      <a:pt x="6150" y="13854"/>
                      <a:pt x="5990" y="13930"/>
                    </a:cubicBezTo>
                    <a:cubicBezTo>
                      <a:pt x="5764" y="14037"/>
                      <a:pt x="5585" y="14216"/>
                      <a:pt x="5478" y="14442"/>
                    </a:cubicBezTo>
                    <a:cubicBezTo>
                      <a:pt x="5311" y="14870"/>
                      <a:pt x="5263" y="15323"/>
                      <a:pt x="5371" y="15775"/>
                    </a:cubicBezTo>
                    <a:cubicBezTo>
                      <a:pt x="5435" y="16161"/>
                      <a:pt x="5779" y="16528"/>
                      <a:pt x="6168" y="16528"/>
                    </a:cubicBezTo>
                    <a:cubicBezTo>
                      <a:pt x="6211" y="16528"/>
                      <a:pt x="6255" y="16523"/>
                      <a:pt x="6299" y="16513"/>
                    </a:cubicBezTo>
                    <a:lnTo>
                      <a:pt x="6299" y="16513"/>
                    </a:lnTo>
                    <a:cubicBezTo>
                      <a:pt x="6276" y="16516"/>
                      <a:pt x="6253" y="16517"/>
                      <a:pt x="6231" y="16517"/>
                    </a:cubicBezTo>
                    <a:cubicBezTo>
                      <a:pt x="5824" y="16517"/>
                      <a:pt x="5523" y="16123"/>
                      <a:pt x="5490" y="15740"/>
                    </a:cubicBezTo>
                    <a:cubicBezTo>
                      <a:pt x="5442" y="15335"/>
                      <a:pt x="5525" y="14930"/>
                      <a:pt x="5704" y="14561"/>
                    </a:cubicBezTo>
                    <a:cubicBezTo>
                      <a:pt x="5854" y="14308"/>
                      <a:pt x="6122" y="14158"/>
                      <a:pt x="6409" y="14158"/>
                    </a:cubicBezTo>
                    <a:cubicBezTo>
                      <a:pt x="6487" y="14158"/>
                      <a:pt x="6566" y="14169"/>
                      <a:pt x="6645" y="14192"/>
                    </a:cubicBezTo>
                    <a:cubicBezTo>
                      <a:pt x="7014" y="14311"/>
                      <a:pt x="7347" y="14525"/>
                      <a:pt x="7609" y="14811"/>
                    </a:cubicBezTo>
                    <a:cubicBezTo>
                      <a:pt x="8169" y="15406"/>
                      <a:pt x="8585" y="16144"/>
                      <a:pt x="8502" y="16883"/>
                    </a:cubicBezTo>
                    <a:cubicBezTo>
                      <a:pt x="8419" y="17633"/>
                      <a:pt x="8014" y="18323"/>
                      <a:pt x="7395" y="18752"/>
                    </a:cubicBezTo>
                    <a:cubicBezTo>
                      <a:pt x="6901" y="19093"/>
                      <a:pt x="6325" y="19276"/>
                      <a:pt x="5732" y="19276"/>
                    </a:cubicBezTo>
                    <a:cubicBezTo>
                      <a:pt x="5580" y="19276"/>
                      <a:pt x="5428" y="19264"/>
                      <a:pt x="5275" y="19240"/>
                    </a:cubicBezTo>
                    <a:cubicBezTo>
                      <a:pt x="4525" y="19133"/>
                      <a:pt x="3811" y="18835"/>
                      <a:pt x="3216" y="18347"/>
                    </a:cubicBezTo>
                    <a:cubicBezTo>
                      <a:pt x="2025" y="17406"/>
                      <a:pt x="1287" y="15847"/>
                      <a:pt x="1465" y="14394"/>
                    </a:cubicBezTo>
                    <a:cubicBezTo>
                      <a:pt x="1620" y="12965"/>
                      <a:pt x="2704" y="11656"/>
                      <a:pt x="4037" y="11275"/>
                    </a:cubicBezTo>
                    <a:cubicBezTo>
                      <a:pt x="4330" y="11189"/>
                      <a:pt x="4632" y="11150"/>
                      <a:pt x="4940" y="11150"/>
                    </a:cubicBezTo>
                    <a:cubicBezTo>
                      <a:pt x="6045" y="11150"/>
                      <a:pt x="7215" y="11657"/>
                      <a:pt x="8240" y="12346"/>
                    </a:cubicBezTo>
                    <a:cubicBezTo>
                      <a:pt x="8919" y="12799"/>
                      <a:pt x="9562" y="13311"/>
                      <a:pt x="10181" y="13846"/>
                    </a:cubicBezTo>
                    <a:cubicBezTo>
                      <a:pt x="10812" y="14394"/>
                      <a:pt x="11348" y="14966"/>
                      <a:pt x="12050" y="15609"/>
                    </a:cubicBezTo>
                    <a:cubicBezTo>
                      <a:pt x="12419" y="15942"/>
                      <a:pt x="12848" y="16228"/>
                      <a:pt x="13300" y="16454"/>
                    </a:cubicBezTo>
                    <a:cubicBezTo>
                      <a:pt x="13788" y="16680"/>
                      <a:pt x="14300" y="16811"/>
                      <a:pt x="14836" y="16847"/>
                    </a:cubicBezTo>
                    <a:cubicBezTo>
                      <a:pt x="14930" y="16852"/>
                      <a:pt x="15024" y="16855"/>
                      <a:pt x="15118" y="16855"/>
                    </a:cubicBezTo>
                    <a:cubicBezTo>
                      <a:pt x="16069" y="16855"/>
                      <a:pt x="16998" y="16582"/>
                      <a:pt x="17789" y="16073"/>
                    </a:cubicBezTo>
                    <a:cubicBezTo>
                      <a:pt x="17941" y="15974"/>
                      <a:pt x="18086" y="15868"/>
                      <a:pt x="18225" y="15753"/>
                    </a:cubicBezTo>
                    <a:lnTo>
                      <a:pt x="18225" y="15753"/>
                    </a:lnTo>
                    <a:cubicBezTo>
                      <a:pt x="18529" y="15916"/>
                      <a:pt x="18856" y="16040"/>
                      <a:pt x="19194" y="16121"/>
                    </a:cubicBezTo>
                    <a:cubicBezTo>
                      <a:pt x="19482" y="16193"/>
                      <a:pt x="19770" y="16229"/>
                      <a:pt x="20058" y="16229"/>
                    </a:cubicBezTo>
                    <a:cubicBezTo>
                      <a:pt x="20294" y="16229"/>
                      <a:pt x="20530" y="16204"/>
                      <a:pt x="20765" y="16156"/>
                    </a:cubicBezTo>
                    <a:cubicBezTo>
                      <a:pt x="21777" y="15966"/>
                      <a:pt x="22599" y="15513"/>
                      <a:pt x="23361" y="14978"/>
                    </a:cubicBezTo>
                    <a:cubicBezTo>
                      <a:pt x="24123" y="14442"/>
                      <a:pt x="24778" y="13775"/>
                      <a:pt x="25314" y="13025"/>
                    </a:cubicBezTo>
                    <a:cubicBezTo>
                      <a:pt x="25576" y="12644"/>
                      <a:pt x="25814" y="12239"/>
                      <a:pt x="26016" y="11834"/>
                    </a:cubicBezTo>
                    <a:cubicBezTo>
                      <a:pt x="26242" y="11394"/>
                      <a:pt x="26397" y="10918"/>
                      <a:pt x="26457" y="10417"/>
                    </a:cubicBezTo>
                    <a:cubicBezTo>
                      <a:pt x="26528" y="9834"/>
                      <a:pt x="26338" y="9251"/>
                      <a:pt x="25921" y="8822"/>
                    </a:cubicBezTo>
                    <a:cubicBezTo>
                      <a:pt x="25552" y="8465"/>
                      <a:pt x="25111" y="8203"/>
                      <a:pt x="24635" y="8048"/>
                    </a:cubicBezTo>
                    <a:cubicBezTo>
                      <a:pt x="24194" y="7893"/>
                      <a:pt x="23778" y="7810"/>
                      <a:pt x="23420" y="7655"/>
                    </a:cubicBezTo>
                    <a:cubicBezTo>
                      <a:pt x="23087" y="7548"/>
                      <a:pt x="22778" y="7358"/>
                      <a:pt x="22528" y="7096"/>
                    </a:cubicBezTo>
                    <a:cubicBezTo>
                      <a:pt x="22313" y="6869"/>
                      <a:pt x="22242" y="6548"/>
                      <a:pt x="22313" y="6238"/>
                    </a:cubicBezTo>
                    <a:cubicBezTo>
                      <a:pt x="22397" y="5881"/>
                      <a:pt x="22575" y="5548"/>
                      <a:pt x="22825" y="5286"/>
                    </a:cubicBezTo>
                    <a:cubicBezTo>
                      <a:pt x="23349" y="4691"/>
                      <a:pt x="24075" y="4238"/>
                      <a:pt x="24766" y="3667"/>
                    </a:cubicBezTo>
                    <a:cubicBezTo>
                      <a:pt x="25445" y="3107"/>
                      <a:pt x="25992" y="2274"/>
                      <a:pt x="26004" y="1345"/>
                    </a:cubicBezTo>
                    <a:cubicBezTo>
                      <a:pt x="26016" y="881"/>
                      <a:pt x="25802" y="440"/>
                      <a:pt x="25445" y="142"/>
                    </a:cubicBezTo>
                    <a:cubicBezTo>
                      <a:pt x="25338" y="50"/>
                      <a:pt x="25202" y="0"/>
                      <a:pt x="2506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37"/>
              <p:cNvSpPr/>
              <p:nvPr/>
            </p:nvSpPr>
            <p:spPr>
              <a:xfrm>
                <a:off x="3172100" y="3908500"/>
                <a:ext cx="663800" cy="505300"/>
              </a:xfrm>
              <a:custGeom>
                <a:avLst/>
                <a:gdLst/>
                <a:ahLst/>
                <a:cxnLst/>
                <a:rect l="l" t="t" r="r" b="b"/>
                <a:pathLst>
                  <a:path w="26552" h="20212" extrusionOk="0">
                    <a:moveTo>
                      <a:pt x="9007" y="9523"/>
                    </a:moveTo>
                    <a:cubicBezTo>
                      <a:pt x="9076" y="9570"/>
                      <a:pt x="9134" y="9628"/>
                      <a:pt x="9169" y="9698"/>
                    </a:cubicBezTo>
                    <a:cubicBezTo>
                      <a:pt x="9347" y="9960"/>
                      <a:pt x="9454" y="10258"/>
                      <a:pt x="9514" y="10555"/>
                    </a:cubicBezTo>
                    <a:cubicBezTo>
                      <a:pt x="9712" y="11545"/>
                      <a:pt x="9346" y="12677"/>
                      <a:pt x="8652" y="13526"/>
                    </a:cubicBezTo>
                    <a:lnTo>
                      <a:pt x="8652" y="13526"/>
                    </a:lnTo>
                    <a:cubicBezTo>
                      <a:pt x="8246" y="12782"/>
                      <a:pt x="8109" y="11853"/>
                      <a:pt x="8288" y="10984"/>
                    </a:cubicBezTo>
                    <a:cubicBezTo>
                      <a:pt x="8359" y="10639"/>
                      <a:pt x="8466" y="10305"/>
                      <a:pt x="8621" y="9984"/>
                    </a:cubicBezTo>
                    <a:cubicBezTo>
                      <a:pt x="8731" y="9742"/>
                      <a:pt x="8963" y="9550"/>
                      <a:pt x="9007" y="9523"/>
                    </a:cubicBezTo>
                    <a:close/>
                    <a:moveTo>
                      <a:pt x="1461" y="0"/>
                    </a:moveTo>
                    <a:cubicBezTo>
                      <a:pt x="1325" y="0"/>
                      <a:pt x="1190" y="46"/>
                      <a:pt x="1084" y="137"/>
                    </a:cubicBezTo>
                    <a:cubicBezTo>
                      <a:pt x="727" y="435"/>
                      <a:pt x="513" y="875"/>
                      <a:pt x="525" y="1340"/>
                    </a:cubicBezTo>
                    <a:cubicBezTo>
                      <a:pt x="537" y="2269"/>
                      <a:pt x="1096" y="3090"/>
                      <a:pt x="1763" y="3662"/>
                    </a:cubicBezTo>
                    <a:cubicBezTo>
                      <a:pt x="2430" y="4245"/>
                      <a:pt x="3180" y="4685"/>
                      <a:pt x="3704" y="5281"/>
                    </a:cubicBezTo>
                    <a:cubicBezTo>
                      <a:pt x="3954" y="5543"/>
                      <a:pt x="4132" y="5876"/>
                      <a:pt x="4216" y="6233"/>
                    </a:cubicBezTo>
                    <a:cubicBezTo>
                      <a:pt x="4287" y="6543"/>
                      <a:pt x="4216" y="6864"/>
                      <a:pt x="4001" y="7102"/>
                    </a:cubicBezTo>
                    <a:cubicBezTo>
                      <a:pt x="3751" y="7352"/>
                      <a:pt x="3454" y="7543"/>
                      <a:pt x="3108" y="7650"/>
                    </a:cubicBezTo>
                    <a:cubicBezTo>
                      <a:pt x="2751" y="7793"/>
                      <a:pt x="2346" y="7888"/>
                      <a:pt x="1906" y="8043"/>
                    </a:cubicBezTo>
                    <a:cubicBezTo>
                      <a:pt x="1418" y="8198"/>
                      <a:pt x="977" y="8472"/>
                      <a:pt x="608" y="8817"/>
                    </a:cubicBezTo>
                    <a:cubicBezTo>
                      <a:pt x="203" y="9246"/>
                      <a:pt x="1" y="9829"/>
                      <a:pt x="72" y="10424"/>
                    </a:cubicBezTo>
                    <a:cubicBezTo>
                      <a:pt x="144" y="10912"/>
                      <a:pt x="287" y="11389"/>
                      <a:pt x="525" y="11829"/>
                    </a:cubicBezTo>
                    <a:cubicBezTo>
                      <a:pt x="715" y="12246"/>
                      <a:pt x="953" y="12639"/>
                      <a:pt x="1215" y="13020"/>
                    </a:cubicBezTo>
                    <a:cubicBezTo>
                      <a:pt x="1751" y="13770"/>
                      <a:pt x="2418" y="14437"/>
                      <a:pt x="3168" y="14984"/>
                    </a:cubicBezTo>
                    <a:cubicBezTo>
                      <a:pt x="3930" y="15508"/>
                      <a:pt x="4763" y="15961"/>
                      <a:pt x="5764" y="16163"/>
                    </a:cubicBezTo>
                    <a:cubicBezTo>
                      <a:pt x="5996" y="16205"/>
                      <a:pt x="6232" y="16227"/>
                      <a:pt x="6466" y="16227"/>
                    </a:cubicBezTo>
                    <a:cubicBezTo>
                      <a:pt x="6759" y="16227"/>
                      <a:pt x="7051" y="16194"/>
                      <a:pt x="7335" y="16127"/>
                    </a:cubicBezTo>
                    <a:cubicBezTo>
                      <a:pt x="7676" y="16038"/>
                      <a:pt x="8006" y="15910"/>
                      <a:pt x="8318" y="15743"/>
                    </a:cubicBezTo>
                    <a:lnTo>
                      <a:pt x="8318" y="15743"/>
                    </a:lnTo>
                    <a:cubicBezTo>
                      <a:pt x="8452" y="15855"/>
                      <a:pt x="8593" y="15959"/>
                      <a:pt x="8740" y="16056"/>
                    </a:cubicBezTo>
                    <a:cubicBezTo>
                      <a:pt x="9539" y="16574"/>
                      <a:pt x="10466" y="16838"/>
                      <a:pt x="11414" y="16838"/>
                    </a:cubicBezTo>
                    <a:cubicBezTo>
                      <a:pt x="11510" y="16838"/>
                      <a:pt x="11608" y="16835"/>
                      <a:pt x="11705" y="16830"/>
                    </a:cubicBezTo>
                    <a:cubicBezTo>
                      <a:pt x="12229" y="16794"/>
                      <a:pt x="12753" y="16663"/>
                      <a:pt x="13229" y="16437"/>
                    </a:cubicBezTo>
                    <a:cubicBezTo>
                      <a:pt x="13693" y="16211"/>
                      <a:pt x="14110" y="15925"/>
                      <a:pt x="14491" y="15580"/>
                    </a:cubicBezTo>
                    <a:cubicBezTo>
                      <a:pt x="15181" y="14949"/>
                      <a:pt x="15717" y="14377"/>
                      <a:pt x="16360" y="13829"/>
                    </a:cubicBezTo>
                    <a:cubicBezTo>
                      <a:pt x="16967" y="13282"/>
                      <a:pt x="17622" y="12782"/>
                      <a:pt x="18289" y="12329"/>
                    </a:cubicBezTo>
                    <a:cubicBezTo>
                      <a:pt x="19325" y="11632"/>
                      <a:pt x="20525" y="11137"/>
                      <a:pt x="21635" y="11137"/>
                    </a:cubicBezTo>
                    <a:cubicBezTo>
                      <a:pt x="21929" y="11137"/>
                      <a:pt x="22216" y="11171"/>
                      <a:pt x="22492" y="11246"/>
                    </a:cubicBezTo>
                    <a:cubicBezTo>
                      <a:pt x="23813" y="11615"/>
                      <a:pt x="24909" y="12948"/>
                      <a:pt x="25064" y="14377"/>
                    </a:cubicBezTo>
                    <a:cubicBezTo>
                      <a:pt x="25242" y="15830"/>
                      <a:pt x="24516" y="17389"/>
                      <a:pt x="23325" y="18330"/>
                    </a:cubicBezTo>
                    <a:cubicBezTo>
                      <a:pt x="22730" y="18806"/>
                      <a:pt x="22016" y="19116"/>
                      <a:pt x="21254" y="19223"/>
                    </a:cubicBezTo>
                    <a:cubicBezTo>
                      <a:pt x="21103" y="19247"/>
                      <a:pt x="20952" y="19259"/>
                      <a:pt x="20802" y="19259"/>
                    </a:cubicBezTo>
                    <a:cubicBezTo>
                      <a:pt x="20212" y="19259"/>
                      <a:pt x="19630" y="19076"/>
                      <a:pt x="19146" y="18735"/>
                    </a:cubicBezTo>
                    <a:cubicBezTo>
                      <a:pt x="18515" y="18294"/>
                      <a:pt x="18110" y="17616"/>
                      <a:pt x="18027" y="16866"/>
                    </a:cubicBezTo>
                    <a:cubicBezTo>
                      <a:pt x="17956" y="16127"/>
                      <a:pt x="18360" y="15389"/>
                      <a:pt x="18920" y="14794"/>
                    </a:cubicBezTo>
                    <a:cubicBezTo>
                      <a:pt x="19182" y="14508"/>
                      <a:pt x="19515" y="14294"/>
                      <a:pt x="19896" y="14175"/>
                    </a:cubicBezTo>
                    <a:cubicBezTo>
                      <a:pt x="19977" y="14148"/>
                      <a:pt x="20060" y="14135"/>
                      <a:pt x="20141" y="14135"/>
                    </a:cubicBezTo>
                    <a:cubicBezTo>
                      <a:pt x="20420" y="14135"/>
                      <a:pt x="20687" y="14286"/>
                      <a:pt x="20825" y="14544"/>
                    </a:cubicBezTo>
                    <a:cubicBezTo>
                      <a:pt x="21015" y="14901"/>
                      <a:pt x="21087" y="15318"/>
                      <a:pt x="21039" y="15723"/>
                    </a:cubicBezTo>
                    <a:cubicBezTo>
                      <a:pt x="21016" y="16100"/>
                      <a:pt x="20708" y="16499"/>
                      <a:pt x="20284" y="16499"/>
                    </a:cubicBezTo>
                    <a:cubicBezTo>
                      <a:pt x="20266" y="16499"/>
                      <a:pt x="20248" y="16498"/>
                      <a:pt x="20230" y="16496"/>
                    </a:cubicBezTo>
                    <a:lnTo>
                      <a:pt x="20230" y="16496"/>
                    </a:lnTo>
                    <a:cubicBezTo>
                      <a:pt x="20274" y="16506"/>
                      <a:pt x="20317" y="16510"/>
                      <a:pt x="20361" y="16510"/>
                    </a:cubicBezTo>
                    <a:cubicBezTo>
                      <a:pt x="20750" y="16510"/>
                      <a:pt x="21095" y="16143"/>
                      <a:pt x="21170" y="15746"/>
                    </a:cubicBezTo>
                    <a:cubicBezTo>
                      <a:pt x="21265" y="15306"/>
                      <a:pt x="21230" y="14841"/>
                      <a:pt x="21051" y="14425"/>
                    </a:cubicBezTo>
                    <a:cubicBezTo>
                      <a:pt x="20956" y="14199"/>
                      <a:pt x="20777" y="14008"/>
                      <a:pt x="20551" y="13901"/>
                    </a:cubicBezTo>
                    <a:cubicBezTo>
                      <a:pt x="20392" y="13834"/>
                      <a:pt x="20216" y="13797"/>
                      <a:pt x="20043" y="13797"/>
                    </a:cubicBezTo>
                    <a:cubicBezTo>
                      <a:pt x="19969" y="13797"/>
                      <a:pt x="19896" y="13803"/>
                      <a:pt x="19825" y="13818"/>
                    </a:cubicBezTo>
                    <a:cubicBezTo>
                      <a:pt x="19360" y="13913"/>
                      <a:pt x="18932" y="14139"/>
                      <a:pt x="18598" y="14460"/>
                    </a:cubicBezTo>
                    <a:cubicBezTo>
                      <a:pt x="17932" y="15032"/>
                      <a:pt x="17348" y="15889"/>
                      <a:pt x="17372" y="16889"/>
                    </a:cubicBezTo>
                    <a:cubicBezTo>
                      <a:pt x="17408" y="17866"/>
                      <a:pt x="17860" y="18782"/>
                      <a:pt x="18622" y="19402"/>
                    </a:cubicBezTo>
                    <a:cubicBezTo>
                      <a:pt x="19298" y="19961"/>
                      <a:pt x="20179" y="20212"/>
                      <a:pt x="21025" y="20212"/>
                    </a:cubicBezTo>
                    <a:cubicBezTo>
                      <a:pt x="21134" y="20212"/>
                      <a:pt x="21242" y="20207"/>
                      <a:pt x="21349" y="20199"/>
                    </a:cubicBezTo>
                    <a:cubicBezTo>
                      <a:pt x="22301" y="20128"/>
                      <a:pt x="23218" y="19783"/>
                      <a:pt x="23992" y="19223"/>
                    </a:cubicBezTo>
                    <a:cubicBezTo>
                      <a:pt x="25528" y="18116"/>
                      <a:pt x="26552" y="16235"/>
                      <a:pt x="26397" y="14246"/>
                    </a:cubicBezTo>
                    <a:cubicBezTo>
                      <a:pt x="26242" y="12270"/>
                      <a:pt x="24897" y="10424"/>
                      <a:pt x="22909" y="9805"/>
                    </a:cubicBezTo>
                    <a:cubicBezTo>
                      <a:pt x="22426" y="9668"/>
                      <a:pt x="21929" y="9600"/>
                      <a:pt x="21432" y="9600"/>
                    </a:cubicBezTo>
                    <a:cubicBezTo>
                      <a:pt x="20935" y="9600"/>
                      <a:pt x="20438" y="9668"/>
                      <a:pt x="19956" y="9805"/>
                    </a:cubicBezTo>
                    <a:cubicBezTo>
                      <a:pt x="19063" y="10067"/>
                      <a:pt x="18194" y="10448"/>
                      <a:pt x="17408" y="10960"/>
                    </a:cubicBezTo>
                    <a:cubicBezTo>
                      <a:pt x="16658" y="11448"/>
                      <a:pt x="15943" y="11984"/>
                      <a:pt x="15277" y="12579"/>
                    </a:cubicBezTo>
                    <a:cubicBezTo>
                      <a:pt x="14610" y="13139"/>
                      <a:pt x="13967" y="13806"/>
                      <a:pt x="13384" y="14318"/>
                    </a:cubicBezTo>
                    <a:cubicBezTo>
                      <a:pt x="12800" y="14841"/>
                      <a:pt x="12264" y="15092"/>
                      <a:pt x="11586" y="15139"/>
                    </a:cubicBezTo>
                    <a:cubicBezTo>
                      <a:pt x="11546" y="15141"/>
                      <a:pt x="11506" y="15141"/>
                      <a:pt x="11466" y="15141"/>
                    </a:cubicBezTo>
                    <a:cubicBezTo>
                      <a:pt x="10845" y="15141"/>
                      <a:pt x="10239" y="14972"/>
                      <a:pt x="9711" y="14642"/>
                    </a:cubicBezTo>
                    <a:lnTo>
                      <a:pt x="9711" y="14642"/>
                    </a:lnTo>
                    <a:cubicBezTo>
                      <a:pt x="10088" y="14230"/>
                      <a:pt x="10403" y="13763"/>
                      <a:pt x="10645" y="13258"/>
                    </a:cubicBezTo>
                    <a:cubicBezTo>
                      <a:pt x="11109" y="12329"/>
                      <a:pt x="11264" y="11293"/>
                      <a:pt x="11121" y="10281"/>
                    </a:cubicBezTo>
                    <a:cubicBezTo>
                      <a:pt x="11026" y="9746"/>
                      <a:pt x="10836" y="9234"/>
                      <a:pt x="10538" y="8781"/>
                    </a:cubicBezTo>
                    <a:cubicBezTo>
                      <a:pt x="10347" y="8484"/>
                      <a:pt x="10097" y="8245"/>
                      <a:pt x="9788" y="8067"/>
                    </a:cubicBezTo>
                    <a:cubicBezTo>
                      <a:pt x="9550" y="7941"/>
                      <a:pt x="9285" y="7875"/>
                      <a:pt x="9017" y="7875"/>
                    </a:cubicBezTo>
                    <a:cubicBezTo>
                      <a:pt x="8856" y="7875"/>
                      <a:pt x="8694" y="7899"/>
                      <a:pt x="8538" y="7948"/>
                    </a:cubicBezTo>
                    <a:cubicBezTo>
                      <a:pt x="8192" y="8055"/>
                      <a:pt x="7883" y="8257"/>
                      <a:pt x="7645" y="8531"/>
                    </a:cubicBezTo>
                    <a:cubicBezTo>
                      <a:pt x="7454" y="8746"/>
                      <a:pt x="7288" y="8984"/>
                      <a:pt x="7157" y="9246"/>
                    </a:cubicBezTo>
                    <a:cubicBezTo>
                      <a:pt x="6918" y="9686"/>
                      <a:pt x="6752" y="10174"/>
                      <a:pt x="6657" y="10662"/>
                    </a:cubicBezTo>
                    <a:cubicBezTo>
                      <a:pt x="6454" y="11663"/>
                      <a:pt x="6526" y="12686"/>
                      <a:pt x="6859" y="13639"/>
                    </a:cubicBezTo>
                    <a:cubicBezTo>
                      <a:pt x="6974" y="13969"/>
                      <a:pt x="7126" y="14285"/>
                      <a:pt x="7308" y="14580"/>
                    </a:cubicBezTo>
                    <a:lnTo>
                      <a:pt x="7308" y="14580"/>
                    </a:lnTo>
                    <a:cubicBezTo>
                      <a:pt x="7014" y="14702"/>
                      <a:pt x="6699" y="14765"/>
                      <a:pt x="6377" y="14765"/>
                    </a:cubicBezTo>
                    <a:cubicBezTo>
                      <a:pt x="6248" y="14765"/>
                      <a:pt x="6119" y="14755"/>
                      <a:pt x="5990" y="14734"/>
                    </a:cubicBezTo>
                    <a:cubicBezTo>
                      <a:pt x="5311" y="14639"/>
                      <a:pt x="4573" y="14294"/>
                      <a:pt x="3918" y="13877"/>
                    </a:cubicBezTo>
                    <a:cubicBezTo>
                      <a:pt x="3263" y="13437"/>
                      <a:pt x="2692" y="12901"/>
                      <a:pt x="2204" y="12282"/>
                    </a:cubicBezTo>
                    <a:cubicBezTo>
                      <a:pt x="1965" y="11960"/>
                      <a:pt x="1751" y="11639"/>
                      <a:pt x="1573" y="11282"/>
                    </a:cubicBezTo>
                    <a:cubicBezTo>
                      <a:pt x="1394" y="10972"/>
                      <a:pt x="1263" y="10627"/>
                      <a:pt x="1180" y="10270"/>
                    </a:cubicBezTo>
                    <a:cubicBezTo>
                      <a:pt x="1120" y="10008"/>
                      <a:pt x="1203" y="9722"/>
                      <a:pt x="1382" y="9508"/>
                    </a:cubicBezTo>
                    <a:cubicBezTo>
                      <a:pt x="1632" y="9257"/>
                      <a:pt x="1930" y="9067"/>
                      <a:pt x="2263" y="8948"/>
                    </a:cubicBezTo>
                    <a:cubicBezTo>
                      <a:pt x="2954" y="8650"/>
                      <a:pt x="3978" y="8460"/>
                      <a:pt x="4668" y="7603"/>
                    </a:cubicBezTo>
                    <a:cubicBezTo>
                      <a:pt x="5002" y="7162"/>
                      <a:pt x="5109" y="6579"/>
                      <a:pt x="4954" y="6043"/>
                    </a:cubicBezTo>
                    <a:cubicBezTo>
                      <a:pt x="4799" y="5567"/>
                      <a:pt x="4537" y="5150"/>
                      <a:pt x="4180" y="4805"/>
                    </a:cubicBezTo>
                    <a:cubicBezTo>
                      <a:pt x="3513" y="4162"/>
                      <a:pt x="2727" y="3769"/>
                      <a:pt x="2061" y="3281"/>
                    </a:cubicBezTo>
                    <a:cubicBezTo>
                      <a:pt x="1406" y="2828"/>
                      <a:pt x="870" y="2126"/>
                      <a:pt x="787" y="1316"/>
                    </a:cubicBezTo>
                    <a:cubicBezTo>
                      <a:pt x="739" y="911"/>
                      <a:pt x="882" y="518"/>
                      <a:pt x="1168" y="221"/>
                    </a:cubicBezTo>
                    <a:cubicBezTo>
                      <a:pt x="1258" y="122"/>
                      <a:pt x="1388" y="69"/>
                      <a:pt x="1523" y="69"/>
                    </a:cubicBezTo>
                    <a:cubicBezTo>
                      <a:pt x="1583" y="69"/>
                      <a:pt x="1645" y="79"/>
                      <a:pt x="1704" y="102"/>
                    </a:cubicBezTo>
                    <a:cubicBezTo>
                      <a:pt x="1870" y="185"/>
                      <a:pt x="2001" y="447"/>
                      <a:pt x="1858" y="625"/>
                    </a:cubicBezTo>
                    <a:cubicBezTo>
                      <a:pt x="2025" y="459"/>
                      <a:pt x="1930" y="173"/>
                      <a:pt x="1739" y="66"/>
                    </a:cubicBezTo>
                    <a:cubicBezTo>
                      <a:pt x="1652" y="22"/>
                      <a:pt x="1556" y="0"/>
                      <a:pt x="146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14" name="Google Shape;1814;p37"/>
            <p:cNvSpPr/>
            <p:nvPr/>
          </p:nvSpPr>
          <p:spPr>
            <a:xfrm>
              <a:off x="4262025" y="4446314"/>
              <a:ext cx="619800" cy="619800"/>
            </a:xfrm>
            <a:prstGeom prst="ellipse">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15" name="Google Shape;1815;p37"/>
            <p:cNvGrpSpPr/>
            <p:nvPr/>
          </p:nvGrpSpPr>
          <p:grpSpPr>
            <a:xfrm>
              <a:off x="4310647" y="4500220"/>
              <a:ext cx="523062" cy="512000"/>
              <a:chOff x="4001020" y="635593"/>
              <a:chExt cx="1142057" cy="1117904"/>
            </a:xfrm>
          </p:grpSpPr>
          <p:sp>
            <p:nvSpPr>
              <p:cNvPr id="1816" name="Google Shape;1816;p37"/>
              <p:cNvSpPr/>
              <p:nvPr/>
            </p:nvSpPr>
            <p:spPr>
              <a:xfrm>
                <a:off x="4400000" y="947052"/>
                <a:ext cx="343358" cy="495048"/>
              </a:xfrm>
              <a:custGeom>
                <a:avLst/>
                <a:gdLst/>
                <a:ahLst/>
                <a:cxnLst/>
                <a:rect l="l" t="t" r="r" b="b"/>
                <a:pathLst>
                  <a:path w="27921" h="40256" extrusionOk="0">
                    <a:moveTo>
                      <a:pt x="22932" y="24703"/>
                    </a:moveTo>
                    <a:lnTo>
                      <a:pt x="22932" y="24703"/>
                    </a:lnTo>
                    <a:cubicBezTo>
                      <a:pt x="22885" y="25025"/>
                      <a:pt x="22813" y="25561"/>
                      <a:pt x="22718" y="26227"/>
                    </a:cubicBezTo>
                    <a:lnTo>
                      <a:pt x="22730" y="26227"/>
                    </a:lnTo>
                    <a:cubicBezTo>
                      <a:pt x="22646" y="26227"/>
                      <a:pt x="22551" y="26251"/>
                      <a:pt x="22468" y="26299"/>
                    </a:cubicBezTo>
                    <a:cubicBezTo>
                      <a:pt x="22468" y="26299"/>
                      <a:pt x="22456" y="26299"/>
                      <a:pt x="22444" y="26311"/>
                    </a:cubicBezTo>
                    <a:cubicBezTo>
                      <a:pt x="22337" y="26370"/>
                      <a:pt x="22230" y="26442"/>
                      <a:pt x="22123" y="26525"/>
                    </a:cubicBezTo>
                    <a:cubicBezTo>
                      <a:pt x="21956" y="26680"/>
                      <a:pt x="21753" y="26787"/>
                      <a:pt x="21539" y="26870"/>
                    </a:cubicBezTo>
                    <a:cubicBezTo>
                      <a:pt x="21337" y="26918"/>
                      <a:pt x="21146" y="26989"/>
                      <a:pt x="20980" y="27085"/>
                    </a:cubicBezTo>
                    <a:cubicBezTo>
                      <a:pt x="20968" y="26727"/>
                      <a:pt x="21039" y="26370"/>
                      <a:pt x="21182" y="26049"/>
                    </a:cubicBezTo>
                    <a:cubicBezTo>
                      <a:pt x="21491" y="25442"/>
                      <a:pt x="22015" y="25037"/>
                      <a:pt x="22932" y="24703"/>
                    </a:cubicBezTo>
                    <a:close/>
                    <a:moveTo>
                      <a:pt x="14803" y="358"/>
                    </a:moveTo>
                    <a:cubicBezTo>
                      <a:pt x="22798" y="358"/>
                      <a:pt x="25871" y="5923"/>
                      <a:pt x="26825" y="8356"/>
                    </a:cubicBezTo>
                    <a:cubicBezTo>
                      <a:pt x="27433" y="9916"/>
                      <a:pt x="27564" y="16286"/>
                      <a:pt x="27433" y="18405"/>
                    </a:cubicBezTo>
                    <a:lnTo>
                      <a:pt x="27445" y="18393"/>
                    </a:lnTo>
                    <a:lnTo>
                      <a:pt x="27445" y="18393"/>
                    </a:lnTo>
                    <a:cubicBezTo>
                      <a:pt x="27349" y="19869"/>
                      <a:pt x="26849" y="21239"/>
                      <a:pt x="26516" y="22144"/>
                    </a:cubicBezTo>
                    <a:cubicBezTo>
                      <a:pt x="26421" y="22394"/>
                      <a:pt x="26349" y="22596"/>
                      <a:pt x="26302" y="22763"/>
                    </a:cubicBezTo>
                    <a:cubicBezTo>
                      <a:pt x="26230" y="22882"/>
                      <a:pt x="25516" y="23668"/>
                      <a:pt x="24135" y="24001"/>
                    </a:cubicBezTo>
                    <a:cubicBezTo>
                      <a:pt x="23718" y="24096"/>
                      <a:pt x="23396" y="24179"/>
                      <a:pt x="23087" y="24275"/>
                    </a:cubicBezTo>
                    <a:cubicBezTo>
                      <a:pt x="22301" y="24525"/>
                      <a:pt x="21349" y="24930"/>
                      <a:pt x="20872" y="25882"/>
                    </a:cubicBezTo>
                    <a:cubicBezTo>
                      <a:pt x="20634" y="26358"/>
                      <a:pt x="20622" y="26846"/>
                      <a:pt x="20622" y="27287"/>
                    </a:cubicBezTo>
                    <a:lnTo>
                      <a:pt x="20622" y="27442"/>
                    </a:lnTo>
                    <a:cubicBezTo>
                      <a:pt x="20610" y="28037"/>
                      <a:pt x="20527" y="28335"/>
                      <a:pt x="20098" y="28478"/>
                    </a:cubicBezTo>
                    <a:cubicBezTo>
                      <a:pt x="20075" y="28490"/>
                      <a:pt x="20027" y="28501"/>
                      <a:pt x="19991" y="28501"/>
                    </a:cubicBezTo>
                    <a:cubicBezTo>
                      <a:pt x="19979" y="28501"/>
                      <a:pt x="19967" y="28490"/>
                      <a:pt x="19956" y="28490"/>
                    </a:cubicBezTo>
                    <a:cubicBezTo>
                      <a:pt x="19945" y="28487"/>
                      <a:pt x="19935" y="28486"/>
                      <a:pt x="19925" y="28486"/>
                    </a:cubicBezTo>
                    <a:cubicBezTo>
                      <a:pt x="19879" y="28486"/>
                      <a:pt x="19840" y="28508"/>
                      <a:pt x="19801" y="28537"/>
                    </a:cubicBezTo>
                    <a:cubicBezTo>
                      <a:pt x="19539" y="28573"/>
                      <a:pt x="19265" y="28573"/>
                      <a:pt x="19003" y="28573"/>
                    </a:cubicBezTo>
                    <a:cubicBezTo>
                      <a:pt x="18908" y="28573"/>
                      <a:pt x="18813" y="28573"/>
                      <a:pt x="18705" y="28561"/>
                    </a:cubicBezTo>
                    <a:cubicBezTo>
                      <a:pt x="18360" y="28537"/>
                      <a:pt x="17955" y="28501"/>
                      <a:pt x="17443" y="28442"/>
                    </a:cubicBezTo>
                    <a:lnTo>
                      <a:pt x="17431" y="28442"/>
                    </a:lnTo>
                    <a:cubicBezTo>
                      <a:pt x="17003" y="28394"/>
                      <a:pt x="16598" y="28347"/>
                      <a:pt x="16288" y="28299"/>
                    </a:cubicBezTo>
                    <a:lnTo>
                      <a:pt x="16157" y="28275"/>
                    </a:lnTo>
                    <a:lnTo>
                      <a:pt x="15538" y="28204"/>
                    </a:lnTo>
                    <a:cubicBezTo>
                      <a:pt x="15145" y="28144"/>
                      <a:pt x="14895" y="28120"/>
                      <a:pt x="14741" y="28109"/>
                    </a:cubicBezTo>
                    <a:lnTo>
                      <a:pt x="14645" y="28109"/>
                    </a:lnTo>
                    <a:cubicBezTo>
                      <a:pt x="14455" y="28109"/>
                      <a:pt x="14252" y="28120"/>
                      <a:pt x="14050" y="28144"/>
                    </a:cubicBezTo>
                    <a:cubicBezTo>
                      <a:pt x="14038" y="28132"/>
                      <a:pt x="14026" y="28132"/>
                      <a:pt x="14014" y="28132"/>
                    </a:cubicBezTo>
                    <a:cubicBezTo>
                      <a:pt x="13999" y="28129"/>
                      <a:pt x="13985" y="28128"/>
                      <a:pt x="13972" y="28128"/>
                    </a:cubicBezTo>
                    <a:cubicBezTo>
                      <a:pt x="13931" y="28128"/>
                      <a:pt x="13895" y="28141"/>
                      <a:pt x="13860" y="28168"/>
                    </a:cubicBezTo>
                    <a:cubicBezTo>
                      <a:pt x="13586" y="28204"/>
                      <a:pt x="13300" y="28263"/>
                      <a:pt x="13014" y="28311"/>
                    </a:cubicBezTo>
                    <a:lnTo>
                      <a:pt x="12526" y="28394"/>
                    </a:lnTo>
                    <a:cubicBezTo>
                      <a:pt x="12347" y="28418"/>
                      <a:pt x="12169" y="28454"/>
                      <a:pt x="11978" y="28478"/>
                    </a:cubicBezTo>
                    <a:cubicBezTo>
                      <a:pt x="11847" y="28490"/>
                      <a:pt x="11716" y="28501"/>
                      <a:pt x="11585" y="28501"/>
                    </a:cubicBezTo>
                    <a:cubicBezTo>
                      <a:pt x="11546" y="28505"/>
                      <a:pt x="11509" y="28507"/>
                      <a:pt x="11473" y="28507"/>
                    </a:cubicBezTo>
                    <a:cubicBezTo>
                      <a:pt x="11402" y="28507"/>
                      <a:pt x="11335" y="28501"/>
                      <a:pt x="11264" y="28501"/>
                    </a:cubicBezTo>
                    <a:lnTo>
                      <a:pt x="10442" y="28501"/>
                    </a:lnTo>
                    <a:lnTo>
                      <a:pt x="10014" y="28513"/>
                    </a:lnTo>
                    <a:lnTo>
                      <a:pt x="9621" y="28525"/>
                    </a:lnTo>
                    <a:cubicBezTo>
                      <a:pt x="9609" y="28513"/>
                      <a:pt x="9585" y="28501"/>
                      <a:pt x="9573" y="28501"/>
                    </a:cubicBezTo>
                    <a:cubicBezTo>
                      <a:pt x="9561" y="28498"/>
                      <a:pt x="9548" y="28497"/>
                      <a:pt x="9535" y="28497"/>
                    </a:cubicBezTo>
                    <a:cubicBezTo>
                      <a:pt x="9501" y="28497"/>
                      <a:pt x="9468" y="28508"/>
                      <a:pt x="9442" y="28525"/>
                    </a:cubicBezTo>
                    <a:lnTo>
                      <a:pt x="9228" y="28525"/>
                    </a:lnTo>
                    <a:cubicBezTo>
                      <a:pt x="8907" y="28525"/>
                      <a:pt x="8597" y="28513"/>
                      <a:pt x="8276" y="28478"/>
                    </a:cubicBezTo>
                    <a:cubicBezTo>
                      <a:pt x="8252" y="28466"/>
                      <a:pt x="8228" y="28466"/>
                      <a:pt x="8204" y="28466"/>
                    </a:cubicBezTo>
                    <a:cubicBezTo>
                      <a:pt x="8198" y="28460"/>
                      <a:pt x="8192" y="28457"/>
                      <a:pt x="8186" y="28457"/>
                    </a:cubicBezTo>
                    <a:cubicBezTo>
                      <a:pt x="8180" y="28457"/>
                      <a:pt x="8174" y="28460"/>
                      <a:pt x="8168" y="28466"/>
                    </a:cubicBezTo>
                    <a:cubicBezTo>
                      <a:pt x="8026" y="28454"/>
                      <a:pt x="7883" y="28406"/>
                      <a:pt x="7764" y="28323"/>
                    </a:cubicBezTo>
                    <a:cubicBezTo>
                      <a:pt x="7645" y="28240"/>
                      <a:pt x="7633" y="28025"/>
                      <a:pt x="7621" y="27680"/>
                    </a:cubicBezTo>
                    <a:cubicBezTo>
                      <a:pt x="7621" y="27573"/>
                      <a:pt x="7621" y="27454"/>
                      <a:pt x="7609" y="27323"/>
                    </a:cubicBezTo>
                    <a:cubicBezTo>
                      <a:pt x="7609" y="27311"/>
                      <a:pt x="7609" y="27287"/>
                      <a:pt x="7609" y="27275"/>
                    </a:cubicBezTo>
                    <a:cubicBezTo>
                      <a:pt x="7573" y="26561"/>
                      <a:pt x="7287" y="25882"/>
                      <a:pt x="6823" y="25346"/>
                    </a:cubicBezTo>
                    <a:cubicBezTo>
                      <a:pt x="6502" y="24977"/>
                      <a:pt x="6097" y="24668"/>
                      <a:pt x="5656" y="24441"/>
                    </a:cubicBezTo>
                    <a:cubicBezTo>
                      <a:pt x="5632" y="24394"/>
                      <a:pt x="5573" y="24358"/>
                      <a:pt x="5513" y="24358"/>
                    </a:cubicBezTo>
                    <a:lnTo>
                      <a:pt x="5478" y="24358"/>
                    </a:lnTo>
                    <a:cubicBezTo>
                      <a:pt x="5097" y="24179"/>
                      <a:pt x="4680" y="24084"/>
                      <a:pt x="4263" y="24060"/>
                    </a:cubicBezTo>
                    <a:cubicBezTo>
                      <a:pt x="3263" y="23977"/>
                      <a:pt x="1846" y="22679"/>
                      <a:pt x="1620" y="22465"/>
                    </a:cubicBezTo>
                    <a:cubicBezTo>
                      <a:pt x="1489" y="22036"/>
                      <a:pt x="1394" y="21691"/>
                      <a:pt x="1322" y="21382"/>
                    </a:cubicBezTo>
                    <a:cubicBezTo>
                      <a:pt x="1048" y="20155"/>
                      <a:pt x="370" y="16000"/>
                      <a:pt x="560" y="11535"/>
                    </a:cubicBezTo>
                    <a:cubicBezTo>
                      <a:pt x="739" y="7082"/>
                      <a:pt x="5108" y="665"/>
                      <a:pt x="14252" y="367"/>
                    </a:cubicBezTo>
                    <a:cubicBezTo>
                      <a:pt x="14438" y="361"/>
                      <a:pt x="14622" y="358"/>
                      <a:pt x="14803" y="358"/>
                    </a:cubicBezTo>
                    <a:close/>
                    <a:moveTo>
                      <a:pt x="19706" y="28906"/>
                    </a:moveTo>
                    <a:lnTo>
                      <a:pt x="19706" y="28906"/>
                    </a:lnTo>
                    <a:cubicBezTo>
                      <a:pt x="19646" y="29168"/>
                      <a:pt x="19586" y="29502"/>
                      <a:pt x="19539" y="29656"/>
                    </a:cubicBezTo>
                    <a:lnTo>
                      <a:pt x="19563" y="29644"/>
                    </a:lnTo>
                    <a:lnTo>
                      <a:pt x="19563" y="29644"/>
                    </a:lnTo>
                    <a:cubicBezTo>
                      <a:pt x="19563" y="29656"/>
                      <a:pt x="19551" y="29668"/>
                      <a:pt x="19551" y="29680"/>
                    </a:cubicBezTo>
                    <a:cubicBezTo>
                      <a:pt x="19539" y="29692"/>
                      <a:pt x="19551" y="29692"/>
                      <a:pt x="19539" y="29704"/>
                    </a:cubicBezTo>
                    <a:cubicBezTo>
                      <a:pt x="19408" y="29966"/>
                      <a:pt x="19229" y="30180"/>
                      <a:pt x="18991" y="30347"/>
                    </a:cubicBezTo>
                    <a:cubicBezTo>
                      <a:pt x="18955" y="30371"/>
                      <a:pt x="18908" y="30395"/>
                      <a:pt x="18872" y="30406"/>
                    </a:cubicBezTo>
                    <a:cubicBezTo>
                      <a:pt x="18801" y="30430"/>
                      <a:pt x="18729" y="30454"/>
                      <a:pt x="18646" y="30454"/>
                    </a:cubicBezTo>
                    <a:cubicBezTo>
                      <a:pt x="18694" y="30383"/>
                      <a:pt x="18729" y="30287"/>
                      <a:pt x="18765" y="30204"/>
                    </a:cubicBezTo>
                    <a:cubicBezTo>
                      <a:pt x="18836" y="29918"/>
                      <a:pt x="18872" y="29633"/>
                      <a:pt x="18884" y="29335"/>
                    </a:cubicBezTo>
                    <a:cubicBezTo>
                      <a:pt x="18979" y="29204"/>
                      <a:pt x="19051" y="29073"/>
                      <a:pt x="19110" y="28930"/>
                    </a:cubicBezTo>
                    <a:lnTo>
                      <a:pt x="19217" y="28930"/>
                    </a:lnTo>
                    <a:cubicBezTo>
                      <a:pt x="19396" y="28930"/>
                      <a:pt x="19563" y="28918"/>
                      <a:pt x="19706" y="28906"/>
                    </a:cubicBezTo>
                    <a:close/>
                    <a:moveTo>
                      <a:pt x="8442" y="28859"/>
                    </a:moveTo>
                    <a:lnTo>
                      <a:pt x="8442" y="28859"/>
                    </a:lnTo>
                    <a:cubicBezTo>
                      <a:pt x="8609" y="28894"/>
                      <a:pt x="8823" y="28894"/>
                      <a:pt x="9073" y="28894"/>
                    </a:cubicBezTo>
                    <a:lnTo>
                      <a:pt x="9085" y="28894"/>
                    </a:lnTo>
                    <a:cubicBezTo>
                      <a:pt x="9133" y="29121"/>
                      <a:pt x="9216" y="29347"/>
                      <a:pt x="9323" y="29549"/>
                    </a:cubicBezTo>
                    <a:cubicBezTo>
                      <a:pt x="9335" y="29680"/>
                      <a:pt x="9371" y="29811"/>
                      <a:pt x="9407" y="29930"/>
                    </a:cubicBezTo>
                    <a:cubicBezTo>
                      <a:pt x="9466" y="30121"/>
                      <a:pt x="9538" y="30287"/>
                      <a:pt x="9633" y="30454"/>
                    </a:cubicBezTo>
                    <a:cubicBezTo>
                      <a:pt x="9626" y="30456"/>
                      <a:pt x="9618" y="30458"/>
                      <a:pt x="9607" y="30458"/>
                    </a:cubicBezTo>
                    <a:cubicBezTo>
                      <a:pt x="9559" y="30458"/>
                      <a:pt x="9469" y="30430"/>
                      <a:pt x="9323" y="30323"/>
                    </a:cubicBezTo>
                    <a:cubicBezTo>
                      <a:pt x="9276" y="30287"/>
                      <a:pt x="9216" y="30240"/>
                      <a:pt x="9145" y="30180"/>
                    </a:cubicBezTo>
                    <a:cubicBezTo>
                      <a:pt x="8966" y="29990"/>
                      <a:pt x="8811" y="29775"/>
                      <a:pt x="8704" y="29537"/>
                    </a:cubicBezTo>
                    <a:cubicBezTo>
                      <a:pt x="8597" y="29311"/>
                      <a:pt x="8514" y="29097"/>
                      <a:pt x="8442" y="28859"/>
                    </a:cubicBezTo>
                    <a:close/>
                    <a:moveTo>
                      <a:pt x="16408" y="28668"/>
                    </a:moveTo>
                    <a:lnTo>
                      <a:pt x="17229" y="28763"/>
                    </a:lnTo>
                    <a:cubicBezTo>
                      <a:pt x="17193" y="29061"/>
                      <a:pt x="17134" y="29644"/>
                      <a:pt x="17039" y="30121"/>
                    </a:cubicBezTo>
                    <a:lnTo>
                      <a:pt x="17050" y="30109"/>
                    </a:lnTo>
                    <a:lnTo>
                      <a:pt x="17050" y="30121"/>
                    </a:lnTo>
                    <a:cubicBezTo>
                      <a:pt x="16967" y="30573"/>
                      <a:pt x="16919" y="30573"/>
                      <a:pt x="16622" y="30585"/>
                    </a:cubicBezTo>
                    <a:lnTo>
                      <a:pt x="16550" y="30585"/>
                    </a:lnTo>
                    <a:cubicBezTo>
                      <a:pt x="16419" y="30585"/>
                      <a:pt x="16288" y="30514"/>
                      <a:pt x="16217" y="30395"/>
                    </a:cubicBezTo>
                    <a:cubicBezTo>
                      <a:pt x="16265" y="30145"/>
                      <a:pt x="16277" y="29883"/>
                      <a:pt x="16229" y="29633"/>
                    </a:cubicBezTo>
                    <a:cubicBezTo>
                      <a:pt x="16229" y="29621"/>
                      <a:pt x="16229" y="29597"/>
                      <a:pt x="16217" y="29585"/>
                    </a:cubicBezTo>
                    <a:cubicBezTo>
                      <a:pt x="16288" y="29347"/>
                      <a:pt x="16360" y="28906"/>
                      <a:pt x="16408" y="28668"/>
                    </a:cubicBezTo>
                    <a:close/>
                    <a:moveTo>
                      <a:pt x="11240" y="28859"/>
                    </a:moveTo>
                    <a:cubicBezTo>
                      <a:pt x="11282" y="28867"/>
                      <a:pt x="11324" y="28875"/>
                      <a:pt x="11371" y="28875"/>
                    </a:cubicBezTo>
                    <a:cubicBezTo>
                      <a:pt x="11390" y="28875"/>
                      <a:pt x="11410" y="28874"/>
                      <a:pt x="11431" y="28871"/>
                    </a:cubicBezTo>
                    <a:lnTo>
                      <a:pt x="11443" y="28871"/>
                    </a:lnTo>
                    <a:cubicBezTo>
                      <a:pt x="11466" y="29061"/>
                      <a:pt x="11514" y="29263"/>
                      <a:pt x="11574" y="29454"/>
                    </a:cubicBezTo>
                    <a:cubicBezTo>
                      <a:pt x="11597" y="29513"/>
                      <a:pt x="11645" y="29609"/>
                      <a:pt x="11693" y="29728"/>
                    </a:cubicBezTo>
                    <a:cubicBezTo>
                      <a:pt x="11800" y="29906"/>
                      <a:pt x="11871" y="30097"/>
                      <a:pt x="11943" y="30287"/>
                    </a:cubicBezTo>
                    <a:cubicBezTo>
                      <a:pt x="11955" y="30323"/>
                      <a:pt x="11966" y="30359"/>
                      <a:pt x="11966" y="30395"/>
                    </a:cubicBezTo>
                    <a:cubicBezTo>
                      <a:pt x="11955" y="30466"/>
                      <a:pt x="11919" y="30526"/>
                      <a:pt x="11871" y="30561"/>
                    </a:cubicBezTo>
                    <a:cubicBezTo>
                      <a:pt x="11800" y="30621"/>
                      <a:pt x="11705" y="30656"/>
                      <a:pt x="11609" y="30656"/>
                    </a:cubicBezTo>
                    <a:cubicBezTo>
                      <a:pt x="11478" y="30633"/>
                      <a:pt x="11097" y="30121"/>
                      <a:pt x="11050" y="29847"/>
                    </a:cubicBezTo>
                    <a:cubicBezTo>
                      <a:pt x="11038" y="29525"/>
                      <a:pt x="11050" y="29192"/>
                      <a:pt x="11074" y="28859"/>
                    </a:cubicBezTo>
                    <a:close/>
                    <a:moveTo>
                      <a:pt x="14776" y="28466"/>
                    </a:moveTo>
                    <a:cubicBezTo>
                      <a:pt x="14907" y="28490"/>
                      <a:pt x="15110" y="28513"/>
                      <a:pt x="15384" y="28549"/>
                    </a:cubicBezTo>
                    <a:lnTo>
                      <a:pt x="15395" y="28537"/>
                    </a:lnTo>
                    <a:cubicBezTo>
                      <a:pt x="15586" y="28871"/>
                      <a:pt x="15741" y="29228"/>
                      <a:pt x="15848" y="29585"/>
                    </a:cubicBezTo>
                    <a:cubicBezTo>
                      <a:pt x="15848" y="29633"/>
                      <a:pt x="15848" y="29680"/>
                      <a:pt x="15872" y="29716"/>
                    </a:cubicBezTo>
                    <a:cubicBezTo>
                      <a:pt x="15919" y="29930"/>
                      <a:pt x="15907" y="30156"/>
                      <a:pt x="15848" y="30383"/>
                    </a:cubicBezTo>
                    <a:cubicBezTo>
                      <a:pt x="15824" y="30490"/>
                      <a:pt x="15776" y="30597"/>
                      <a:pt x="15705" y="30680"/>
                    </a:cubicBezTo>
                    <a:cubicBezTo>
                      <a:pt x="15646" y="30718"/>
                      <a:pt x="15449" y="30750"/>
                      <a:pt x="15232" y="30750"/>
                    </a:cubicBezTo>
                    <a:cubicBezTo>
                      <a:pt x="14963" y="30750"/>
                      <a:pt x="14662" y="30701"/>
                      <a:pt x="14550" y="30549"/>
                    </a:cubicBezTo>
                    <a:cubicBezTo>
                      <a:pt x="14455" y="30430"/>
                      <a:pt x="14407" y="30073"/>
                      <a:pt x="14645" y="29061"/>
                    </a:cubicBezTo>
                    <a:lnTo>
                      <a:pt x="14669" y="29002"/>
                    </a:lnTo>
                    <a:cubicBezTo>
                      <a:pt x="14705" y="28835"/>
                      <a:pt x="14753" y="28621"/>
                      <a:pt x="14776" y="28466"/>
                    </a:cubicBezTo>
                    <a:close/>
                    <a:moveTo>
                      <a:pt x="13788" y="28537"/>
                    </a:moveTo>
                    <a:cubicBezTo>
                      <a:pt x="13836" y="28942"/>
                      <a:pt x="13907" y="29335"/>
                      <a:pt x="14014" y="29728"/>
                    </a:cubicBezTo>
                    <a:cubicBezTo>
                      <a:pt x="14062" y="29918"/>
                      <a:pt x="14038" y="30478"/>
                      <a:pt x="13943" y="30633"/>
                    </a:cubicBezTo>
                    <a:cubicBezTo>
                      <a:pt x="13888" y="30702"/>
                      <a:pt x="13629" y="30755"/>
                      <a:pt x="13333" y="30755"/>
                    </a:cubicBezTo>
                    <a:cubicBezTo>
                      <a:pt x="13118" y="30755"/>
                      <a:pt x="12883" y="30727"/>
                      <a:pt x="12693" y="30656"/>
                    </a:cubicBezTo>
                    <a:cubicBezTo>
                      <a:pt x="12609" y="30621"/>
                      <a:pt x="12538" y="30561"/>
                      <a:pt x="12502" y="30478"/>
                    </a:cubicBezTo>
                    <a:cubicBezTo>
                      <a:pt x="12431" y="30204"/>
                      <a:pt x="12431" y="29918"/>
                      <a:pt x="12526" y="29656"/>
                    </a:cubicBezTo>
                    <a:cubicBezTo>
                      <a:pt x="12609" y="29490"/>
                      <a:pt x="12681" y="28990"/>
                      <a:pt x="12705" y="28740"/>
                    </a:cubicBezTo>
                    <a:lnTo>
                      <a:pt x="13062" y="28668"/>
                    </a:lnTo>
                    <a:cubicBezTo>
                      <a:pt x="13312" y="28621"/>
                      <a:pt x="13550" y="28585"/>
                      <a:pt x="13776" y="28549"/>
                    </a:cubicBezTo>
                    <a:lnTo>
                      <a:pt x="13788" y="28537"/>
                    </a:lnTo>
                    <a:close/>
                    <a:moveTo>
                      <a:pt x="10252" y="28882"/>
                    </a:moveTo>
                    <a:cubicBezTo>
                      <a:pt x="10323" y="29192"/>
                      <a:pt x="10419" y="29490"/>
                      <a:pt x="10538" y="29775"/>
                    </a:cubicBezTo>
                    <a:cubicBezTo>
                      <a:pt x="10597" y="29930"/>
                      <a:pt x="10645" y="30085"/>
                      <a:pt x="10693" y="30252"/>
                    </a:cubicBezTo>
                    <a:cubicBezTo>
                      <a:pt x="10728" y="30454"/>
                      <a:pt x="10704" y="30716"/>
                      <a:pt x="10573" y="30835"/>
                    </a:cubicBezTo>
                    <a:cubicBezTo>
                      <a:pt x="10550" y="30847"/>
                      <a:pt x="10526" y="30871"/>
                      <a:pt x="10490" y="30883"/>
                    </a:cubicBezTo>
                    <a:lnTo>
                      <a:pt x="10466" y="30883"/>
                    </a:lnTo>
                    <a:cubicBezTo>
                      <a:pt x="10442" y="30835"/>
                      <a:pt x="10419" y="30811"/>
                      <a:pt x="10371" y="30787"/>
                    </a:cubicBezTo>
                    <a:cubicBezTo>
                      <a:pt x="10347" y="30776"/>
                      <a:pt x="10323" y="30776"/>
                      <a:pt x="10300" y="30776"/>
                    </a:cubicBezTo>
                    <a:cubicBezTo>
                      <a:pt x="10181" y="30656"/>
                      <a:pt x="10073" y="30526"/>
                      <a:pt x="9990" y="30383"/>
                    </a:cubicBezTo>
                    <a:cubicBezTo>
                      <a:pt x="9883" y="30216"/>
                      <a:pt x="9800" y="30037"/>
                      <a:pt x="9740" y="29859"/>
                    </a:cubicBezTo>
                    <a:cubicBezTo>
                      <a:pt x="9704" y="29740"/>
                      <a:pt x="9680" y="29621"/>
                      <a:pt x="9680" y="29502"/>
                    </a:cubicBezTo>
                    <a:cubicBezTo>
                      <a:pt x="9657" y="29299"/>
                      <a:pt x="9669" y="29097"/>
                      <a:pt x="9680" y="28906"/>
                    </a:cubicBezTo>
                    <a:lnTo>
                      <a:pt x="10026" y="28882"/>
                    </a:lnTo>
                    <a:close/>
                    <a:moveTo>
                      <a:pt x="17574" y="28811"/>
                    </a:moveTo>
                    <a:cubicBezTo>
                      <a:pt x="17932" y="28871"/>
                      <a:pt x="18241" y="28894"/>
                      <a:pt x="18515" y="28918"/>
                    </a:cubicBezTo>
                    <a:lnTo>
                      <a:pt x="18527" y="28906"/>
                    </a:lnTo>
                    <a:lnTo>
                      <a:pt x="18527" y="29252"/>
                    </a:lnTo>
                    <a:cubicBezTo>
                      <a:pt x="18527" y="29525"/>
                      <a:pt x="18491" y="29811"/>
                      <a:pt x="18432" y="30085"/>
                    </a:cubicBezTo>
                    <a:cubicBezTo>
                      <a:pt x="18372" y="30216"/>
                      <a:pt x="18313" y="30359"/>
                      <a:pt x="18229" y="30478"/>
                    </a:cubicBezTo>
                    <a:cubicBezTo>
                      <a:pt x="18193" y="30549"/>
                      <a:pt x="18146" y="30621"/>
                      <a:pt x="18110" y="30668"/>
                    </a:cubicBezTo>
                    <a:cubicBezTo>
                      <a:pt x="18074" y="30728"/>
                      <a:pt x="18051" y="30764"/>
                      <a:pt x="18015" y="30799"/>
                    </a:cubicBezTo>
                    <a:lnTo>
                      <a:pt x="18015" y="30811"/>
                    </a:lnTo>
                    <a:cubicBezTo>
                      <a:pt x="17967" y="30871"/>
                      <a:pt x="17908" y="30930"/>
                      <a:pt x="17836" y="30978"/>
                    </a:cubicBezTo>
                    <a:cubicBezTo>
                      <a:pt x="17812" y="30954"/>
                      <a:pt x="17789" y="30930"/>
                      <a:pt x="17765" y="30907"/>
                    </a:cubicBezTo>
                    <a:cubicBezTo>
                      <a:pt x="17622" y="30656"/>
                      <a:pt x="17503" y="30395"/>
                      <a:pt x="17420" y="30121"/>
                    </a:cubicBezTo>
                    <a:cubicBezTo>
                      <a:pt x="17491" y="29692"/>
                      <a:pt x="17562" y="29132"/>
                      <a:pt x="17574" y="28811"/>
                    </a:cubicBezTo>
                    <a:close/>
                    <a:moveTo>
                      <a:pt x="8061" y="30395"/>
                    </a:moveTo>
                    <a:cubicBezTo>
                      <a:pt x="8180" y="30549"/>
                      <a:pt x="8335" y="30668"/>
                      <a:pt x="8514" y="30752"/>
                    </a:cubicBezTo>
                    <a:cubicBezTo>
                      <a:pt x="8418" y="30859"/>
                      <a:pt x="8359" y="30978"/>
                      <a:pt x="8299" y="31109"/>
                    </a:cubicBezTo>
                    <a:cubicBezTo>
                      <a:pt x="8276" y="31168"/>
                      <a:pt x="8252" y="31240"/>
                      <a:pt x="8240" y="31311"/>
                    </a:cubicBezTo>
                    <a:cubicBezTo>
                      <a:pt x="8168" y="31228"/>
                      <a:pt x="8109" y="31133"/>
                      <a:pt x="8085" y="31014"/>
                    </a:cubicBezTo>
                    <a:lnTo>
                      <a:pt x="8097" y="31014"/>
                    </a:lnTo>
                    <a:cubicBezTo>
                      <a:pt x="8061" y="30811"/>
                      <a:pt x="8049" y="30609"/>
                      <a:pt x="8061" y="30395"/>
                    </a:cubicBezTo>
                    <a:close/>
                    <a:moveTo>
                      <a:pt x="20408" y="30585"/>
                    </a:moveTo>
                    <a:lnTo>
                      <a:pt x="20408" y="30585"/>
                    </a:lnTo>
                    <a:cubicBezTo>
                      <a:pt x="20444" y="30799"/>
                      <a:pt x="20432" y="31026"/>
                      <a:pt x="20360" y="31240"/>
                    </a:cubicBezTo>
                    <a:lnTo>
                      <a:pt x="20372" y="31240"/>
                    </a:lnTo>
                    <a:cubicBezTo>
                      <a:pt x="20325" y="31359"/>
                      <a:pt x="20241" y="31466"/>
                      <a:pt x="20122" y="31538"/>
                    </a:cubicBezTo>
                    <a:cubicBezTo>
                      <a:pt x="20146" y="31299"/>
                      <a:pt x="20110" y="31061"/>
                      <a:pt x="20015" y="30835"/>
                    </a:cubicBezTo>
                    <a:cubicBezTo>
                      <a:pt x="20146" y="30799"/>
                      <a:pt x="20265" y="30716"/>
                      <a:pt x="20360" y="30621"/>
                    </a:cubicBezTo>
                    <a:cubicBezTo>
                      <a:pt x="20372" y="30609"/>
                      <a:pt x="20396" y="30597"/>
                      <a:pt x="20408" y="30585"/>
                    </a:cubicBezTo>
                    <a:close/>
                    <a:moveTo>
                      <a:pt x="8859" y="30883"/>
                    </a:moveTo>
                    <a:cubicBezTo>
                      <a:pt x="8871" y="30907"/>
                      <a:pt x="8883" y="30918"/>
                      <a:pt x="8883" y="30942"/>
                    </a:cubicBezTo>
                    <a:cubicBezTo>
                      <a:pt x="8978" y="31073"/>
                      <a:pt x="9109" y="31168"/>
                      <a:pt x="9252" y="31204"/>
                    </a:cubicBezTo>
                    <a:cubicBezTo>
                      <a:pt x="9133" y="31430"/>
                      <a:pt x="9061" y="31669"/>
                      <a:pt x="9049" y="31919"/>
                    </a:cubicBezTo>
                    <a:cubicBezTo>
                      <a:pt x="9026" y="32050"/>
                      <a:pt x="9026" y="32192"/>
                      <a:pt x="9038" y="32335"/>
                    </a:cubicBezTo>
                    <a:cubicBezTo>
                      <a:pt x="9026" y="32311"/>
                      <a:pt x="9002" y="32288"/>
                      <a:pt x="8978" y="32264"/>
                    </a:cubicBezTo>
                    <a:cubicBezTo>
                      <a:pt x="8966" y="32240"/>
                      <a:pt x="8907" y="32169"/>
                      <a:pt x="8871" y="32133"/>
                    </a:cubicBezTo>
                    <a:cubicBezTo>
                      <a:pt x="8788" y="32026"/>
                      <a:pt x="8704" y="31907"/>
                      <a:pt x="8633" y="31788"/>
                    </a:cubicBezTo>
                    <a:cubicBezTo>
                      <a:pt x="8657" y="31716"/>
                      <a:pt x="8633" y="31645"/>
                      <a:pt x="8573" y="31609"/>
                    </a:cubicBezTo>
                    <a:cubicBezTo>
                      <a:pt x="8561" y="31478"/>
                      <a:pt x="8585" y="31347"/>
                      <a:pt x="8633" y="31240"/>
                    </a:cubicBezTo>
                    <a:cubicBezTo>
                      <a:pt x="8680" y="31097"/>
                      <a:pt x="8764" y="30978"/>
                      <a:pt x="8859" y="30883"/>
                    </a:cubicBezTo>
                    <a:close/>
                    <a:moveTo>
                      <a:pt x="19682" y="30954"/>
                    </a:moveTo>
                    <a:cubicBezTo>
                      <a:pt x="19801" y="31228"/>
                      <a:pt x="19813" y="31538"/>
                      <a:pt x="19729" y="31823"/>
                    </a:cubicBezTo>
                    <a:cubicBezTo>
                      <a:pt x="19694" y="31954"/>
                      <a:pt x="19646" y="32073"/>
                      <a:pt x="19586" y="32192"/>
                    </a:cubicBezTo>
                    <a:cubicBezTo>
                      <a:pt x="19551" y="32252"/>
                      <a:pt x="19491" y="32311"/>
                      <a:pt x="19432" y="32347"/>
                    </a:cubicBezTo>
                    <a:cubicBezTo>
                      <a:pt x="19491" y="32085"/>
                      <a:pt x="19503" y="31811"/>
                      <a:pt x="19456" y="31549"/>
                    </a:cubicBezTo>
                    <a:lnTo>
                      <a:pt x="19467" y="31549"/>
                    </a:lnTo>
                    <a:cubicBezTo>
                      <a:pt x="19456" y="31454"/>
                      <a:pt x="19420" y="31347"/>
                      <a:pt x="19384" y="31252"/>
                    </a:cubicBezTo>
                    <a:cubicBezTo>
                      <a:pt x="19503" y="31168"/>
                      <a:pt x="19598" y="31061"/>
                      <a:pt x="19682" y="30954"/>
                    </a:cubicBezTo>
                    <a:close/>
                    <a:moveTo>
                      <a:pt x="19075" y="31418"/>
                    </a:moveTo>
                    <a:cubicBezTo>
                      <a:pt x="19086" y="31478"/>
                      <a:pt x="19110" y="31538"/>
                      <a:pt x="19110" y="31609"/>
                    </a:cubicBezTo>
                    <a:cubicBezTo>
                      <a:pt x="19170" y="31883"/>
                      <a:pt x="19134" y="32169"/>
                      <a:pt x="19027" y="32419"/>
                    </a:cubicBezTo>
                    <a:cubicBezTo>
                      <a:pt x="18994" y="32629"/>
                      <a:pt x="18816" y="32778"/>
                      <a:pt x="18608" y="32778"/>
                    </a:cubicBezTo>
                    <a:cubicBezTo>
                      <a:pt x="18593" y="32778"/>
                      <a:pt x="18578" y="32777"/>
                      <a:pt x="18563" y="32776"/>
                    </a:cubicBezTo>
                    <a:cubicBezTo>
                      <a:pt x="18598" y="32407"/>
                      <a:pt x="18586" y="32038"/>
                      <a:pt x="18515" y="31669"/>
                    </a:cubicBezTo>
                    <a:lnTo>
                      <a:pt x="18539" y="31669"/>
                    </a:lnTo>
                    <a:cubicBezTo>
                      <a:pt x="18741" y="31645"/>
                      <a:pt x="18932" y="31561"/>
                      <a:pt x="19075" y="31418"/>
                    </a:cubicBezTo>
                    <a:close/>
                    <a:moveTo>
                      <a:pt x="9514" y="31490"/>
                    </a:moveTo>
                    <a:cubicBezTo>
                      <a:pt x="9633" y="31585"/>
                      <a:pt x="9788" y="31633"/>
                      <a:pt x="9954" y="31633"/>
                    </a:cubicBezTo>
                    <a:cubicBezTo>
                      <a:pt x="9919" y="31871"/>
                      <a:pt x="9919" y="32109"/>
                      <a:pt x="9931" y="32347"/>
                    </a:cubicBezTo>
                    <a:cubicBezTo>
                      <a:pt x="9931" y="32478"/>
                      <a:pt x="9942" y="32621"/>
                      <a:pt x="9966" y="32752"/>
                    </a:cubicBezTo>
                    <a:cubicBezTo>
                      <a:pt x="9913" y="32775"/>
                      <a:pt x="9861" y="32783"/>
                      <a:pt x="9811" y="32783"/>
                    </a:cubicBezTo>
                    <a:cubicBezTo>
                      <a:pt x="9782" y="32783"/>
                      <a:pt x="9754" y="32780"/>
                      <a:pt x="9728" y="32776"/>
                    </a:cubicBezTo>
                    <a:cubicBezTo>
                      <a:pt x="9573" y="32764"/>
                      <a:pt x="9454" y="32645"/>
                      <a:pt x="9430" y="32502"/>
                    </a:cubicBezTo>
                    <a:cubicBezTo>
                      <a:pt x="9383" y="32323"/>
                      <a:pt x="9371" y="32145"/>
                      <a:pt x="9383" y="31966"/>
                    </a:cubicBezTo>
                    <a:lnTo>
                      <a:pt x="9395" y="31954"/>
                    </a:lnTo>
                    <a:cubicBezTo>
                      <a:pt x="9407" y="31799"/>
                      <a:pt x="9454" y="31645"/>
                      <a:pt x="9514" y="31490"/>
                    </a:cubicBezTo>
                    <a:close/>
                    <a:moveTo>
                      <a:pt x="17041" y="31427"/>
                    </a:moveTo>
                    <a:cubicBezTo>
                      <a:pt x="17056" y="31427"/>
                      <a:pt x="17071" y="31428"/>
                      <a:pt x="17086" y="31430"/>
                    </a:cubicBezTo>
                    <a:cubicBezTo>
                      <a:pt x="17098" y="31430"/>
                      <a:pt x="17122" y="31430"/>
                      <a:pt x="17134" y="31442"/>
                    </a:cubicBezTo>
                    <a:cubicBezTo>
                      <a:pt x="17181" y="31478"/>
                      <a:pt x="17193" y="31538"/>
                      <a:pt x="17193" y="31597"/>
                    </a:cubicBezTo>
                    <a:cubicBezTo>
                      <a:pt x="17193" y="31752"/>
                      <a:pt x="17181" y="31907"/>
                      <a:pt x="17146" y="32061"/>
                    </a:cubicBezTo>
                    <a:cubicBezTo>
                      <a:pt x="17134" y="32133"/>
                      <a:pt x="17122" y="32192"/>
                      <a:pt x="17110" y="32240"/>
                    </a:cubicBezTo>
                    <a:cubicBezTo>
                      <a:pt x="17098" y="32431"/>
                      <a:pt x="17062" y="32621"/>
                      <a:pt x="17015" y="32800"/>
                    </a:cubicBezTo>
                    <a:cubicBezTo>
                      <a:pt x="16991" y="32895"/>
                      <a:pt x="16955" y="32990"/>
                      <a:pt x="16908" y="33073"/>
                    </a:cubicBezTo>
                    <a:cubicBezTo>
                      <a:pt x="16765" y="32990"/>
                      <a:pt x="16622" y="32883"/>
                      <a:pt x="16503" y="32764"/>
                    </a:cubicBezTo>
                    <a:cubicBezTo>
                      <a:pt x="16503" y="32633"/>
                      <a:pt x="16515" y="32514"/>
                      <a:pt x="16527" y="32383"/>
                    </a:cubicBezTo>
                    <a:lnTo>
                      <a:pt x="16538" y="32383"/>
                    </a:lnTo>
                    <a:lnTo>
                      <a:pt x="16538" y="32300"/>
                    </a:lnTo>
                    <a:cubicBezTo>
                      <a:pt x="16550" y="32121"/>
                      <a:pt x="16562" y="31954"/>
                      <a:pt x="16550" y="31776"/>
                    </a:cubicBezTo>
                    <a:cubicBezTo>
                      <a:pt x="16617" y="31675"/>
                      <a:pt x="16811" y="31427"/>
                      <a:pt x="17041" y="31427"/>
                    </a:cubicBezTo>
                    <a:close/>
                    <a:moveTo>
                      <a:pt x="12587" y="31263"/>
                    </a:moveTo>
                    <a:cubicBezTo>
                      <a:pt x="12607" y="31263"/>
                      <a:pt x="12627" y="31267"/>
                      <a:pt x="12645" y="31276"/>
                    </a:cubicBezTo>
                    <a:cubicBezTo>
                      <a:pt x="12800" y="31311"/>
                      <a:pt x="12967" y="31538"/>
                      <a:pt x="12990" y="31883"/>
                    </a:cubicBezTo>
                    <a:cubicBezTo>
                      <a:pt x="13002" y="31942"/>
                      <a:pt x="13002" y="32014"/>
                      <a:pt x="12990" y="32085"/>
                    </a:cubicBezTo>
                    <a:cubicBezTo>
                      <a:pt x="12979" y="32288"/>
                      <a:pt x="12931" y="32490"/>
                      <a:pt x="12871" y="32692"/>
                    </a:cubicBezTo>
                    <a:cubicBezTo>
                      <a:pt x="12764" y="33014"/>
                      <a:pt x="12657" y="33097"/>
                      <a:pt x="12633" y="33109"/>
                    </a:cubicBezTo>
                    <a:cubicBezTo>
                      <a:pt x="12621" y="33115"/>
                      <a:pt x="12609" y="33118"/>
                      <a:pt x="12598" y="33118"/>
                    </a:cubicBezTo>
                    <a:cubicBezTo>
                      <a:pt x="12586" y="33118"/>
                      <a:pt x="12574" y="33115"/>
                      <a:pt x="12562" y="33109"/>
                    </a:cubicBezTo>
                    <a:cubicBezTo>
                      <a:pt x="12443" y="33073"/>
                      <a:pt x="12371" y="32954"/>
                      <a:pt x="12324" y="32776"/>
                    </a:cubicBezTo>
                    <a:cubicBezTo>
                      <a:pt x="12276" y="32490"/>
                      <a:pt x="12264" y="32192"/>
                      <a:pt x="12288" y="31907"/>
                    </a:cubicBezTo>
                    <a:lnTo>
                      <a:pt x="12300" y="31907"/>
                    </a:lnTo>
                    <a:cubicBezTo>
                      <a:pt x="12312" y="31871"/>
                      <a:pt x="12312" y="31835"/>
                      <a:pt x="12312" y="31799"/>
                    </a:cubicBezTo>
                    <a:lnTo>
                      <a:pt x="12312" y="31764"/>
                    </a:lnTo>
                    <a:cubicBezTo>
                      <a:pt x="12336" y="31526"/>
                      <a:pt x="12407" y="31359"/>
                      <a:pt x="12502" y="31288"/>
                    </a:cubicBezTo>
                    <a:cubicBezTo>
                      <a:pt x="12524" y="31273"/>
                      <a:pt x="12556" y="31263"/>
                      <a:pt x="12587" y="31263"/>
                    </a:cubicBezTo>
                    <a:close/>
                    <a:moveTo>
                      <a:pt x="14756" y="31427"/>
                    </a:moveTo>
                    <a:cubicBezTo>
                      <a:pt x="14771" y="31427"/>
                      <a:pt x="14786" y="31428"/>
                      <a:pt x="14800" y="31430"/>
                    </a:cubicBezTo>
                    <a:lnTo>
                      <a:pt x="14836" y="31430"/>
                    </a:lnTo>
                    <a:cubicBezTo>
                      <a:pt x="14850" y="31428"/>
                      <a:pt x="14864" y="31427"/>
                      <a:pt x="14878" y="31427"/>
                    </a:cubicBezTo>
                    <a:cubicBezTo>
                      <a:pt x="14950" y="31427"/>
                      <a:pt x="15024" y="31452"/>
                      <a:pt x="15074" y="31502"/>
                    </a:cubicBezTo>
                    <a:cubicBezTo>
                      <a:pt x="15157" y="31597"/>
                      <a:pt x="15145" y="31776"/>
                      <a:pt x="15122" y="31930"/>
                    </a:cubicBezTo>
                    <a:cubicBezTo>
                      <a:pt x="15122" y="31990"/>
                      <a:pt x="15122" y="32038"/>
                      <a:pt x="15122" y="32085"/>
                    </a:cubicBezTo>
                    <a:cubicBezTo>
                      <a:pt x="15110" y="32300"/>
                      <a:pt x="15086" y="32514"/>
                      <a:pt x="15038" y="32728"/>
                    </a:cubicBezTo>
                    <a:cubicBezTo>
                      <a:pt x="15026" y="32823"/>
                      <a:pt x="15014" y="32907"/>
                      <a:pt x="15003" y="32931"/>
                    </a:cubicBezTo>
                    <a:cubicBezTo>
                      <a:pt x="15003" y="32963"/>
                      <a:pt x="14922" y="33137"/>
                      <a:pt x="14789" y="33137"/>
                    </a:cubicBezTo>
                    <a:cubicBezTo>
                      <a:pt x="14777" y="33137"/>
                      <a:pt x="14765" y="33136"/>
                      <a:pt x="14753" y="33133"/>
                    </a:cubicBezTo>
                    <a:cubicBezTo>
                      <a:pt x="14705" y="33121"/>
                      <a:pt x="14598" y="33085"/>
                      <a:pt x="14562" y="32728"/>
                    </a:cubicBezTo>
                    <a:lnTo>
                      <a:pt x="14574" y="32728"/>
                    </a:lnTo>
                    <a:cubicBezTo>
                      <a:pt x="14550" y="32609"/>
                      <a:pt x="14550" y="32466"/>
                      <a:pt x="14550" y="32335"/>
                    </a:cubicBezTo>
                    <a:cubicBezTo>
                      <a:pt x="14550" y="32228"/>
                      <a:pt x="14538" y="32133"/>
                      <a:pt x="14526" y="32050"/>
                    </a:cubicBezTo>
                    <a:lnTo>
                      <a:pt x="14526" y="31954"/>
                    </a:lnTo>
                    <a:cubicBezTo>
                      <a:pt x="14503" y="31764"/>
                      <a:pt x="14479" y="31561"/>
                      <a:pt x="14550" y="31490"/>
                    </a:cubicBezTo>
                    <a:cubicBezTo>
                      <a:pt x="14609" y="31450"/>
                      <a:pt x="14685" y="31427"/>
                      <a:pt x="14756" y="31427"/>
                    </a:cubicBezTo>
                    <a:close/>
                    <a:moveTo>
                      <a:pt x="10383" y="31240"/>
                    </a:moveTo>
                    <a:cubicBezTo>
                      <a:pt x="10573" y="31478"/>
                      <a:pt x="10835" y="31657"/>
                      <a:pt x="11133" y="31740"/>
                    </a:cubicBezTo>
                    <a:cubicBezTo>
                      <a:pt x="11074" y="32121"/>
                      <a:pt x="11050" y="32502"/>
                      <a:pt x="11085" y="32883"/>
                    </a:cubicBezTo>
                    <a:cubicBezTo>
                      <a:pt x="10954" y="33014"/>
                      <a:pt x="10788" y="33121"/>
                      <a:pt x="10621" y="33181"/>
                    </a:cubicBezTo>
                    <a:cubicBezTo>
                      <a:pt x="10562" y="33181"/>
                      <a:pt x="10431" y="33169"/>
                      <a:pt x="10359" y="32859"/>
                    </a:cubicBezTo>
                    <a:cubicBezTo>
                      <a:pt x="10359" y="32812"/>
                      <a:pt x="10347" y="32752"/>
                      <a:pt x="10312" y="32716"/>
                    </a:cubicBezTo>
                    <a:lnTo>
                      <a:pt x="10323" y="32716"/>
                    </a:lnTo>
                    <a:cubicBezTo>
                      <a:pt x="10300" y="32585"/>
                      <a:pt x="10288" y="32454"/>
                      <a:pt x="10276" y="32323"/>
                    </a:cubicBezTo>
                    <a:cubicBezTo>
                      <a:pt x="10264" y="32061"/>
                      <a:pt x="10288" y="31788"/>
                      <a:pt x="10323" y="31526"/>
                    </a:cubicBezTo>
                    <a:cubicBezTo>
                      <a:pt x="10359" y="31478"/>
                      <a:pt x="10371" y="31430"/>
                      <a:pt x="10347" y="31383"/>
                    </a:cubicBezTo>
                    <a:cubicBezTo>
                      <a:pt x="10359" y="31323"/>
                      <a:pt x="10371" y="31276"/>
                      <a:pt x="10383" y="31240"/>
                    </a:cubicBezTo>
                    <a:close/>
                    <a:moveTo>
                      <a:pt x="13815" y="31315"/>
                    </a:moveTo>
                    <a:cubicBezTo>
                      <a:pt x="13830" y="31315"/>
                      <a:pt x="13845" y="31318"/>
                      <a:pt x="13860" y="31323"/>
                    </a:cubicBezTo>
                    <a:cubicBezTo>
                      <a:pt x="13895" y="31335"/>
                      <a:pt x="13943" y="31418"/>
                      <a:pt x="13955" y="31561"/>
                    </a:cubicBezTo>
                    <a:cubicBezTo>
                      <a:pt x="13991" y="31871"/>
                      <a:pt x="13991" y="32192"/>
                      <a:pt x="13955" y="32514"/>
                    </a:cubicBezTo>
                    <a:lnTo>
                      <a:pt x="13955" y="32573"/>
                    </a:lnTo>
                    <a:cubicBezTo>
                      <a:pt x="13955" y="32621"/>
                      <a:pt x="13943" y="32669"/>
                      <a:pt x="13931" y="32728"/>
                    </a:cubicBezTo>
                    <a:cubicBezTo>
                      <a:pt x="13895" y="33085"/>
                      <a:pt x="13824" y="33169"/>
                      <a:pt x="13800" y="33193"/>
                    </a:cubicBezTo>
                    <a:lnTo>
                      <a:pt x="13764" y="33193"/>
                    </a:lnTo>
                    <a:cubicBezTo>
                      <a:pt x="13681" y="33181"/>
                      <a:pt x="13574" y="33050"/>
                      <a:pt x="13479" y="32704"/>
                    </a:cubicBezTo>
                    <a:lnTo>
                      <a:pt x="13490" y="32704"/>
                    </a:lnTo>
                    <a:cubicBezTo>
                      <a:pt x="13419" y="32431"/>
                      <a:pt x="13371" y="32145"/>
                      <a:pt x="13348" y="31859"/>
                    </a:cubicBezTo>
                    <a:cubicBezTo>
                      <a:pt x="13360" y="31847"/>
                      <a:pt x="13360" y="31835"/>
                      <a:pt x="13348" y="31835"/>
                    </a:cubicBezTo>
                    <a:lnTo>
                      <a:pt x="13348" y="31811"/>
                    </a:lnTo>
                    <a:cubicBezTo>
                      <a:pt x="13336" y="31561"/>
                      <a:pt x="13479" y="31442"/>
                      <a:pt x="13752" y="31335"/>
                    </a:cubicBezTo>
                    <a:cubicBezTo>
                      <a:pt x="13773" y="31321"/>
                      <a:pt x="13794" y="31315"/>
                      <a:pt x="13815" y="31315"/>
                    </a:cubicBezTo>
                    <a:close/>
                    <a:moveTo>
                      <a:pt x="16086" y="31216"/>
                    </a:moveTo>
                    <a:cubicBezTo>
                      <a:pt x="16086" y="31216"/>
                      <a:pt x="16169" y="31276"/>
                      <a:pt x="16205" y="31692"/>
                    </a:cubicBezTo>
                    <a:cubicBezTo>
                      <a:pt x="16193" y="31728"/>
                      <a:pt x="16193" y="31764"/>
                      <a:pt x="16205" y="31799"/>
                    </a:cubicBezTo>
                    <a:cubicBezTo>
                      <a:pt x="16205" y="31942"/>
                      <a:pt x="16205" y="32097"/>
                      <a:pt x="16181" y="32264"/>
                    </a:cubicBezTo>
                    <a:lnTo>
                      <a:pt x="16181" y="32359"/>
                    </a:lnTo>
                    <a:cubicBezTo>
                      <a:pt x="16169" y="32502"/>
                      <a:pt x="16169" y="32657"/>
                      <a:pt x="16146" y="32788"/>
                    </a:cubicBezTo>
                    <a:cubicBezTo>
                      <a:pt x="16098" y="33145"/>
                      <a:pt x="16038" y="33193"/>
                      <a:pt x="16027" y="33193"/>
                    </a:cubicBezTo>
                    <a:lnTo>
                      <a:pt x="16015" y="33193"/>
                    </a:lnTo>
                    <a:cubicBezTo>
                      <a:pt x="15824" y="33157"/>
                      <a:pt x="15693" y="33002"/>
                      <a:pt x="15610" y="32716"/>
                    </a:cubicBezTo>
                    <a:lnTo>
                      <a:pt x="15622" y="32716"/>
                    </a:lnTo>
                    <a:lnTo>
                      <a:pt x="15622" y="32704"/>
                    </a:lnTo>
                    <a:cubicBezTo>
                      <a:pt x="15538" y="32311"/>
                      <a:pt x="15515" y="31907"/>
                      <a:pt x="15562" y="31514"/>
                    </a:cubicBezTo>
                    <a:cubicBezTo>
                      <a:pt x="15586" y="31418"/>
                      <a:pt x="15836" y="31228"/>
                      <a:pt x="16086" y="31216"/>
                    </a:cubicBezTo>
                    <a:close/>
                    <a:moveTo>
                      <a:pt x="18098" y="31228"/>
                    </a:moveTo>
                    <a:cubicBezTo>
                      <a:pt x="18122" y="31323"/>
                      <a:pt x="18146" y="31418"/>
                      <a:pt x="18158" y="31514"/>
                    </a:cubicBezTo>
                    <a:cubicBezTo>
                      <a:pt x="18229" y="31907"/>
                      <a:pt x="18253" y="32300"/>
                      <a:pt x="18217" y="32704"/>
                    </a:cubicBezTo>
                    <a:lnTo>
                      <a:pt x="18193" y="32788"/>
                    </a:lnTo>
                    <a:cubicBezTo>
                      <a:pt x="18182" y="32823"/>
                      <a:pt x="18170" y="32859"/>
                      <a:pt x="18158" y="32895"/>
                    </a:cubicBezTo>
                    <a:cubicBezTo>
                      <a:pt x="18086" y="33157"/>
                      <a:pt x="18027" y="33193"/>
                      <a:pt x="18015" y="33193"/>
                    </a:cubicBezTo>
                    <a:cubicBezTo>
                      <a:pt x="17932" y="33193"/>
                      <a:pt x="17646" y="33002"/>
                      <a:pt x="17384" y="32788"/>
                    </a:cubicBezTo>
                    <a:cubicBezTo>
                      <a:pt x="17420" y="32609"/>
                      <a:pt x="17443" y="32442"/>
                      <a:pt x="17455" y="32264"/>
                    </a:cubicBezTo>
                    <a:lnTo>
                      <a:pt x="17467" y="32264"/>
                    </a:lnTo>
                    <a:cubicBezTo>
                      <a:pt x="17467" y="32240"/>
                      <a:pt x="17479" y="32192"/>
                      <a:pt x="17491" y="32133"/>
                    </a:cubicBezTo>
                    <a:cubicBezTo>
                      <a:pt x="17527" y="31978"/>
                      <a:pt x="17539" y="31835"/>
                      <a:pt x="17551" y="31680"/>
                    </a:cubicBezTo>
                    <a:cubicBezTo>
                      <a:pt x="17693" y="31573"/>
                      <a:pt x="17824" y="31454"/>
                      <a:pt x="17943" y="31311"/>
                    </a:cubicBezTo>
                    <a:cubicBezTo>
                      <a:pt x="18003" y="31299"/>
                      <a:pt x="18051" y="31264"/>
                      <a:pt x="18098" y="31228"/>
                    </a:cubicBezTo>
                    <a:close/>
                    <a:moveTo>
                      <a:pt x="11662" y="31364"/>
                    </a:moveTo>
                    <a:cubicBezTo>
                      <a:pt x="11670" y="31364"/>
                      <a:pt x="11676" y="31366"/>
                      <a:pt x="11681" y="31371"/>
                    </a:cubicBezTo>
                    <a:cubicBezTo>
                      <a:pt x="11764" y="31395"/>
                      <a:pt x="11883" y="31597"/>
                      <a:pt x="11943" y="31835"/>
                    </a:cubicBezTo>
                    <a:cubicBezTo>
                      <a:pt x="11907" y="32145"/>
                      <a:pt x="11919" y="32466"/>
                      <a:pt x="11966" y="32776"/>
                    </a:cubicBezTo>
                    <a:lnTo>
                      <a:pt x="11966" y="32788"/>
                    </a:lnTo>
                    <a:cubicBezTo>
                      <a:pt x="11871" y="32954"/>
                      <a:pt x="11740" y="33097"/>
                      <a:pt x="11585" y="33193"/>
                    </a:cubicBezTo>
                    <a:cubicBezTo>
                      <a:pt x="11562" y="33193"/>
                      <a:pt x="11538" y="33204"/>
                      <a:pt x="11514" y="33204"/>
                    </a:cubicBezTo>
                    <a:cubicBezTo>
                      <a:pt x="11478" y="33121"/>
                      <a:pt x="11455" y="33026"/>
                      <a:pt x="11443" y="32942"/>
                    </a:cubicBezTo>
                    <a:cubicBezTo>
                      <a:pt x="11395" y="32502"/>
                      <a:pt x="11419" y="32073"/>
                      <a:pt x="11502" y="31657"/>
                    </a:cubicBezTo>
                    <a:cubicBezTo>
                      <a:pt x="11526" y="31573"/>
                      <a:pt x="11538" y="31502"/>
                      <a:pt x="11574" y="31430"/>
                    </a:cubicBezTo>
                    <a:cubicBezTo>
                      <a:pt x="11585" y="31418"/>
                      <a:pt x="11585" y="31407"/>
                      <a:pt x="11597" y="31395"/>
                    </a:cubicBezTo>
                    <a:cubicBezTo>
                      <a:pt x="11628" y="31372"/>
                      <a:pt x="11648" y="31364"/>
                      <a:pt x="11662" y="31364"/>
                    </a:cubicBezTo>
                    <a:close/>
                    <a:moveTo>
                      <a:pt x="1834" y="23120"/>
                    </a:moveTo>
                    <a:lnTo>
                      <a:pt x="1834" y="23120"/>
                    </a:lnTo>
                    <a:cubicBezTo>
                      <a:pt x="2418" y="23608"/>
                      <a:pt x="3418" y="24334"/>
                      <a:pt x="4239" y="24406"/>
                    </a:cubicBezTo>
                    <a:cubicBezTo>
                      <a:pt x="4620" y="24430"/>
                      <a:pt x="4989" y="24525"/>
                      <a:pt x="5347" y="24680"/>
                    </a:cubicBezTo>
                    <a:cubicBezTo>
                      <a:pt x="5359" y="24918"/>
                      <a:pt x="5406" y="25489"/>
                      <a:pt x="5478" y="26132"/>
                    </a:cubicBezTo>
                    <a:cubicBezTo>
                      <a:pt x="5537" y="26680"/>
                      <a:pt x="5632" y="27227"/>
                      <a:pt x="5763" y="27763"/>
                    </a:cubicBezTo>
                    <a:cubicBezTo>
                      <a:pt x="5882" y="28275"/>
                      <a:pt x="5978" y="28799"/>
                      <a:pt x="6037" y="29323"/>
                    </a:cubicBezTo>
                    <a:cubicBezTo>
                      <a:pt x="6132" y="30025"/>
                      <a:pt x="6216" y="30633"/>
                      <a:pt x="6394" y="30918"/>
                    </a:cubicBezTo>
                    <a:cubicBezTo>
                      <a:pt x="6432" y="30974"/>
                      <a:pt x="6485" y="30997"/>
                      <a:pt x="6536" y="30997"/>
                    </a:cubicBezTo>
                    <a:cubicBezTo>
                      <a:pt x="6662" y="30997"/>
                      <a:pt x="6785" y="30860"/>
                      <a:pt x="6692" y="30716"/>
                    </a:cubicBezTo>
                    <a:cubicBezTo>
                      <a:pt x="6549" y="30502"/>
                      <a:pt x="6466" y="29906"/>
                      <a:pt x="6382" y="29275"/>
                    </a:cubicBezTo>
                    <a:cubicBezTo>
                      <a:pt x="6323" y="28728"/>
                      <a:pt x="6228" y="28204"/>
                      <a:pt x="6097" y="27668"/>
                    </a:cubicBezTo>
                    <a:cubicBezTo>
                      <a:pt x="6013" y="27323"/>
                      <a:pt x="5954" y="26977"/>
                      <a:pt x="5906" y="26620"/>
                    </a:cubicBezTo>
                    <a:lnTo>
                      <a:pt x="5906" y="26620"/>
                    </a:lnTo>
                    <a:cubicBezTo>
                      <a:pt x="6132" y="27120"/>
                      <a:pt x="7121" y="29252"/>
                      <a:pt x="7835" y="29894"/>
                    </a:cubicBezTo>
                    <a:cubicBezTo>
                      <a:pt x="7633" y="30299"/>
                      <a:pt x="7716" y="30871"/>
                      <a:pt x="7752" y="31061"/>
                    </a:cubicBezTo>
                    <a:cubicBezTo>
                      <a:pt x="7799" y="31430"/>
                      <a:pt x="8097" y="31692"/>
                      <a:pt x="8276" y="31811"/>
                    </a:cubicBezTo>
                    <a:cubicBezTo>
                      <a:pt x="8347" y="32014"/>
                      <a:pt x="8466" y="32192"/>
                      <a:pt x="8609" y="32347"/>
                    </a:cubicBezTo>
                    <a:cubicBezTo>
                      <a:pt x="8633" y="32383"/>
                      <a:pt x="8668" y="32431"/>
                      <a:pt x="8704" y="32466"/>
                    </a:cubicBezTo>
                    <a:cubicBezTo>
                      <a:pt x="8847" y="32669"/>
                      <a:pt x="8990" y="32764"/>
                      <a:pt x="9133" y="32764"/>
                    </a:cubicBezTo>
                    <a:lnTo>
                      <a:pt x="9157" y="32764"/>
                    </a:lnTo>
                    <a:cubicBezTo>
                      <a:pt x="9264" y="32966"/>
                      <a:pt x="9454" y="33097"/>
                      <a:pt x="9680" y="33121"/>
                    </a:cubicBezTo>
                    <a:cubicBezTo>
                      <a:pt x="9716" y="33133"/>
                      <a:pt x="9764" y="33133"/>
                      <a:pt x="9811" y="33133"/>
                    </a:cubicBezTo>
                    <a:cubicBezTo>
                      <a:pt x="9895" y="33133"/>
                      <a:pt x="9978" y="33121"/>
                      <a:pt x="10061" y="33097"/>
                    </a:cubicBezTo>
                    <a:cubicBezTo>
                      <a:pt x="10169" y="33383"/>
                      <a:pt x="10347" y="33526"/>
                      <a:pt x="10597" y="33538"/>
                    </a:cubicBezTo>
                    <a:lnTo>
                      <a:pt x="10609" y="33538"/>
                    </a:lnTo>
                    <a:cubicBezTo>
                      <a:pt x="10823" y="33514"/>
                      <a:pt x="11014" y="33419"/>
                      <a:pt x="11169" y="33276"/>
                    </a:cubicBezTo>
                    <a:cubicBezTo>
                      <a:pt x="11204" y="33443"/>
                      <a:pt x="11359" y="33562"/>
                      <a:pt x="11526" y="33562"/>
                    </a:cubicBezTo>
                    <a:cubicBezTo>
                      <a:pt x="11645" y="33550"/>
                      <a:pt x="11764" y="33514"/>
                      <a:pt x="11859" y="33443"/>
                    </a:cubicBezTo>
                    <a:cubicBezTo>
                      <a:pt x="11955" y="33371"/>
                      <a:pt x="12050" y="33288"/>
                      <a:pt x="12121" y="33193"/>
                    </a:cubicBezTo>
                    <a:cubicBezTo>
                      <a:pt x="12205" y="33312"/>
                      <a:pt x="12312" y="33395"/>
                      <a:pt x="12455" y="33443"/>
                    </a:cubicBezTo>
                    <a:cubicBezTo>
                      <a:pt x="12502" y="33466"/>
                      <a:pt x="12550" y="33466"/>
                      <a:pt x="12598" y="33478"/>
                    </a:cubicBezTo>
                    <a:cubicBezTo>
                      <a:pt x="12669" y="33466"/>
                      <a:pt x="12740" y="33454"/>
                      <a:pt x="12800" y="33431"/>
                    </a:cubicBezTo>
                    <a:cubicBezTo>
                      <a:pt x="12979" y="33312"/>
                      <a:pt x="13109" y="33133"/>
                      <a:pt x="13169" y="32931"/>
                    </a:cubicBezTo>
                    <a:lnTo>
                      <a:pt x="13193" y="32931"/>
                    </a:lnTo>
                    <a:cubicBezTo>
                      <a:pt x="13312" y="33300"/>
                      <a:pt x="13490" y="33502"/>
                      <a:pt x="13705" y="33538"/>
                    </a:cubicBezTo>
                    <a:cubicBezTo>
                      <a:pt x="13729" y="33550"/>
                      <a:pt x="13752" y="33550"/>
                      <a:pt x="13776" y="33550"/>
                    </a:cubicBezTo>
                    <a:cubicBezTo>
                      <a:pt x="13860" y="33550"/>
                      <a:pt x="13931" y="33526"/>
                      <a:pt x="14002" y="33478"/>
                    </a:cubicBezTo>
                    <a:cubicBezTo>
                      <a:pt x="14145" y="33335"/>
                      <a:pt x="14241" y="33157"/>
                      <a:pt x="14252" y="32966"/>
                    </a:cubicBezTo>
                    <a:cubicBezTo>
                      <a:pt x="14288" y="33193"/>
                      <a:pt x="14443" y="33383"/>
                      <a:pt x="14657" y="33466"/>
                    </a:cubicBezTo>
                    <a:cubicBezTo>
                      <a:pt x="14705" y="33478"/>
                      <a:pt x="14753" y="33490"/>
                      <a:pt x="14800" y="33490"/>
                    </a:cubicBezTo>
                    <a:cubicBezTo>
                      <a:pt x="15098" y="33490"/>
                      <a:pt x="15288" y="33204"/>
                      <a:pt x="15348" y="33038"/>
                    </a:cubicBezTo>
                    <a:cubicBezTo>
                      <a:pt x="15348" y="33026"/>
                      <a:pt x="15348" y="33014"/>
                      <a:pt x="15348" y="33014"/>
                    </a:cubicBezTo>
                    <a:cubicBezTo>
                      <a:pt x="15431" y="33276"/>
                      <a:pt x="15657" y="33478"/>
                      <a:pt x="15943" y="33538"/>
                    </a:cubicBezTo>
                    <a:cubicBezTo>
                      <a:pt x="15967" y="33550"/>
                      <a:pt x="15991" y="33550"/>
                      <a:pt x="16015" y="33550"/>
                    </a:cubicBezTo>
                    <a:cubicBezTo>
                      <a:pt x="16086" y="33550"/>
                      <a:pt x="16169" y="33526"/>
                      <a:pt x="16229" y="33478"/>
                    </a:cubicBezTo>
                    <a:cubicBezTo>
                      <a:pt x="16324" y="33395"/>
                      <a:pt x="16384" y="33288"/>
                      <a:pt x="16419" y="33169"/>
                    </a:cubicBezTo>
                    <a:cubicBezTo>
                      <a:pt x="16562" y="33312"/>
                      <a:pt x="16741" y="33395"/>
                      <a:pt x="16931" y="33431"/>
                    </a:cubicBezTo>
                    <a:lnTo>
                      <a:pt x="16967" y="33431"/>
                    </a:lnTo>
                    <a:cubicBezTo>
                      <a:pt x="17098" y="33419"/>
                      <a:pt x="17193" y="33300"/>
                      <a:pt x="17265" y="33157"/>
                    </a:cubicBezTo>
                    <a:cubicBezTo>
                      <a:pt x="17491" y="33335"/>
                      <a:pt x="17801" y="33550"/>
                      <a:pt x="18003" y="33550"/>
                    </a:cubicBezTo>
                    <a:lnTo>
                      <a:pt x="18015" y="33550"/>
                    </a:lnTo>
                    <a:cubicBezTo>
                      <a:pt x="18265" y="33538"/>
                      <a:pt x="18384" y="33312"/>
                      <a:pt x="18455" y="33133"/>
                    </a:cubicBezTo>
                    <a:lnTo>
                      <a:pt x="18527" y="33133"/>
                    </a:lnTo>
                    <a:cubicBezTo>
                      <a:pt x="18548" y="33135"/>
                      <a:pt x="18569" y="33136"/>
                      <a:pt x="18591" y="33136"/>
                    </a:cubicBezTo>
                    <a:cubicBezTo>
                      <a:pt x="18692" y="33136"/>
                      <a:pt x="18796" y="33115"/>
                      <a:pt x="18884" y="33085"/>
                    </a:cubicBezTo>
                    <a:cubicBezTo>
                      <a:pt x="19051" y="33002"/>
                      <a:pt x="19194" y="32871"/>
                      <a:pt x="19277" y="32716"/>
                    </a:cubicBezTo>
                    <a:lnTo>
                      <a:pt x="19467" y="32716"/>
                    </a:lnTo>
                    <a:cubicBezTo>
                      <a:pt x="19646" y="32657"/>
                      <a:pt x="19801" y="32538"/>
                      <a:pt x="19884" y="32371"/>
                    </a:cubicBezTo>
                    <a:cubicBezTo>
                      <a:pt x="19956" y="32252"/>
                      <a:pt x="20003" y="32133"/>
                      <a:pt x="20051" y="32002"/>
                    </a:cubicBezTo>
                    <a:cubicBezTo>
                      <a:pt x="20218" y="31919"/>
                      <a:pt x="20610" y="31692"/>
                      <a:pt x="20706" y="31335"/>
                    </a:cubicBezTo>
                    <a:cubicBezTo>
                      <a:pt x="20801" y="31049"/>
                      <a:pt x="20813" y="30752"/>
                      <a:pt x="20741" y="30466"/>
                    </a:cubicBezTo>
                    <a:cubicBezTo>
                      <a:pt x="20753" y="30430"/>
                      <a:pt x="20765" y="30406"/>
                      <a:pt x="20777" y="30371"/>
                    </a:cubicBezTo>
                    <a:cubicBezTo>
                      <a:pt x="20777" y="30359"/>
                      <a:pt x="20789" y="30335"/>
                      <a:pt x="20789" y="30311"/>
                    </a:cubicBezTo>
                    <a:lnTo>
                      <a:pt x="20789" y="30299"/>
                    </a:lnTo>
                    <a:cubicBezTo>
                      <a:pt x="20837" y="30168"/>
                      <a:pt x="20837" y="30014"/>
                      <a:pt x="20777" y="29883"/>
                    </a:cubicBezTo>
                    <a:cubicBezTo>
                      <a:pt x="21575" y="28906"/>
                      <a:pt x="22468" y="27037"/>
                      <a:pt x="22670" y="26620"/>
                    </a:cubicBezTo>
                    <a:lnTo>
                      <a:pt x="22670" y="26620"/>
                    </a:lnTo>
                    <a:cubicBezTo>
                      <a:pt x="22408" y="28275"/>
                      <a:pt x="21992" y="30359"/>
                      <a:pt x="21420" y="31323"/>
                    </a:cubicBezTo>
                    <a:cubicBezTo>
                      <a:pt x="21372" y="31407"/>
                      <a:pt x="21396" y="31514"/>
                      <a:pt x="21480" y="31561"/>
                    </a:cubicBezTo>
                    <a:cubicBezTo>
                      <a:pt x="21503" y="31573"/>
                      <a:pt x="21539" y="31585"/>
                      <a:pt x="21575" y="31585"/>
                    </a:cubicBezTo>
                    <a:cubicBezTo>
                      <a:pt x="21634" y="31585"/>
                      <a:pt x="21682" y="31549"/>
                      <a:pt x="21718" y="31502"/>
                    </a:cubicBezTo>
                    <a:cubicBezTo>
                      <a:pt x="22349" y="30466"/>
                      <a:pt x="22789" y="28204"/>
                      <a:pt x="23039" y="26501"/>
                    </a:cubicBezTo>
                    <a:cubicBezTo>
                      <a:pt x="23182" y="25608"/>
                      <a:pt x="23266" y="24870"/>
                      <a:pt x="23289" y="24596"/>
                    </a:cubicBezTo>
                    <a:cubicBezTo>
                      <a:pt x="23551" y="24525"/>
                      <a:pt x="23849" y="24453"/>
                      <a:pt x="24206" y="24358"/>
                    </a:cubicBezTo>
                    <a:cubicBezTo>
                      <a:pt x="24932" y="24191"/>
                      <a:pt x="25623" y="23858"/>
                      <a:pt x="26194" y="23382"/>
                    </a:cubicBezTo>
                    <a:lnTo>
                      <a:pt x="26194" y="23382"/>
                    </a:lnTo>
                    <a:cubicBezTo>
                      <a:pt x="26111" y="24037"/>
                      <a:pt x="25980" y="24703"/>
                      <a:pt x="25790" y="25346"/>
                    </a:cubicBezTo>
                    <a:cubicBezTo>
                      <a:pt x="25565" y="26103"/>
                      <a:pt x="25188" y="27012"/>
                      <a:pt x="24612" y="27398"/>
                    </a:cubicBezTo>
                    <a:lnTo>
                      <a:pt x="24612" y="27398"/>
                    </a:lnTo>
                    <a:cubicBezTo>
                      <a:pt x="24719" y="26485"/>
                      <a:pt x="24861" y="25857"/>
                      <a:pt x="25028" y="25501"/>
                    </a:cubicBezTo>
                    <a:cubicBezTo>
                      <a:pt x="25063" y="25406"/>
                      <a:pt x="25028" y="25299"/>
                      <a:pt x="24944" y="25263"/>
                    </a:cubicBezTo>
                    <a:cubicBezTo>
                      <a:pt x="24919" y="25254"/>
                      <a:pt x="24894" y="25249"/>
                      <a:pt x="24869" y="25249"/>
                    </a:cubicBezTo>
                    <a:cubicBezTo>
                      <a:pt x="24798" y="25249"/>
                      <a:pt x="24733" y="25285"/>
                      <a:pt x="24706" y="25346"/>
                    </a:cubicBezTo>
                    <a:cubicBezTo>
                      <a:pt x="24504" y="25775"/>
                      <a:pt x="24349" y="26513"/>
                      <a:pt x="24230" y="27608"/>
                    </a:cubicBezTo>
                    <a:cubicBezTo>
                      <a:pt x="24182" y="27656"/>
                      <a:pt x="24170" y="27728"/>
                      <a:pt x="24194" y="27787"/>
                    </a:cubicBezTo>
                    <a:cubicBezTo>
                      <a:pt x="24194" y="27787"/>
                      <a:pt x="24206" y="27799"/>
                      <a:pt x="24206" y="27799"/>
                    </a:cubicBezTo>
                    <a:cubicBezTo>
                      <a:pt x="24099" y="28775"/>
                      <a:pt x="24039" y="29859"/>
                      <a:pt x="23992" y="30740"/>
                    </a:cubicBezTo>
                    <a:cubicBezTo>
                      <a:pt x="23968" y="31168"/>
                      <a:pt x="23944" y="31573"/>
                      <a:pt x="23908" y="31907"/>
                    </a:cubicBezTo>
                    <a:cubicBezTo>
                      <a:pt x="23813" y="33169"/>
                      <a:pt x="23599" y="33514"/>
                      <a:pt x="23158" y="34205"/>
                    </a:cubicBezTo>
                    <a:cubicBezTo>
                      <a:pt x="23015" y="34431"/>
                      <a:pt x="22861" y="34681"/>
                      <a:pt x="22682" y="35002"/>
                    </a:cubicBezTo>
                    <a:cubicBezTo>
                      <a:pt x="21932" y="36312"/>
                      <a:pt x="18432" y="39229"/>
                      <a:pt x="17455" y="39503"/>
                    </a:cubicBezTo>
                    <a:cubicBezTo>
                      <a:pt x="16803" y="39685"/>
                      <a:pt x="15484" y="39901"/>
                      <a:pt x="14041" y="39901"/>
                    </a:cubicBezTo>
                    <a:cubicBezTo>
                      <a:pt x="13036" y="39901"/>
                      <a:pt x="11969" y="39796"/>
                      <a:pt x="11026" y="39503"/>
                    </a:cubicBezTo>
                    <a:cubicBezTo>
                      <a:pt x="8716" y="38788"/>
                      <a:pt x="5335" y="34085"/>
                      <a:pt x="4894" y="33312"/>
                    </a:cubicBezTo>
                    <a:cubicBezTo>
                      <a:pt x="4632" y="32871"/>
                      <a:pt x="4537" y="30859"/>
                      <a:pt x="4477" y="29525"/>
                    </a:cubicBezTo>
                    <a:cubicBezTo>
                      <a:pt x="4442" y="28978"/>
                      <a:pt x="4418" y="28501"/>
                      <a:pt x="4394" y="28251"/>
                    </a:cubicBezTo>
                    <a:cubicBezTo>
                      <a:pt x="4370" y="28037"/>
                      <a:pt x="4335" y="27775"/>
                      <a:pt x="4275" y="27478"/>
                    </a:cubicBezTo>
                    <a:cubicBezTo>
                      <a:pt x="4287" y="27418"/>
                      <a:pt x="4275" y="27358"/>
                      <a:pt x="4239" y="27311"/>
                    </a:cubicBezTo>
                    <a:cubicBezTo>
                      <a:pt x="4085" y="26573"/>
                      <a:pt x="3870" y="25823"/>
                      <a:pt x="3870" y="25823"/>
                    </a:cubicBezTo>
                    <a:cubicBezTo>
                      <a:pt x="3846" y="25732"/>
                      <a:pt x="3777" y="25693"/>
                      <a:pt x="3707" y="25693"/>
                    </a:cubicBezTo>
                    <a:cubicBezTo>
                      <a:pt x="3601" y="25693"/>
                      <a:pt x="3494" y="25782"/>
                      <a:pt x="3537" y="25918"/>
                    </a:cubicBezTo>
                    <a:cubicBezTo>
                      <a:pt x="3537" y="25918"/>
                      <a:pt x="3644" y="26335"/>
                      <a:pt x="3763" y="26835"/>
                    </a:cubicBezTo>
                    <a:cubicBezTo>
                      <a:pt x="3061" y="26084"/>
                      <a:pt x="2346" y="25192"/>
                      <a:pt x="2239" y="24632"/>
                    </a:cubicBezTo>
                    <a:cubicBezTo>
                      <a:pt x="2132" y="24120"/>
                      <a:pt x="2001" y="23608"/>
                      <a:pt x="1834" y="23120"/>
                    </a:cubicBezTo>
                    <a:close/>
                    <a:moveTo>
                      <a:pt x="14790" y="1"/>
                    </a:moveTo>
                    <a:cubicBezTo>
                      <a:pt x="14602" y="1"/>
                      <a:pt x="14411" y="4"/>
                      <a:pt x="14217" y="10"/>
                    </a:cubicBezTo>
                    <a:cubicBezTo>
                      <a:pt x="4858" y="308"/>
                      <a:pt x="382" y="6927"/>
                      <a:pt x="191" y="11523"/>
                    </a:cubicBezTo>
                    <a:cubicBezTo>
                      <a:pt x="1" y="16024"/>
                      <a:pt x="691" y="20215"/>
                      <a:pt x="965" y="21453"/>
                    </a:cubicBezTo>
                    <a:cubicBezTo>
                      <a:pt x="1048" y="21786"/>
                      <a:pt x="1144" y="22155"/>
                      <a:pt x="1287" y="22608"/>
                    </a:cubicBezTo>
                    <a:lnTo>
                      <a:pt x="1418" y="23013"/>
                    </a:lnTo>
                    <a:cubicBezTo>
                      <a:pt x="1608" y="23560"/>
                      <a:pt x="1763" y="24120"/>
                      <a:pt x="1882" y="24703"/>
                    </a:cubicBezTo>
                    <a:cubicBezTo>
                      <a:pt x="2060" y="25620"/>
                      <a:pt x="3430" y="27025"/>
                      <a:pt x="3906" y="27489"/>
                    </a:cubicBezTo>
                    <a:cubicBezTo>
                      <a:pt x="3965" y="27799"/>
                      <a:pt x="4013" y="28073"/>
                      <a:pt x="4037" y="28287"/>
                    </a:cubicBezTo>
                    <a:cubicBezTo>
                      <a:pt x="4061" y="28537"/>
                      <a:pt x="4085" y="29002"/>
                      <a:pt x="4108" y="29537"/>
                    </a:cubicBezTo>
                    <a:cubicBezTo>
                      <a:pt x="4204" y="31418"/>
                      <a:pt x="4299" y="33014"/>
                      <a:pt x="4573" y="33490"/>
                    </a:cubicBezTo>
                    <a:cubicBezTo>
                      <a:pt x="4870" y="34014"/>
                      <a:pt x="8383" y="39062"/>
                      <a:pt x="10907" y="39848"/>
                    </a:cubicBezTo>
                    <a:cubicBezTo>
                      <a:pt x="11846" y="40113"/>
                      <a:pt x="12827" y="40255"/>
                      <a:pt x="13800" y="40255"/>
                    </a:cubicBezTo>
                    <a:cubicBezTo>
                      <a:pt x="13876" y="40255"/>
                      <a:pt x="13951" y="40255"/>
                      <a:pt x="14026" y="40253"/>
                    </a:cubicBezTo>
                    <a:cubicBezTo>
                      <a:pt x="14072" y="40253"/>
                      <a:pt x="14117" y="40254"/>
                      <a:pt x="14163" y="40254"/>
                    </a:cubicBezTo>
                    <a:cubicBezTo>
                      <a:pt x="15296" y="40254"/>
                      <a:pt x="16428" y="40111"/>
                      <a:pt x="17539" y="39848"/>
                    </a:cubicBezTo>
                    <a:cubicBezTo>
                      <a:pt x="18622" y="39550"/>
                      <a:pt x="22158" y="36610"/>
                      <a:pt x="22980" y="35181"/>
                    </a:cubicBezTo>
                    <a:cubicBezTo>
                      <a:pt x="23158" y="34859"/>
                      <a:pt x="23313" y="34621"/>
                      <a:pt x="23444" y="34407"/>
                    </a:cubicBezTo>
                    <a:cubicBezTo>
                      <a:pt x="23908" y="33693"/>
                      <a:pt x="24158" y="33288"/>
                      <a:pt x="24266" y="31942"/>
                    </a:cubicBezTo>
                    <a:cubicBezTo>
                      <a:pt x="24289" y="31609"/>
                      <a:pt x="24313" y="31192"/>
                      <a:pt x="24337" y="30764"/>
                    </a:cubicBezTo>
                    <a:cubicBezTo>
                      <a:pt x="24385" y="29883"/>
                      <a:pt x="24456" y="28799"/>
                      <a:pt x="24551" y="27835"/>
                    </a:cubicBezTo>
                    <a:cubicBezTo>
                      <a:pt x="26123" y="27180"/>
                      <a:pt x="26575" y="23525"/>
                      <a:pt x="26575" y="23120"/>
                    </a:cubicBezTo>
                    <a:cubicBezTo>
                      <a:pt x="26575" y="23048"/>
                      <a:pt x="26599" y="22965"/>
                      <a:pt x="26623" y="22894"/>
                    </a:cubicBezTo>
                    <a:cubicBezTo>
                      <a:pt x="26671" y="22751"/>
                      <a:pt x="26742" y="22536"/>
                      <a:pt x="26825" y="22298"/>
                    </a:cubicBezTo>
                    <a:cubicBezTo>
                      <a:pt x="27171" y="21370"/>
                      <a:pt x="27671" y="19977"/>
                      <a:pt x="27778" y="18453"/>
                    </a:cubicBezTo>
                    <a:cubicBezTo>
                      <a:pt x="27921" y="16226"/>
                      <a:pt x="27790" y="9868"/>
                      <a:pt x="27135" y="8213"/>
                    </a:cubicBezTo>
                    <a:cubicBezTo>
                      <a:pt x="26157" y="5723"/>
                      <a:pt x="22995" y="1"/>
                      <a:pt x="1479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37"/>
              <p:cNvSpPr/>
              <p:nvPr/>
            </p:nvSpPr>
            <p:spPr>
              <a:xfrm>
                <a:off x="4534412" y="1135892"/>
                <a:ext cx="80253" cy="104996"/>
              </a:xfrm>
              <a:custGeom>
                <a:avLst/>
                <a:gdLst/>
                <a:ahLst/>
                <a:cxnLst/>
                <a:rect l="l" t="t" r="r" b="b"/>
                <a:pathLst>
                  <a:path w="6526" h="8538" extrusionOk="0">
                    <a:moveTo>
                      <a:pt x="3322" y="1"/>
                    </a:moveTo>
                    <a:cubicBezTo>
                      <a:pt x="2370" y="1"/>
                      <a:pt x="1834" y="1025"/>
                      <a:pt x="1477" y="1715"/>
                    </a:cubicBezTo>
                    <a:lnTo>
                      <a:pt x="1441" y="1787"/>
                    </a:lnTo>
                    <a:cubicBezTo>
                      <a:pt x="1132" y="2382"/>
                      <a:pt x="1" y="5656"/>
                      <a:pt x="239" y="6823"/>
                    </a:cubicBezTo>
                    <a:cubicBezTo>
                      <a:pt x="453" y="7871"/>
                      <a:pt x="965" y="8383"/>
                      <a:pt x="1858" y="8442"/>
                    </a:cubicBezTo>
                    <a:cubicBezTo>
                      <a:pt x="1896" y="8445"/>
                      <a:pt x="1933" y="8446"/>
                      <a:pt x="1970" y="8446"/>
                    </a:cubicBezTo>
                    <a:cubicBezTo>
                      <a:pt x="2263" y="8446"/>
                      <a:pt x="2546" y="8364"/>
                      <a:pt x="2811" y="8216"/>
                    </a:cubicBezTo>
                    <a:cubicBezTo>
                      <a:pt x="2925" y="8143"/>
                      <a:pt x="3049" y="8107"/>
                      <a:pt x="3182" y="8107"/>
                    </a:cubicBezTo>
                    <a:cubicBezTo>
                      <a:pt x="3201" y="8107"/>
                      <a:pt x="3220" y="8108"/>
                      <a:pt x="3239" y="8109"/>
                    </a:cubicBezTo>
                    <a:cubicBezTo>
                      <a:pt x="3394" y="8145"/>
                      <a:pt x="3549" y="8192"/>
                      <a:pt x="3703" y="8252"/>
                    </a:cubicBezTo>
                    <a:cubicBezTo>
                      <a:pt x="4049" y="8407"/>
                      <a:pt x="4418" y="8502"/>
                      <a:pt x="4799" y="8538"/>
                    </a:cubicBezTo>
                    <a:cubicBezTo>
                      <a:pt x="4966" y="8538"/>
                      <a:pt x="5120" y="8502"/>
                      <a:pt x="5275" y="8431"/>
                    </a:cubicBezTo>
                    <a:cubicBezTo>
                      <a:pt x="5906" y="8133"/>
                      <a:pt x="6525" y="7264"/>
                      <a:pt x="6382" y="6061"/>
                    </a:cubicBezTo>
                    <a:cubicBezTo>
                      <a:pt x="6192" y="4906"/>
                      <a:pt x="5882" y="3775"/>
                      <a:pt x="5478" y="2680"/>
                    </a:cubicBezTo>
                    <a:cubicBezTo>
                      <a:pt x="4811" y="918"/>
                      <a:pt x="4096" y="1"/>
                      <a:pt x="334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37"/>
              <p:cNvSpPr/>
              <p:nvPr/>
            </p:nvSpPr>
            <p:spPr>
              <a:xfrm>
                <a:off x="4440853" y="1091363"/>
                <a:ext cx="103963" cy="99782"/>
              </a:xfrm>
              <a:custGeom>
                <a:avLst/>
                <a:gdLst/>
                <a:ahLst/>
                <a:cxnLst/>
                <a:rect l="l" t="t" r="r" b="b"/>
                <a:pathLst>
                  <a:path w="8454" h="8114" extrusionOk="0">
                    <a:moveTo>
                      <a:pt x="5415" y="0"/>
                    </a:moveTo>
                    <a:cubicBezTo>
                      <a:pt x="4540" y="0"/>
                      <a:pt x="1173" y="739"/>
                      <a:pt x="584" y="1848"/>
                    </a:cubicBezTo>
                    <a:cubicBezTo>
                      <a:pt x="203" y="2550"/>
                      <a:pt x="1" y="3336"/>
                      <a:pt x="1" y="4134"/>
                    </a:cubicBezTo>
                    <a:cubicBezTo>
                      <a:pt x="1" y="4741"/>
                      <a:pt x="346" y="7801"/>
                      <a:pt x="1275" y="8051"/>
                    </a:cubicBezTo>
                    <a:cubicBezTo>
                      <a:pt x="1432" y="8091"/>
                      <a:pt x="1598" y="8114"/>
                      <a:pt x="1766" y="8114"/>
                    </a:cubicBezTo>
                    <a:cubicBezTo>
                      <a:pt x="1800" y="8114"/>
                      <a:pt x="1835" y="8113"/>
                      <a:pt x="1870" y="8111"/>
                    </a:cubicBezTo>
                    <a:cubicBezTo>
                      <a:pt x="2537" y="8087"/>
                      <a:pt x="3191" y="8039"/>
                      <a:pt x="3846" y="7944"/>
                    </a:cubicBezTo>
                    <a:cubicBezTo>
                      <a:pt x="4334" y="7884"/>
                      <a:pt x="4787" y="7825"/>
                      <a:pt x="5025" y="7825"/>
                    </a:cubicBezTo>
                    <a:cubicBezTo>
                      <a:pt x="5442" y="7825"/>
                      <a:pt x="6120" y="7611"/>
                      <a:pt x="6716" y="7277"/>
                    </a:cubicBezTo>
                    <a:cubicBezTo>
                      <a:pt x="7156" y="7039"/>
                      <a:pt x="7918" y="6539"/>
                      <a:pt x="8168" y="5837"/>
                    </a:cubicBezTo>
                    <a:cubicBezTo>
                      <a:pt x="8454" y="5003"/>
                      <a:pt x="8311" y="3765"/>
                      <a:pt x="7728" y="2158"/>
                    </a:cubicBezTo>
                    <a:cubicBezTo>
                      <a:pt x="7382" y="1205"/>
                      <a:pt x="6335" y="62"/>
                      <a:pt x="5489" y="2"/>
                    </a:cubicBezTo>
                    <a:cubicBezTo>
                      <a:pt x="5467" y="1"/>
                      <a:pt x="5442" y="0"/>
                      <a:pt x="541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37"/>
              <p:cNvSpPr/>
              <p:nvPr/>
            </p:nvSpPr>
            <p:spPr>
              <a:xfrm>
                <a:off x="4604397" y="1093073"/>
                <a:ext cx="107628" cy="98183"/>
              </a:xfrm>
              <a:custGeom>
                <a:avLst/>
                <a:gdLst/>
                <a:ahLst/>
                <a:cxnLst/>
                <a:rect l="l" t="t" r="r" b="b"/>
                <a:pathLst>
                  <a:path w="8752" h="7984" extrusionOk="0">
                    <a:moveTo>
                      <a:pt x="3543" y="0"/>
                    </a:moveTo>
                    <a:cubicBezTo>
                      <a:pt x="3175" y="0"/>
                      <a:pt x="2792" y="36"/>
                      <a:pt x="2394" y="114"/>
                    </a:cubicBezTo>
                    <a:cubicBezTo>
                      <a:pt x="1180" y="352"/>
                      <a:pt x="1" y="2792"/>
                      <a:pt x="144" y="4209"/>
                    </a:cubicBezTo>
                    <a:cubicBezTo>
                      <a:pt x="298" y="5602"/>
                      <a:pt x="1346" y="7233"/>
                      <a:pt x="3406" y="7757"/>
                    </a:cubicBezTo>
                    <a:cubicBezTo>
                      <a:pt x="3966" y="7900"/>
                      <a:pt x="4549" y="7984"/>
                      <a:pt x="5132" y="7984"/>
                    </a:cubicBezTo>
                    <a:cubicBezTo>
                      <a:pt x="6228" y="7984"/>
                      <a:pt x="7085" y="7662"/>
                      <a:pt x="7478" y="7043"/>
                    </a:cubicBezTo>
                    <a:cubicBezTo>
                      <a:pt x="7978" y="6257"/>
                      <a:pt x="8752" y="4305"/>
                      <a:pt x="8514" y="3209"/>
                    </a:cubicBezTo>
                    <a:cubicBezTo>
                      <a:pt x="8282" y="2113"/>
                      <a:pt x="6380" y="0"/>
                      <a:pt x="354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37"/>
              <p:cNvSpPr/>
              <p:nvPr/>
            </p:nvSpPr>
            <p:spPr>
              <a:xfrm>
                <a:off x="4703527" y="1074196"/>
                <a:ext cx="27534" cy="127599"/>
              </a:xfrm>
              <a:custGeom>
                <a:avLst/>
                <a:gdLst/>
                <a:ahLst/>
                <a:cxnLst/>
                <a:rect l="l" t="t" r="r" b="b"/>
                <a:pathLst>
                  <a:path w="2239" h="10376" extrusionOk="0">
                    <a:moveTo>
                      <a:pt x="470" y="0"/>
                    </a:moveTo>
                    <a:cubicBezTo>
                      <a:pt x="390" y="0"/>
                      <a:pt x="318" y="55"/>
                      <a:pt x="298" y="136"/>
                    </a:cubicBezTo>
                    <a:cubicBezTo>
                      <a:pt x="286" y="184"/>
                      <a:pt x="0" y="1494"/>
                      <a:pt x="322" y="2113"/>
                    </a:cubicBezTo>
                    <a:cubicBezTo>
                      <a:pt x="691" y="2863"/>
                      <a:pt x="1358" y="4423"/>
                      <a:pt x="1465" y="5542"/>
                    </a:cubicBezTo>
                    <a:cubicBezTo>
                      <a:pt x="1477" y="6042"/>
                      <a:pt x="1453" y="6530"/>
                      <a:pt x="1381" y="7018"/>
                    </a:cubicBezTo>
                    <a:cubicBezTo>
                      <a:pt x="1227" y="8316"/>
                      <a:pt x="1072" y="9780"/>
                      <a:pt x="1905" y="10352"/>
                    </a:cubicBezTo>
                    <a:cubicBezTo>
                      <a:pt x="1929" y="10364"/>
                      <a:pt x="1965" y="10376"/>
                      <a:pt x="2001" y="10376"/>
                    </a:cubicBezTo>
                    <a:cubicBezTo>
                      <a:pt x="2179" y="10376"/>
                      <a:pt x="2239" y="10161"/>
                      <a:pt x="2096" y="10054"/>
                    </a:cubicBezTo>
                    <a:cubicBezTo>
                      <a:pt x="1441" y="9614"/>
                      <a:pt x="1596" y="8256"/>
                      <a:pt x="1727" y="7066"/>
                    </a:cubicBezTo>
                    <a:cubicBezTo>
                      <a:pt x="1810" y="6554"/>
                      <a:pt x="1834" y="6030"/>
                      <a:pt x="1810" y="5506"/>
                    </a:cubicBezTo>
                    <a:cubicBezTo>
                      <a:pt x="1667" y="4077"/>
                      <a:pt x="739" y="2172"/>
                      <a:pt x="631" y="1958"/>
                    </a:cubicBezTo>
                    <a:cubicBezTo>
                      <a:pt x="417" y="1529"/>
                      <a:pt x="572" y="553"/>
                      <a:pt x="643" y="208"/>
                    </a:cubicBezTo>
                    <a:cubicBezTo>
                      <a:pt x="667" y="113"/>
                      <a:pt x="608" y="17"/>
                      <a:pt x="512" y="5"/>
                    </a:cubicBezTo>
                    <a:cubicBezTo>
                      <a:pt x="498" y="2"/>
                      <a:pt x="484" y="0"/>
                      <a:pt x="47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37"/>
              <p:cNvSpPr/>
              <p:nvPr/>
            </p:nvSpPr>
            <p:spPr>
              <a:xfrm>
                <a:off x="4417278" y="1078045"/>
                <a:ext cx="19774" cy="116875"/>
              </a:xfrm>
              <a:custGeom>
                <a:avLst/>
                <a:gdLst/>
                <a:ahLst/>
                <a:cxnLst/>
                <a:rect l="l" t="t" r="r" b="b"/>
                <a:pathLst>
                  <a:path w="1608" h="9504" extrusionOk="0">
                    <a:moveTo>
                      <a:pt x="1164" y="1"/>
                    </a:moveTo>
                    <a:cubicBezTo>
                      <a:pt x="1158" y="1"/>
                      <a:pt x="1151" y="1"/>
                      <a:pt x="1144" y="2"/>
                    </a:cubicBezTo>
                    <a:cubicBezTo>
                      <a:pt x="1048" y="14"/>
                      <a:pt x="977" y="97"/>
                      <a:pt x="1001" y="204"/>
                    </a:cubicBezTo>
                    <a:cubicBezTo>
                      <a:pt x="1001" y="216"/>
                      <a:pt x="1251" y="2205"/>
                      <a:pt x="1001" y="3026"/>
                    </a:cubicBezTo>
                    <a:cubicBezTo>
                      <a:pt x="929" y="3229"/>
                      <a:pt x="846" y="3479"/>
                      <a:pt x="751" y="3729"/>
                    </a:cubicBezTo>
                    <a:cubicBezTo>
                      <a:pt x="417" y="4598"/>
                      <a:pt x="1" y="5681"/>
                      <a:pt x="144" y="6693"/>
                    </a:cubicBezTo>
                    <a:cubicBezTo>
                      <a:pt x="191" y="7074"/>
                      <a:pt x="274" y="7455"/>
                      <a:pt x="370" y="7824"/>
                    </a:cubicBezTo>
                    <a:cubicBezTo>
                      <a:pt x="513" y="8360"/>
                      <a:pt x="608" y="8753"/>
                      <a:pt x="465" y="9289"/>
                    </a:cubicBezTo>
                    <a:cubicBezTo>
                      <a:pt x="429" y="9384"/>
                      <a:pt x="489" y="9479"/>
                      <a:pt x="584" y="9503"/>
                    </a:cubicBezTo>
                    <a:lnTo>
                      <a:pt x="632" y="9503"/>
                    </a:lnTo>
                    <a:cubicBezTo>
                      <a:pt x="715" y="9503"/>
                      <a:pt x="786" y="9444"/>
                      <a:pt x="798" y="9372"/>
                    </a:cubicBezTo>
                    <a:cubicBezTo>
                      <a:pt x="965" y="8753"/>
                      <a:pt x="858" y="8301"/>
                      <a:pt x="715" y="7729"/>
                    </a:cubicBezTo>
                    <a:cubicBezTo>
                      <a:pt x="620" y="7372"/>
                      <a:pt x="548" y="7003"/>
                      <a:pt x="489" y="6634"/>
                    </a:cubicBezTo>
                    <a:cubicBezTo>
                      <a:pt x="370" y="5717"/>
                      <a:pt x="763" y="4681"/>
                      <a:pt x="1072" y="3848"/>
                    </a:cubicBezTo>
                    <a:cubicBezTo>
                      <a:pt x="1179" y="3586"/>
                      <a:pt x="1275" y="3336"/>
                      <a:pt x="1334" y="3121"/>
                    </a:cubicBezTo>
                    <a:cubicBezTo>
                      <a:pt x="1608" y="2228"/>
                      <a:pt x="1358" y="228"/>
                      <a:pt x="1334" y="145"/>
                    </a:cubicBezTo>
                    <a:cubicBezTo>
                      <a:pt x="1323" y="68"/>
                      <a:pt x="1251" y="1"/>
                      <a:pt x="1164"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37"/>
              <p:cNvSpPr/>
              <p:nvPr/>
            </p:nvSpPr>
            <p:spPr>
              <a:xfrm>
                <a:off x="4704548" y="826807"/>
                <a:ext cx="54183" cy="87570"/>
              </a:xfrm>
              <a:custGeom>
                <a:avLst/>
                <a:gdLst/>
                <a:ahLst/>
                <a:cxnLst/>
                <a:rect l="l" t="t" r="r" b="b"/>
                <a:pathLst>
                  <a:path w="4406" h="7121" extrusionOk="0">
                    <a:moveTo>
                      <a:pt x="4406" y="1"/>
                    </a:moveTo>
                    <a:lnTo>
                      <a:pt x="4406" y="1"/>
                    </a:lnTo>
                    <a:cubicBezTo>
                      <a:pt x="3025" y="1894"/>
                      <a:pt x="1620" y="3775"/>
                      <a:pt x="370" y="5764"/>
                    </a:cubicBezTo>
                    <a:cubicBezTo>
                      <a:pt x="239" y="5966"/>
                      <a:pt x="120" y="6168"/>
                      <a:pt x="1" y="6383"/>
                    </a:cubicBezTo>
                    <a:cubicBezTo>
                      <a:pt x="501" y="6609"/>
                      <a:pt x="1001" y="6859"/>
                      <a:pt x="1489" y="7121"/>
                    </a:cubicBezTo>
                    <a:cubicBezTo>
                      <a:pt x="1894" y="6252"/>
                      <a:pt x="2275" y="5359"/>
                      <a:pt x="2644" y="4466"/>
                    </a:cubicBezTo>
                    <a:cubicBezTo>
                      <a:pt x="3263" y="2989"/>
                      <a:pt x="3835" y="1489"/>
                      <a:pt x="440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37"/>
              <p:cNvSpPr/>
              <p:nvPr/>
            </p:nvSpPr>
            <p:spPr>
              <a:xfrm>
                <a:off x="4653895" y="668538"/>
                <a:ext cx="87128" cy="225930"/>
              </a:xfrm>
              <a:custGeom>
                <a:avLst/>
                <a:gdLst/>
                <a:ahLst/>
                <a:cxnLst/>
                <a:rect l="l" t="t" r="r" b="b"/>
                <a:pathLst>
                  <a:path w="7085" h="18372" extrusionOk="0">
                    <a:moveTo>
                      <a:pt x="7084" y="0"/>
                    </a:moveTo>
                    <a:lnTo>
                      <a:pt x="7084" y="0"/>
                    </a:lnTo>
                    <a:cubicBezTo>
                      <a:pt x="6656" y="810"/>
                      <a:pt x="6227" y="1620"/>
                      <a:pt x="5834" y="2441"/>
                    </a:cubicBezTo>
                    <a:cubicBezTo>
                      <a:pt x="5417" y="3310"/>
                      <a:pt x="5036" y="4191"/>
                      <a:pt x="4679" y="5084"/>
                    </a:cubicBezTo>
                    <a:cubicBezTo>
                      <a:pt x="3965" y="6823"/>
                      <a:pt x="3322" y="8597"/>
                      <a:pt x="2679" y="10359"/>
                    </a:cubicBezTo>
                    <a:cubicBezTo>
                      <a:pt x="2036" y="12097"/>
                      <a:pt x="1346" y="13812"/>
                      <a:pt x="738" y="15562"/>
                    </a:cubicBezTo>
                    <a:cubicBezTo>
                      <a:pt x="488" y="16300"/>
                      <a:pt x="238" y="17038"/>
                      <a:pt x="0" y="17776"/>
                    </a:cubicBezTo>
                    <a:cubicBezTo>
                      <a:pt x="655" y="17943"/>
                      <a:pt x="1298" y="18145"/>
                      <a:pt x="1929" y="18372"/>
                    </a:cubicBezTo>
                    <a:cubicBezTo>
                      <a:pt x="2274" y="17622"/>
                      <a:pt x="2620" y="16883"/>
                      <a:pt x="2953" y="16133"/>
                    </a:cubicBezTo>
                    <a:cubicBezTo>
                      <a:pt x="3751" y="14371"/>
                      <a:pt x="4417" y="12549"/>
                      <a:pt x="4965" y="10692"/>
                    </a:cubicBezTo>
                    <a:cubicBezTo>
                      <a:pt x="5453" y="8882"/>
                      <a:pt x="5858" y="7049"/>
                      <a:pt x="6168" y="5203"/>
                    </a:cubicBezTo>
                    <a:cubicBezTo>
                      <a:pt x="6310" y="4334"/>
                      <a:pt x="6465" y="3465"/>
                      <a:pt x="6608" y="2596"/>
                    </a:cubicBezTo>
                    <a:cubicBezTo>
                      <a:pt x="6763" y="1727"/>
                      <a:pt x="6906" y="869"/>
                      <a:pt x="708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37"/>
              <p:cNvSpPr/>
              <p:nvPr/>
            </p:nvSpPr>
            <p:spPr>
              <a:xfrm>
                <a:off x="4597080" y="799433"/>
                <a:ext cx="27682" cy="80684"/>
              </a:xfrm>
              <a:custGeom>
                <a:avLst/>
                <a:gdLst/>
                <a:ahLst/>
                <a:cxnLst/>
                <a:rect l="l" t="t" r="r" b="b"/>
                <a:pathLst>
                  <a:path w="2251" h="6561" extrusionOk="0">
                    <a:moveTo>
                      <a:pt x="2251" y="0"/>
                    </a:moveTo>
                    <a:lnTo>
                      <a:pt x="2251" y="0"/>
                    </a:lnTo>
                    <a:cubicBezTo>
                      <a:pt x="1453" y="2108"/>
                      <a:pt x="632" y="4191"/>
                      <a:pt x="1" y="6346"/>
                    </a:cubicBezTo>
                    <a:cubicBezTo>
                      <a:pt x="632" y="6394"/>
                      <a:pt x="1263" y="6466"/>
                      <a:pt x="1894" y="6561"/>
                    </a:cubicBezTo>
                    <a:cubicBezTo>
                      <a:pt x="1953" y="5882"/>
                      <a:pt x="2001" y="5203"/>
                      <a:pt x="2036" y="4525"/>
                    </a:cubicBezTo>
                    <a:cubicBezTo>
                      <a:pt x="2132" y="3025"/>
                      <a:pt x="2179" y="1513"/>
                      <a:pt x="225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37"/>
              <p:cNvSpPr/>
              <p:nvPr/>
            </p:nvSpPr>
            <p:spPr>
              <a:xfrm>
                <a:off x="4175399" y="1216134"/>
                <a:ext cx="2792" cy="455"/>
              </a:xfrm>
              <a:custGeom>
                <a:avLst/>
                <a:gdLst/>
                <a:ahLst/>
                <a:cxnLst/>
                <a:rect l="l" t="t" r="r" b="b"/>
                <a:pathLst>
                  <a:path w="227" h="37" extrusionOk="0">
                    <a:moveTo>
                      <a:pt x="1" y="1"/>
                    </a:moveTo>
                    <a:lnTo>
                      <a:pt x="227" y="36"/>
                    </a:lnTo>
                    <a:lnTo>
                      <a:pt x="84" y="12"/>
                    </a:ln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37"/>
              <p:cNvSpPr/>
              <p:nvPr/>
            </p:nvSpPr>
            <p:spPr>
              <a:xfrm>
                <a:off x="4346420" y="857994"/>
                <a:ext cx="60036" cy="81139"/>
              </a:xfrm>
              <a:custGeom>
                <a:avLst/>
                <a:gdLst/>
                <a:ahLst/>
                <a:cxnLst/>
                <a:rect l="l" t="t" r="r" b="b"/>
                <a:pathLst>
                  <a:path w="4882" h="6598" extrusionOk="0">
                    <a:moveTo>
                      <a:pt x="0" y="1"/>
                    </a:moveTo>
                    <a:lnTo>
                      <a:pt x="0" y="1"/>
                    </a:lnTo>
                    <a:cubicBezTo>
                      <a:pt x="857" y="2037"/>
                      <a:pt x="1643" y="4097"/>
                      <a:pt x="2643" y="6073"/>
                    </a:cubicBezTo>
                    <a:cubicBezTo>
                      <a:pt x="2738" y="6252"/>
                      <a:pt x="2834" y="6430"/>
                      <a:pt x="2929" y="6597"/>
                    </a:cubicBezTo>
                    <a:cubicBezTo>
                      <a:pt x="3560" y="6133"/>
                      <a:pt x="4215" y="5692"/>
                      <a:pt x="4882" y="5287"/>
                    </a:cubicBezTo>
                    <a:cubicBezTo>
                      <a:pt x="4584" y="4871"/>
                      <a:pt x="4274" y="4466"/>
                      <a:pt x="3953" y="4061"/>
                    </a:cubicBezTo>
                    <a:cubicBezTo>
                      <a:pt x="2750" y="2597"/>
                      <a:pt x="1429" y="1239"/>
                      <a:pt x="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37"/>
              <p:cNvSpPr/>
              <p:nvPr/>
            </p:nvSpPr>
            <p:spPr>
              <a:xfrm>
                <a:off x="4760194" y="757560"/>
                <a:ext cx="159314" cy="198260"/>
              </a:xfrm>
              <a:custGeom>
                <a:avLst/>
                <a:gdLst/>
                <a:ahLst/>
                <a:cxnLst/>
                <a:rect l="l" t="t" r="r" b="b"/>
                <a:pathLst>
                  <a:path w="12955" h="16122" extrusionOk="0">
                    <a:moveTo>
                      <a:pt x="12954" y="0"/>
                    </a:moveTo>
                    <a:cubicBezTo>
                      <a:pt x="12442" y="488"/>
                      <a:pt x="11906" y="965"/>
                      <a:pt x="11371" y="1453"/>
                    </a:cubicBezTo>
                    <a:cubicBezTo>
                      <a:pt x="10847" y="1941"/>
                      <a:pt x="10335" y="2429"/>
                      <a:pt x="9811" y="2941"/>
                    </a:cubicBezTo>
                    <a:cubicBezTo>
                      <a:pt x="8787" y="3953"/>
                      <a:pt x="7811" y="5001"/>
                      <a:pt x="6846" y="6084"/>
                    </a:cubicBezTo>
                    <a:cubicBezTo>
                      <a:pt x="5894" y="7156"/>
                      <a:pt x="4953" y="8263"/>
                      <a:pt x="4024" y="9382"/>
                    </a:cubicBezTo>
                    <a:cubicBezTo>
                      <a:pt x="3024" y="10573"/>
                      <a:pt x="2060" y="11787"/>
                      <a:pt x="1155" y="13050"/>
                    </a:cubicBezTo>
                    <a:cubicBezTo>
                      <a:pt x="762" y="13585"/>
                      <a:pt x="369" y="14133"/>
                      <a:pt x="0" y="14681"/>
                    </a:cubicBezTo>
                    <a:cubicBezTo>
                      <a:pt x="619" y="15133"/>
                      <a:pt x="1215" y="15609"/>
                      <a:pt x="1798" y="16121"/>
                    </a:cubicBezTo>
                    <a:cubicBezTo>
                      <a:pt x="2227" y="15681"/>
                      <a:pt x="2655" y="15216"/>
                      <a:pt x="3084" y="14752"/>
                    </a:cubicBezTo>
                    <a:cubicBezTo>
                      <a:pt x="4108" y="13585"/>
                      <a:pt x="5084" y="12371"/>
                      <a:pt x="5989" y="11109"/>
                    </a:cubicBezTo>
                    <a:cubicBezTo>
                      <a:pt x="7692" y="8775"/>
                      <a:pt x="9311" y="6382"/>
                      <a:pt x="10775" y="3894"/>
                    </a:cubicBezTo>
                    <a:cubicBezTo>
                      <a:pt x="11156" y="3251"/>
                      <a:pt x="11525" y="2596"/>
                      <a:pt x="11883" y="1941"/>
                    </a:cubicBezTo>
                    <a:cubicBezTo>
                      <a:pt x="12240" y="1298"/>
                      <a:pt x="12585" y="631"/>
                      <a:pt x="1295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37"/>
              <p:cNvSpPr/>
              <p:nvPr/>
            </p:nvSpPr>
            <p:spPr>
              <a:xfrm>
                <a:off x="4541594" y="635593"/>
                <a:ext cx="34999" cy="241744"/>
              </a:xfrm>
              <a:custGeom>
                <a:avLst/>
                <a:gdLst/>
                <a:ahLst/>
                <a:cxnLst/>
                <a:rect l="l" t="t" r="r" b="b"/>
                <a:pathLst>
                  <a:path w="2846" h="19658" extrusionOk="0">
                    <a:moveTo>
                      <a:pt x="1012" y="0"/>
                    </a:moveTo>
                    <a:cubicBezTo>
                      <a:pt x="869" y="1001"/>
                      <a:pt x="691" y="1989"/>
                      <a:pt x="548" y="2989"/>
                    </a:cubicBezTo>
                    <a:cubicBezTo>
                      <a:pt x="405" y="4049"/>
                      <a:pt x="298" y="5108"/>
                      <a:pt x="214" y="6180"/>
                    </a:cubicBezTo>
                    <a:cubicBezTo>
                      <a:pt x="131" y="7216"/>
                      <a:pt x="71" y="8251"/>
                      <a:pt x="48" y="9299"/>
                    </a:cubicBezTo>
                    <a:cubicBezTo>
                      <a:pt x="24" y="10347"/>
                      <a:pt x="0" y="11383"/>
                      <a:pt x="48" y="12431"/>
                    </a:cubicBezTo>
                    <a:cubicBezTo>
                      <a:pt x="95" y="13466"/>
                      <a:pt x="119" y="14502"/>
                      <a:pt x="191" y="15550"/>
                    </a:cubicBezTo>
                    <a:cubicBezTo>
                      <a:pt x="262" y="16586"/>
                      <a:pt x="369" y="17634"/>
                      <a:pt x="476" y="18669"/>
                    </a:cubicBezTo>
                    <a:cubicBezTo>
                      <a:pt x="500" y="19003"/>
                      <a:pt x="536" y="19336"/>
                      <a:pt x="572" y="19658"/>
                    </a:cubicBezTo>
                    <a:cubicBezTo>
                      <a:pt x="1203" y="19610"/>
                      <a:pt x="1834" y="19586"/>
                      <a:pt x="2477" y="19586"/>
                    </a:cubicBezTo>
                    <a:lnTo>
                      <a:pt x="2727" y="19586"/>
                    </a:lnTo>
                    <a:cubicBezTo>
                      <a:pt x="2738" y="19467"/>
                      <a:pt x="2750" y="19336"/>
                      <a:pt x="2750" y="19217"/>
                    </a:cubicBezTo>
                    <a:cubicBezTo>
                      <a:pt x="2810" y="18169"/>
                      <a:pt x="2846" y="17133"/>
                      <a:pt x="2846" y="16086"/>
                    </a:cubicBezTo>
                    <a:cubicBezTo>
                      <a:pt x="2846" y="15050"/>
                      <a:pt x="2798" y="14002"/>
                      <a:pt x="2750" y="12966"/>
                    </a:cubicBezTo>
                    <a:cubicBezTo>
                      <a:pt x="2655" y="10811"/>
                      <a:pt x="2393" y="8668"/>
                      <a:pt x="2084" y="6537"/>
                    </a:cubicBezTo>
                    <a:cubicBezTo>
                      <a:pt x="1929" y="5442"/>
                      <a:pt x="1762" y="4358"/>
                      <a:pt x="1572" y="3275"/>
                    </a:cubicBezTo>
                    <a:cubicBezTo>
                      <a:pt x="1381" y="2191"/>
                      <a:pt x="1167" y="1096"/>
                      <a:pt x="101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37"/>
              <p:cNvSpPr/>
              <p:nvPr/>
            </p:nvSpPr>
            <p:spPr>
              <a:xfrm>
                <a:off x="4271307" y="1404421"/>
                <a:ext cx="74978" cy="68251"/>
              </a:xfrm>
              <a:custGeom>
                <a:avLst/>
                <a:gdLst/>
                <a:ahLst/>
                <a:cxnLst/>
                <a:rect l="l" t="t" r="r" b="b"/>
                <a:pathLst>
                  <a:path w="6097" h="5550" extrusionOk="0">
                    <a:moveTo>
                      <a:pt x="5013" y="1"/>
                    </a:moveTo>
                    <a:cubicBezTo>
                      <a:pt x="4263" y="703"/>
                      <a:pt x="3536" y="1430"/>
                      <a:pt x="2846" y="2180"/>
                    </a:cubicBezTo>
                    <a:cubicBezTo>
                      <a:pt x="1846" y="3263"/>
                      <a:pt x="905" y="4394"/>
                      <a:pt x="0" y="5549"/>
                    </a:cubicBezTo>
                    <a:cubicBezTo>
                      <a:pt x="1869" y="4299"/>
                      <a:pt x="3751" y="3049"/>
                      <a:pt x="5513" y="1644"/>
                    </a:cubicBezTo>
                    <a:cubicBezTo>
                      <a:pt x="5715" y="1477"/>
                      <a:pt x="5906" y="1323"/>
                      <a:pt x="6096" y="1156"/>
                    </a:cubicBezTo>
                    <a:cubicBezTo>
                      <a:pt x="5727" y="787"/>
                      <a:pt x="5370" y="394"/>
                      <a:pt x="501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37"/>
              <p:cNvSpPr/>
              <p:nvPr/>
            </p:nvSpPr>
            <p:spPr>
              <a:xfrm>
                <a:off x="4819493" y="1372804"/>
                <a:ext cx="96498" cy="80389"/>
              </a:xfrm>
              <a:custGeom>
                <a:avLst/>
                <a:gdLst/>
                <a:ahLst/>
                <a:cxnLst/>
                <a:rect l="l" t="t" r="r" b="b"/>
                <a:pathLst>
                  <a:path w="7847" h="6537" extrusionOk="0">
                    <a:moveTo>
                      <a:pt x="1310" y="0"/>
                    </a:moveTo>
                    <a:cubicBezTo>
                      <a:pt x="893" y="607"/>
                      <a:pt x="464" y="1191"/>
                      <a:pt x="0" y="1762"/>
                    </a:cubicBezTo>
                    <a:cubicBezTo>
                      <a:pt x="429" y="2108"/>
                      <a:pt x="869" y="2441"/>
                      <a:pt x="1322" y="2762"/>
                    </a:cubicBezTo>
                    <a:cubicBezTo>
                      <a:pt x="2286" y="3465"/>
                      <a:pt x="3286" y="4132"/>
                      <a:pt x="4322" y="4739"/>
                    </a:cubicBezTo>
                    <a:cubicBezTo>
                      <a:pt x="5358" y="5346"/>
                      <a:pt x="6441" y="5870"/>
                      <a:pt x="7525" y="6382"/>
                    </a:cubicBezTo>
                    <a:lnTo>
                      <a:pt x="7846" y="6537"/>
                    </a:lnTo>
                    <a:cubicBezTo>
                      <a:pt x="7453" y="6096"/>
                      <a:pt x="7084" y="5644"/>
                      <a:pt x="6703" y="5191"/>
                    </a:cubicBezTo>
                    <a:cubicBezTo>
                      <a:pt x="6322" y="4751"/>
                      <a:pt x="5929" y="4310"/>
                      <a:pt x="5537" y="3894"/>
                    </a:cubicBezTo>
                    <a:cubicBezTo>
                      <a:pt x="4667" y="2977"/>
                      <a:pt x="3762" y="2108"/>
                      <a:pt x="2822" y="1274"/>
                    </a:cubicBezTo>
                    <a:cubicBezTo>
                      <a:pt x="2322" y="834"/>
                      <a:pt x="1822" y="405"/>
                      <a:pt x="131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37"/>
              <p:cNvSpPr/>
              <p:nvPr/>
            </p:nvSpPr>
            <p:spPr>
              <a:xfrm>
                <a:off x="4797812" y="916567"/>
                <a:ext cx="75125" cy="68239"/>
              </a:xfrm>
              <a:custGeom>
                <a:avLst/>
                <a:gdLst/>
                <a:ahLst/>
                <a:cxnLst/>
                <a:rect l="l" t="t" r="r" b="b"/>
                <a:pathLst>
                  <a:path w="6109" h="5549" extrusionOk="0">
                    <a:moveTo>
                      <a:pt x="6109" y="0"/>
                    </a:moveTo>
                    <a:lnTo>
                      <a:pt x="6109" y="0"/>
                    </a:lnTo>
                    <a:cubicBezTo>
                      <a:pt x="4228" y="1239"/>
                      <a:pt x="2347" y="2489"/>
                      <a:pt x="584" y="3906"/>
                    </a:cubicBezTo>
                    <a:cubicBezTo>
                      <a:pt x="394" y="4060"/>
                      <a:pt x="191" y="4227"/>
                      <a:pt x="1" y="4382"/>
                    </a:cubicBezTo>
                    <a:cubicBezTo>
                      <a:pt x="382" y="4763"/>
                      <a:pt x="739" y="5144"/>
                      <a:pt x="1084" y="5549"/>
                    </a:cubicBezTo>
                    <a:cubicBezTo>
                      <a:pt x="1835" y="4846"/>
                      <a:pt x="2561" y="4120"/>
                      <a:pt x="3263" y="3370"/>
                    </a:cubicBezTo>
                    <a:cubicBezTo>
                      <a:pt x="4263" y="2286"/>
                      <a:pt x="5204" y="1155"/>
                      <a:pt x="6109"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37"/>
              <p:cNvSpPr/>
              <p:nvPr/>
            </p:nvSpPr>
            <p:spPr>
              <a:xfrm>
                <a:off x="4737788" y="1449958"/>
                <a:ext cx="60036" cy="81274"/>
              </a:xfrm>
              <a:custGeom>
                <a:avLst/>
                <a:gdLst/>
                <a:ahLst/>
                <a:cxnLst/>
                <a:rect l="l" t="t" r="r" b="b"/>
                <a:pathLst>
                  <a:path w="4882" h="6609" extrusionOk="0">
                    <a:moveTo>
                      <a:pt x="1953" y="1"/>
                    </a:moveTo>
                    <a:cubicBezTo>
                      <a:pt x="1322" y="465"/>
                      <a:pt x="667" y="906"/>
                      <a:pt x="0" y="1322"/>
                    </a:cubicBezTo>
                    <a:cubicBezTo>
                      <a:pt x="298" y="1739"/>
                      <a:pt x="608" y="2144"/>
                      <a:pt x="917" y="2549"/>
                    </a:cubicBezTo>
                    <a:cubicBezTo>
                      <a:pt x="2120" y="4013"/>
                      <a:pt x="3441" y="5371"/>
                      <a:pt x="4882" y="6609"/>
                    </a:cubicBezTo>
                    <a:cubicBezTo>
                      <a:pt x="4013" y="4573"/>
                      <a:pt x="3239" y="2501"/>
                      <a:pt x="2227" y="537"/>
                    </a:cubicBezTo>
                    <a:cubicBezTo>
                      <a:pt x="2144" y="358"/>
                      <a:pt x="2048" y="179"/>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37"/>
              <p:cNvSpPr/>
              <p:nvPr/>
            </p:nvSpPr>
            <p:spPr>
              <a:xfrm>
                <a:off x="4861513" y="1036037"/>
                <a:ext cx="95330" cy="47751"/>
              </a:xfrm>
              <a:custGeom>
                <a:avLst/>
                <a:gdLst/>
                <a:ahLst/>
                <a:cxnLst/>
                <a:rect l="l" t="t" r="r" b="b"/>
                <a:pathLst>
                  <a:path w="7752" h="3883" extrusionOk="0">
                    <a:moveTo>
                      <a:pt x="7751" y="1"/>
                    </a:moveTo>
                    <a:lnTo>
                      <a:pt x="7751" y="1"/>
                    </a:lnTo>
                    <a:cubicBezTo>
                      <a:pt x="5441" y="430"/>
                      <a:pt x="3179" y="1037"/>
                      <a:pt x="965" y="1811"/>
                    </a:cubicBezTo>
                    <a:cubicBezTo>
                      <a:pt x="643" y="1918"/>
                      <a:pt x="322" y="2037"/>
                      <a:pt x="0" y="2156"/>
                    </a:cubicBezTo>
                    <a:cubicBezTo>
                      <a:pt x="262" y="2727"/>
                      <a:pt x="500" y="3299"/>
                      <a:pt x="715" y="3882"/>
                    </a:cubicBezTo>
                    <a:cubicBezTo>
                      <a:pt x="1036" y="3739"/>
                      <a:pt x="1358" y="3585"/>
                      <a:pt x="1679" y="3418"/>
                    </a:cubicBezTo>
                    <a:cubicBezTo>
                      <a:pt x="2727" y="2882"/>
                      <a:pt x="3763" y="2311"/>
                      <a:pt x="4787" y="1727"/>
                    </a:cubicBezTo>
                    <a:cubicBezTo>
                      <a:pt x="5775" y="1156"/>
                      <a:pt x="6763" y="584"/>
                      <a:pt x="775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37"/>
              <p:cNvSpPr/>
              <p:nvPr/>
            </p:nvSpPr>
            <p:spPr>
              <a:xfrm>
                <a:off x="4881275" y="1069424"/>
                <a:ext cx="240576" cy="70735"/>
              </a:xfrm>
              <a:custGeom>
                <a:avLst/>
                <a:gdLst/>
                <a:ahLst/>
                <a:cxnLst/>
                <a:rect l="l" t="t" r="r" b="b"/>
                <a:pathLst>
                  <a:path w="19563" h="5752" extrusionOk="0">
                    <a:moveTo>
                      <a:pt x="19563" y="1"/>
                    </a:moveTo>
                    <a:lnTo>
                      <a:pt x="19563" y="1"/>
                    </a:lnTo>
                    <a:cubicBezTo>
                      <a:pt x="19122" y="36"/>
                      <a:pt x="18670" y="96"/>
                      <a:pt x="18229" y="143"/>
                    </a:cubicBezTo>
                    <a:cubicBezTo>
                      <a:pt x="17777" y="203"/>
                      <a:pt x="17288" y="251"/>
                      <a:pt x="16824" y="298"/>
                    </a:cubicBezTo>
                    <a:cubicBezTo>
                      <a:pt x="15895" y="405"/>
                      <a:pt x="14967" y="548"/>
                      <a:pt x="14038" y="703"/>
                    </a:cubicBezTo>
                    <a:cubicBezTo>
                      <a:pt x="12204" y="1024"/>
                      <a:pt x="10371" y="1417"/>
                      <a:pt x="8549" y="1834"/>
                    </a:cubicBezTo>
                    <a:cubicBezTo>
                      <a:pt x="6739" y="2227"/>
                      <a:pt x="4954" y="2644"/>
                      <a:pt x="3180" y="3144"/>
                    </a:cubicBezTo>
                    <a:cubicBezTo>
                      <a:pt x="2120" y="3441"/>
                      <a:pt x="1060" y="3751"/>
                      <a:pt x="1" y="4061"/>
                    </a:cubicBezTo>
                    <a:cubicBezTo>
                      <a:pt x="132" y="4620"/>
                      <a:pt x="251" y="5180"/>
                      <a:pt x="346" y="5751"/>
                    </a:cubicBezTo>
                    <a:cubicBezTo>
                      <a:pt x="870" y="5692"/>
                      <a:pt x="1405" y="5632"/>
                      <a:pt x="1929" y="5561"/>
                    </a:cubicBezTo>
                    <a:cubicBezTo>
                      <a:pt x="2846" y="5430"/>
                      <a:pt x="3751" y="5311"/>
                      <a:pt x="4656" y="5144"/>
                    </a:cubicBezTo>
                    <a:cubicBezTo>
                      <a:pt x="5561" y="4977"/>
                      <a:pt x="6454" y="4775"/>
                      <a:pt x="7335" y="4537"/>
                    </a:cubicBezTo>
                    <a:cubicBezTo>
                      <a:pt x="9145" y="4037"/>
                      <a:pt x="10907" y="3430"/>
                      <a:pt x="12669" y="2775"/>
                    </a:cubicBezTo>
                    <a:cubicBezTo>
                      <a:pt x="13740" y="2382"/>
                      <a:pt x="14812" y="1965"/>
                      <a:pt x="15872" y="1536"/>
                    </a:cubicBezTo>
                    <a:cubicBezTo>
                      <a:pt x="16384" y="1322"/>
                      <a:pt x="16884" y="1108"/>
                      <a:pt x="17384" y="894"/>
                    </a:cubicBezTo>
                    <a:cubicBezTo>
                      <a:pt x="17896" y="679"/>
                      <a:pt x="18396" y="453"/>
                      <a:pt x="18908" y="262"/>
                    </a:cubicBezTo>
                    <a:lnTo>
                      <a:pt x="18908" y="262"/>
                    </a:lnTo>
                    <a:lnTo>
                      <a:pt x="18884" y="274"/>
                    </a:lnTo>
                    <a:cubicBezTo>
                      <a:pt x="19110" y="191"/>
                      <a:pt x="19336" y="96"/>
                      <a:pt x="1956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37"/>
              <p:cNvSpPr/>
              <p:nvPr/>
            </p:nvSpPr>
            <p:spPr>
              <a:xfrm>
                <a:off x="4888888" y="1165615"/>
                <a:ext cx="141889" cy="35860"/>
              </a:xfrm>
              <a:custGeom>
                <a:avLst/>
                <a:gdLst/>
                <a:ahLst/>
                <a:cxnLst/>
                <a:rect l="l" t="t" r="r" b="b"/>
                <a:pathLst>
                  <a:path w="11538" h="2916" extrusionOk="0">
                    <a:moveTo>
                      <a:pt x="953" y="1"/>
                    </a:moveTo>
                    <a:cubicBezTo>
                      <a:pt x="632" y="13"/>
                      <a:pt x="322" y="37"/>
                      <a:pt x="1" y="60"/>
                    </a:cubicBezTo>
                    <a:cubicBezTo>
                      <a:pt x="72" y="811"/>
                      <a:pt x="108" y="1573"/>
                      <a:pt x="108" y="2346"/>
                    </a:cubicBezTo>
                    <a:lnTo>
                      <a:pt x="108" y="2847"/>
                    </a:lnTo>
                    <a:cubicBezTo>
                      <a:pt x="429" y="2882"/>
                      <a:pt x="739" y="2894"/>
                      <a:pt x="1060" y="2906"/>
                    </a:cubicBezTo>
                    <a:cubicBezTo>
                      <a:pt x="1233" y="2912"/>
                      <a:pt x="1404" y="2915"/>
                      <a:pt x="1575" y="2915"/>
                    </a:cubicBezTo>
                    <a:cubicBezTo>
                      <a:pt x="2066" y="2915"/>
                      <a:pt x="2554" y="2891"/>
                      <a:pt x="3049" y="2847"/>
                    </a:cubicBezTo>
                    <a:cubicBezTo>
                      <a:pt x="4430" y="2727"/>
                      <a:pt x="5811" y="2525"/>
                      <a:pt x="7168" y="2287"/>
                    </a:cubicBezTo>
                    <a:cubicBezTo>
                      <a:pt x="8645" y="2037"/>
                      <a:pt x="10097" y="1727"/>
                      <a:pt x="11538" y="1346"/>
                    </a:cubicBezTo>
                    <a:cubicBezTo>
                      <a:pt x="10097" y="1168"/>
                      <a:pt x="8657" y="953"/>
                      <a:pt x="7216" y="727"/>
                    </a:cubicBezTo>
                    <a:cubicBezTo>
                      <a:pt x="7156" y="715"/>
                      <a:pt x="7085" y="703"/>
                      <a:pt x="7025" y="692"/>
                    </a:cubicBezTo>
                    <a:lnTo>
                      <a:pt x="6811" y="656"/>
                    </a:lnTo>
                    <a:lnTo>
                      <a:pt x="6418" y="596"/>
                    </a:lnTo>
                    <a:lnTo>
                      <a:pt x="4858" y="346"/>
                    </a:lnTo>
                    <a:lnTo>
                      <a:pt x="4858" y="346"/>
                    </a:lnTo>
                    <a:lnTo>
                      <a:pt x="5013" y="370"/>
                    </a:lnTo>
                    <a:cubicBezTo>
                      <a:pt x="3799" y="180"/>
                      <a:pt x="2561" y="1"/>
                      <a:pt x="132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37"/>
              <p:cNvSpPr/>
              <p:nvPr/>
            </p:nvSpPr>
            <p:spPr>
              <a:xfrm>
                <a:off x="4965907" y="1172650"/>
                <a:ext cx="2939" cy="455"/>
              </a:xfrm>
              <a:custGeom>
                <a:avLst/>
                <a:gdLst/>
                <a:ahLst/>
                <a:cxnLst/>
                <a:rect l="l" t="t" r="r" b="b"/>
                <a:pathLst>
                  <a:path w="239" h="37" extrusionOk="0">
                    <a:moveTo>
                      <a:pt x="0" y="0"/>
                    </a:moveTo>
                    <a:lnTo>
                      <a:pt x="155" y="24"/>
                    </a:lnTo>
                    <a:lnTo>
                      <a:pt x="238" y="36"/>
                    </a:ln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37"/>
              <p:cNvSpPr/>
              <p:nvPr/>
            </p:nvSpPr>
            <p:spPr>
              <a:xfrm>
                <a:off x="4228254" y="936033"/>
                <a:ext cx="96351" cy="80253"/>
              </a:xfrm>
              <a:custGeom>
                <a:avLst/>
                <a:gdLst/>
                <a:ahLst/>
                <a:cxnLst/>
                <a:rect l="l" t="t" r="r" b="b"/>
                <a:pathLst>
                  <a:path w="7835" h="6526" extrusionOk="0">
                    <a:moveTo>
                      <a:pt x="1" y="1"/>
                    </a:moveTo>
                    <a:lnTo>
                      <a:pt x="1" y="1"/>
                    </a:lnTo>
                    <a:cubicBezTo>
                      <a:pt x="394" y="442"/>
                      <a:pt x="751" y="894"/>
                      <a:pt x="1132" y="1334"/>
                    </a:cubicBezTo>
                    <a:cubicBezTo>
                      <a:pt x="1513" y="1787"/>
                      <a:pt x="1906" y="2216"/>
                      <a:pt x="2310" y="2644"/>
                    </a:cubicBezTo>
                    <a:cubicBezTo>
                      <a:pt x="3168" y="3561"/>
                      <a:pt x="4085" y="4430"/>
                      <a:pt x="5025" y="5264"/>
                    </a:cubicBezTo>
                    <a:cubicBezTo>
                      <a:pt x="5513" y="5692"/>
                      <a:pt x="6013" y="6121"/>
                      <a:pt x="6537" y="6526"/>
                    </a:cubicBezTo>
                    <a:cubicBezTo>
                      <a:pt x="6942" y="5918"/>
                      <a:pt x="7383" y="5335"/>
                      <a:pt x="7835" y="4775"/>
                    </a:cubicBezTo>
                    <a:cubicBezTo>
                      <a:pt x="7406" y="4430"/>
                      <a:pt x="6966" y="4097"/>
                      <a:pt x="6525" y="3775"/>
                    </a:cubicBezTo>
                    <a:cubicBezTo>
                      <a:pt x="5561" y="3061"/>
                      <a:pt x="4561" y="2406"/>
                      <a:pt x="3525" y="1799"/>
                    </a:cubicBezTo>
                    <a:cubicBezTo>
                      <a:pt x="2477" y="1180"/>
                      <a:pt x="1406" y="668"/>
                      <a:pt x="310" y="144"/>
                    </a:cubicBez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 name="Google Shape;1838;p37"/>
              <p:cNvSpPr/>
              <p:nvPr/>
            </p:nvSpPr>
            <p:spPr>
              <a:xfrm>
                <a:off x="4830179" y="883917"/>
                <a:ext cx="209094" cy="147312"/>
              </a:xfrm>
              <a:custGeom>
                <a:avLst/>
                <a:gdLst/>
                <a:ahLst/>
                <a:cxnLst/>
                <a:rect l="l" t="t" r="r" b="b"/>
                <a:pathLst>
                  <a:path w="17003" h="11979" extrusionOk="0">
                    <a:moveTo>
                      <a:pt x="17002" y="0"/>
                    </a:moveTo>
                    <a:cubicBezTo>
                      <a:pt x="15633" y="489"/>
                      <a:pt x="14264" y="977"/>
                      <a:pt x="12930" y="1560"/>
                    </a:cubicBezTo>
                    <a:cubicBezTo>
                      <a:pt x="11609" y="2143"/>
                      <a:pt x="10311" y="2798"/>
                      <a:pt x="9049" y="3525"/>
                    </a:cubicBezTo>
                    <a:cubicBezTo>
                      <a:pt x="7787" y="4239"/>
                      <a:pt x="6561" y="5025"/>
                      <a:pt x="5370" y="5858"/>
                    </a:cubicBezTo>
                    <a:cubicBezTo>
                      <a:pt x="4679" y="6334"/>
                      <a:pt x="4001" y="6823"/>
                      <a:pt x="3346" y="7335"/>
                    </a:cubicBezTo>
                    <a:cubicBezTo>
                      <a:pt x="2774" y="7787"/>
                      <a:pt x="2203" y="8251"/>
                      <a:pt x="1655" y="8728"/>
                    </a:cubicBezTo>
                    <a:cubicBezTo>
                      <a:pt x="1096" y="9192"/>
                      <a:pt x="548" y="9668"/>
                      <a:pt x="0" y="10144"/>
                    </a:cubicBezTo>
                    <a:cubicBezTo>
                      <a:pt x="429" y="10740"/>
                      <a:pt x="834" y="11347"/>
                      <a:pt x="1215" y="11978"/>
                    </a:cubicBezTo>
                    <a:cubicBezTo>
                      <a:pt x="3334" y="10633"/>
                      <a:pt x="5406" y="9216"/>
                      <a:pt x="7394" y="7680"/>
                    </a:cubicBezTo>
                    <a:cubicBezTo>
                      <a:pt x="9680" y="5906"/>
                      <a:pt x="11907" y="4060"/>
                      <a:pt x="14133" y="2227"/>
                    </a:cubicBezTo>
                    <a:cubicBezTo>
                      <a:pt x="15074" y="1465"/>
                      <a:pt x="16014" y="703"/>
                      <a:pt x="17002" y="12"/>
                    </a:cubicBezTo>
                    <a:cubicBezTo>
                      <a:pt x="17002" y="12"/>
                      <a:pt x="17002" y="0"/>
                      <a:pt x="1700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 name="Google Shape;1839;p37"/>
              <p:cNvSpPr/>
              <p:nvPr/>
            </p:nvSpPr>
            <p:spPr>
              <a:xfrm>
                <a:off x="4869999" y="1285393"/>
                <a:ext cx="135162" cy="56532"/>
              </a:xfrm>
              <a:custGeom>
                <a:avLst/>
                <a:gdLst/>
                <a:ahLst/>
                <a:cxnLst/>
                <a:rect l="l" t="t" r="r" b="b"/>
                <a:pathLst>
                  <a:path w="10991" h="4597" extrusionOk="0">
                    <a:moveTo>
                      <a:pt x="572" y="0"/>
                    </a:moveTo>
                    <a:cubicBezTo>
                      <a:pt x="406" y="572"/>
                      <a:pt x="203" y="1143"/>
                      <a:pt x="1" y="1703"/>
                    </a:cubicBezTo>
                    <a:cubicBezTo>
                      <a:pt x="370" y="1858"/>
                      <a:pt x="739" y="2000"/>
                      <a:pt x="1108" y="2131"/>
                    </a:cubicBezTo>
                    <a:cubicBezTo>
                      <a:pt x="2394" y="2584"/>
                      <a:pt x="3692" y="2989"/>
                      <a:pt x="5013" y="3346"/>
                    </a:cubicBezTo>
                    <a:cubicBezTo>
                      <a:pt x="6978" y="3870"/>
                      <a:pt x="8978" y="4263"/>
                      <a:pt x="10990" y="4596"/>
                    </a:cubicBezTo>
                    <a:cubicBezTo>
                      <a:pt x="9800" y="3953"/>
                      <a:pt x="8597" y="3322"/>
                      <a:pt x="7371" y="2739"/>
                    </a:cubicBezTo>
                    <a:cubicBezTo>
                      <a:pt x="6144" y="2155"/>
                      <a:pt x="4894" y="1608"/>
                      <a:pt x="3632" y="1096"/>
                    </a:cubicBezTo>
                    <a:cubicBezTo>
                      <a:pt x="2620" y="703"/>
                      <a:pt x="1596" y="334"/>
                      <a:pt x="57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 name="Google Shape;1840;p37"/>
              <p:cNvSpPr/>
              <p:nvPr/>
            </p:nvSpPr>
            <p:spPr>
              <a:xfrm>
                <a:off x="4115080" y="1186853"/>
                <a:ext cx="139392" cy="26513"/>
              </a:xfrm>
              <a:custGeom>
                <a:avLst/>
                <a:gdLst/>
                <a:ahLst/>
                <a:cxnLst/>
                <a:rect l="l" t="t" r="r" b="b"/>
                <a:pathLst>
                  <a:path w="11335" h="2156" extrusionOk="0">
                    <a:moveTo>
                      <a:pt x="10525" y="0"/>
                    </a:moveTo>
                    <a:cubicBezTo>
                      <a:pt x="9989" y="0"/>
                      <a:pt x="9442" y="12"/>
                      <a:pt x="8906" y="36"/>
                    </a:cubicBezTo>
                    <a:cubicBezTo>
                      <a:pt x="7501" y="84"/>
                      <a:pt x="6096" y="179"/>
                      <a:pt x="4691" y="334"/>
                    </a:cubicBezTo>
                    <a:cubicBezTo>
                      <a:pt x="3989" y="417"/>
                      <a:pt x="3298" y="512"/>
                      <a:pt x="2596" y="631"/>
                    </a:cubicBezTo>
                    <a:cubicBezTo>
                      <a:pt x="1893" y="739"/>
                      <a:pt x="1215" y="881"/>
                      <a:pt x="524" y="1000"/>
                    </a:cubicBezTo>
                    <a:lnTo>
                      <a:pt x="536" y="1000"/>
                    </a:lnTo>
                    <a:cubicBezTo>
                      <a:pt x="357" y="1024"/>
                      <a:pt x="179" y="1060"/>
                      <a:pt x="0" y="1084"/>
                    </a:cubicBezTo>
                    <a:cubicBezTo>
                      <a:pt x="1357" y="1227"/>
                      <a:pt x="2703" y="1512"/>
                      <a:pt x="4060" y="1703"/>
                    </a:cubicBezTo>
                    <a:cubicBezTo>
                      <a:pt x="5513" y="1905"/>
                      <a:pt x="6965" y="2060"/>
                      <a:pt x="8430" y="2120"/>
                    </a:cubicBezTo>
                    <a:cubicBezTo>
                      <a:pt x="8918" y="2143"/>
                      <a:pt x="9403" y="2155"/>
                      <a:pt x="9887" y="2155"/>
                    </a:cubicBezTo>
                    <a:cubicBezTo>
                      <a:pt x="10370" y="2155"/>
                      <a:pt x="10853" y="2143"/>
                      <a:pt x="11335" y="2120"/>
                    </a:cubicBezTo>
                    <a:cubicBezTo>
                      <a:pt x="11311" y="1620"/>
                      <a:pt x="11299" y="1131"/>
                      <a:pt x="11299" y="631"/>
                    </a:cubicBezTo>
                    <a:lnTo>
                      <a:pt x="11299" y="12"/>
                    </a:lnTo>
                    <a:cubicBezTo>
                      <a:pt x="11037" y="12"/>
                      <a:pt x="10775" y="0"/>
                      <a:pt x="1052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37"/>
              <p:cNvSpPr/>
              <p:nvPr/>
            </p:nvSpPr>
            <p:spPr>
              <a:xfrm>
                <a:off x="4519483" y="1509109"/>
                <a:ext cx="27682" cy="80549"/>
              </a:xfrm>
              <a:custGeom>
                <a:avLst/>
                <a:gdLst/>
                <a:ahLst/>
                <a:cxnLst/>
                <a:rect l="l" t="t" r="r" b="b"/>
                <a:pathLst>
                  <a:path w="2251" h="6550" extrusionOk="0">
                    <a:moveTo>
                      <a:pt x="357" y="1"/>
                    </a:moveTo>
                    <a:cubicBezTo>
                      <a:pt x="286" y="680"/>
                      <a:pt x="238" y="1358"/>
                      <a:pt x="203" y="2037"/>
                    </a:cubicBezTo>
                    <a:cubicBezTo>
                      <a:pt x="119" y="3537"/>
                      <a:pt x="60" y="5049"/>
                      <a:pt x="0" y="6549"/>
                    </a:cubicBezTo>
                    <a:cubicBezTo>
                      <a:pt x="786" y="4454"/>
                      <a:pt x="1619" y="2370"/>
                      <a:pt x="2250" y="215"/>
                    </a:cubicBezTo>
                    <a:cubicBezTo>
                      <a:pt x="1608" y="168"/>
                      <a:pt x="977" y="96"/>
                      <a:pt x="3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 name="Google Shape;1842;p37"/>
              <p:cNvSpPr/>
              <p:nvPr/>
            </p:nvSpPr>
            <p:spPr>
              <a:xfrm>
                <a:off x="4567505" y="1511753"/>
                <a:ext cx="35011" cy="241744"/>
              </a:xfrm>
              <a:custGeom>
                <a:avLst/>
                <a:gdLst/>
                <a:ahLst/>
                <a:cxnLst/>
                <a:rect l="l" t="t" r="r" b="b"/>
                <a:pathLst>
                  <a:path w="2847" h="19658" extrusionOk="0">
                    <a:moveTo>
                      <a:pt x="2286" y="0"/>
                    </a:moveTo>
                    <a:cubicBezTo>
                      <a:pt x="1655" y="48"/>
                      <a:pt x="1012" y="72"/>
                      <a:pt x="370" y="72"/>
                    </a:cubicBezTo>
                    <a:lnTo>
                      <a:pt x="120" y="72"/>
                    </a:lnTo>
                    <a:cubicBezTo>
                      <a:pt x="120" y="203"/>
                      <a:pt x="108" y="322"/>
                      <a:pt x="96" y="453"/>
                    </a:cubicBezTo>
                    <a:cubicBezTo>
                      <a:pt x="48" y="1489"/>
                      <a:pt x="12" y="2536"/>
                      <a:pt x="0" y="3572"/>
                    </a:cubicBezTo>
                    <a:cubicBezTo>
                      <a:pt x="0" y="4620"/>
                      <a:pt x="48" y="5656"/>
                      <a:pt x="96" y="6703"/>
                    </a:cubicBezTo>
                    <a:cubicBezTo>
                      <a:pt x="191" y="8858"/>
                      <a:pt x="465" y="11002"/>
                      <a:pt x="774" y="13133"/>
                    </a:cubicBezTo>
                    <a:cubicBezTo>
                      <a:pt x="929" y="14216"/>
                      <a:pt x="1096" y="15312"/>
                      <a:pt x="1286" y="16383"/>
                    </a:cubicBezTo>
                    <a:cubicBezTo>
                      <a:pt x="1465" y="17479"/>
                      <a:pt x="1691" y="18574"/>
                      <a:pt x="1846" y="19657"/>
                    </a:cubicBezTo>
                    <a:cubicBezTo>
                      <a:pt x="1989" y="18657"/>
                      <a:pt x="2167" y="17669"/>
                      <a:pt x="2298" y="16669"/>
                    </a:cubicBezTo>
                    <a:cubicBezTo>
                      <a:pt x="2453" y="15609"/>
                      <a:pt x="2548" y="14550"/>
                      <a:pt x="2644" y="13478"/>
                    </a:cubicBezTo>
                    <a:cubicBezTo>
                      <a:pt x="2727" y="12442"/>
                      <a:pt x="2775" y="11406"/>
                      <a:pt x="2810" y="10359"/>
                    </a:cubicBezTo>
                    <a:cubicBezTo>
                      <a:pt x="2834" y="9311"/>
                      <a:pt x="2846" y="8275"/>
                      <a:pt x="2810" y="7227"/>
                    </a:cubicBezTo>
                    <a:cubicBezTo>
                      <a:pt x="2763" y="6191"/>
                      <a:pt x="2739" y="5156"/>
                      <a:pt x="2667" y="4120"/>
                    </a:cubicBezTo>
                    <a:cubicBezTo>
                      <a:pt x="2596" y="3072"/>
                      <a:pt x="2489" y="2036"/>
                      <a:pt x="2382" y="988"/>
                    </a:cubicBezTo>
                    <a:cubicBezTo>
                      <a:pt x="2346" y="667"/>
                      <a:pt x="2310" y="334"/>
                      <a:pt x="228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 name="Google Shape;1843;p37"/>
              <p:cNvSpPr/>
              <p:nvPr/>
            </p:nvSpPr>
            <p:spPr>
              <a:xfrm>
                <a:off x="4385366" y="1474701"/>
                <a:ext cx="54330" cy="87570"/>
              </a:xfrm>
              <a:custGeom>
                <a:avLst/>
                <a:gdLst/>
                <a:ahLst/>
                <a:cxnLst/>
                <a:rect l="l" t="t" r="r" b="b"/>
                <a:pathLst>
                  <a:path w="4418" h="7121" extrusionOk="0">
                    <a:moveTo>
                      <a:pt x="2929" y="1"/>
                    </a:moveTo>
                    <a:cubicBezTo>
                      <a:pt x="2524" y="882"/>
                      <a:pt x="2143" y="1763"/>
                      <a:pt x="1762" y="2656"/>
                    </a:cubicBezTo>
                    <a:cubicBezTo>
                      <a:pt x="1143" y="4132"/>
                      <a:pt x="572" y="5633"/>
                      <a:pt x="0" y="7121"/>
                    </a:cubicBezTo>
                    <a:cubicBezTo>
                      <a:pt x="1381" y="5240"/>
                      <a:pt x="2798" y="3359"/>
                      <a:pt x="4036" y="1370"/>
                    </a:cubicBezTo>
                    <a:cubicBezTo>
                      <a:pt x="4167" y="1168"/>
                      <a:pt x="4298" y="965"/>
                      <a:pt x="4417" y="751"/>
                    </a:cubicBezTo>
                    <a:cubicBezTo>
                      <a:pt x="3917" y="513"/>
                      <a:pt x="3417" y="263"/>
                      <a:pt x="292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 name="Google Shape;1844;p37"/>
              <p:cNvSpPr/>
              <p:nvPr/>
            </p:nvSpPr>
            <p:spPr>
              <a:xfrm>
                <a:off x="4637342" y="1500034"/>
                <a:ext cx="34716" cy="95035"/>
              </a:xfrm>
              <a:custGeom>
                <a:avLst/>
                <a:gdLst/>
                <a:ahLst/>
                <a:cxnLst/>
                <a:rect l="l" t="t" r="r" b="b"/>
                <a:pathLst>
                  <a:path w="2823" h="7728" extrusionOk="0">
                    <a:moveTo>
                      <a:pt x="1953" y="1"/>
                    </a:moveTo>
                    <a:cubicBezTo>
                      <a:pt x="1310" y="179"/>
                      <a:pt x="656" y="346"/>
                      <a:pt x="1" y="489"/>
                    </a:cubicBezTo>
                    <a:lnTo>
                      <a:pt x="48" y="656"/>
                    </a:lnTo>
                    <a:cubicBezTo>
                      <a:pt x="834" y="3061"/>
                      <a:pt x="1858" y="5359"/>
                      <a:pt x="2811" y="7692"/>
                    </a:cubicBezTo>
                    <a:lnTo>
                      <a:pt x="2823" y="7728"/>
                    </a:lnTo>
                    <a:cubicBezTo>
                      <a:pt x="2739" y="5216"/>
                      <a:pt x="2465" y="2727"/>
                      <a:pt x="2001" y="251"/>
                    </a:cubicBezTo>
                    <a:cubicBezTo>
                      <a:pt x="1989" y="167"/>
                      <a:pt x="1965" y="84"/>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37"/>
              <p:cNvSpPr/>
              <p:nvPr/>
            </p:nvSpPr>
            <p:spPr>
              <a:xfrm>
                <a:off x="4403222" y="1494770"/>
                <a:ext cx="87128" cy="225782"/>
              </a:xfrm>
              <a:custGeom>
                <a:avLst/>
                <a:gdLst/>
                <a:ahLst/>
                <a:cxnLst/>
                <a:rect l="l" t="t" r="r" b="b"/>
                <a:pathLst>
                  <a:path w="7085" h="18360" extrusionOk="0">
                    <a:moveTo>
                      <a:pt x="5156" y="0"/>
                    </a:moveTo>
                    <a:cubicBezTo>
                      <a:pt x="4811" y="750"/>
                      <a:pt x="4465" y="1488"/>
                      <a:pt x="4132" y="2239"/>
                    </a:cubicBezTo>
                    <a:cubicBezTo>
                      <a:pt x="3334" y="4001"/>
                      <a:pt x="2656" y="5810"/>
                      <a:pt x="2120" y="7668"/>
                    </a:cubicBezTo>
                    <a:cubicBezTo>
                      <a:pt x="1632" y="9477"/>
                      <a:pt x="1227" y="11311"/>
                      <a:pt x="917" y="13157"/>
                    </a:cubicBezTo>
                    <a:cubicBezTo>
                      <a:pt x="763" y="14026"/>
                      <a:pt x="620" y="14895"/>
                      <a:pt x="465" y="15764"/>
                    </a:cubicBezTo>
                    <a:cubicBezTo>
                      <a:pt x="322" y="16645"/>
                      <a:pt x="179" y="17502"/>
                      <a:pt x="1" y="18360"/>
                    </a:cubicBezTo>
                    <a:cubicBezTo>
                      <a:pt x="429" y="17550"/>
                      <a:pt x="858" y="16740"/>
                      <a:pt x="1251" y="15919"/>
                    </a:cubicBezTo>
                    <a:cubicBezTo>
                      <a:pt x="1668" y="15050"/>
                      <a:pt x="2037" y="14169"/>
                      <a:pt x="2406" y="13276"/>
                    </a:cubicBezTo>
                    <a:cubicBezTo>
                      <a:pt x="3120" y="11537"/>
                      <a:pt x="3751" y="9775"/>
                      <a:pt x="4406" y="8013"/>
                    </a:cubicBezTo>
                    <a:cubicBezTo>
                      <a:pt x="5049" y="6275"/>
                      <a:pt x="5728" y="4548"/>
                      <a:pt x="6335" y="2798"/>
                    </a:cubicBezTo>
                    <a:cubicBezTo>
                      <a:pt x="6597" y="2060"/>
                      <a:pt x="6847" y="1322"/>
                      <a:pt x="7085" y="584"/>
                    </a:cubicBezTo>
                    <a:cubicBezTo>
                      <a:pt x="6430" y="417"/>
                      <a:pt x="5787" y="226"/>
                      <a:pt x="515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 name="Google Shape;1846;p37"/>
              <p:cNvSpPr/>
              <p:nvPr/>
            </p:nvSpPr>
            <p:spPr>
              <a:xfrm>
                <a:off x="4689176" y="1479681"/>
                <a:ext cx="114662" cy="224614"/>
              </a:xfrm>
              <a:custGeom>
                <a:avLst/>
                <a:gdLst/>
                <a:ahLst/>
                <a:cxnLst/>
                <a:rect l="l" t="t" r="r" b="b"/>
                <a:pathLst>
                  <a:path w="9324" h="18265" extrusionOk="0">
                    <a:moveTo>
                      <a:pt x="1953" y="1"/>
                    </a:moveTo>
                    <a:cubicBezTo>
                      <a:pt x="1322" y="322"/>
                      <a:pt x="667" y="608"/>
                      <a:pt x="1" y="882"/>
                    </a:cubicBezTo>
                    <a:cubicBezTo>
                      <a:pt x="608" y="2430"/>
                      <a:pt x="1251" y="3977"/>
                      <a:pt x="1977" y="5478"/>
                    </a:cubicBezTo>
                    <a:cubicBezTo>
                      <a:pt x="2787" y="7156"/>
                      <a:pt x="3656" y="8811"/>
                      <a:pt x="4549" y="10454"/>
                    </a:cubicBezTo>
                    <a:cubicBezTo>
                      <a:pt x="5275" y="11812"/>
                      <a:pt x="6025" y="13145"/>
                      <a:pt x="6823" y="14455"/>
                    </a:cubicBezTo>
                    <a:cubicBezTo>
                      <a:pt x="7216" y="15110"/>
                      <a:pt x="7609" y="15765"/>
                      <a:pt x="8037" y="16408"/>
                    </a:cubicBezTo>
                    <a:cubicBezTo>
                      <a:pt x="8466" y="17051"/>
                      <a:pt x="8883" y="17658"/>
                      <a:pt x="9323" y="18265"/>
                    </a:cubicBezTo>
                    <a:cubicBezTo>
                      <a:pt x="9097" y="17384"/>
                      <a:pt x="8859" y="16503"/>
                      <a:pt x="8585" y="15634"/>
                    </a:cubicBezTo>
                    <a:cubicBezTo>
                      <a:pt x="8287" y="14705"/>
                      <a:pt x="7954" y="13800"/>
                      <a:pt x="7621" y="12895"/>
                    </a:cubicBezTo>
                    <a:cubicBezTo>
                      <a:pt x="6966" y="11133"/>
                      <a:pt x="6263" y="9395"/>
                      <a:pt x="5537" y="7668"/>
                    </a:cubicBezTo>
                    <a:cubicBezTo>
                      <a:pt x="4811" y="5930"/>
                      <a:pt x="4072" y="4216"/>
                      <a:pt x="3251" y="2537"/>
                    </a:cubicBezTo>
                    <a:cubicBezTo>
                      <a:pt x="2834" y="1680"/>
                      <a:pt x="2394" y="846"/>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37"/>
              <p:cNvSpPr/>
              <p:nvPr/>
            </p:nvSpPr>
            <p:spPr>
              <a:xfrm>
                <a:off x="4883624" y="1238970"/>
                <a:ext cx="259453" cy="49510"/>
              </a:xfrm>
              <a:custGeom>
                <a:avLst/>
                <a:gdLst/>
                <a:ahLst/>
                <a:cxnLst/>
                <a:rect l="l" t="t" r="r" b="b"/>
                <a:pathLst>
                  <a:path w="21098" h="4026" extrusionOk="0">
                    <a:moveTo>
                      <a:pt x="286" y="1"/>
                    </a:moveTo>
                    <a:cubicBezTo>
                      <a:pt x="214" y="549"/>
                      <a:pt x="119" y="1096"/>
                      <a:pt x="0" y="1644"/>
                    </a:cubicBezTo>
                    <a:cubicBezTo>
                      <a:pt x="964" y="1882"/>
                      <a:pt x="1929" y="2120"/>
                      <a:pt x="2893" y="2335"/>
                    </a:cubicBezTo>
                    <a:cubicBezTo>
                      <a:pt x="6894" y="3228"/>
                      <a:pt x="10978" y="3668"/>
                      <a:pt x="15061" y="3882"/>
                    </a:cubicBezTo>
                    <a:cubicBezTo>
                      <a:pt x="16062" y="3942"/>
                      <a:pt x="17074" y="3978"/>
                      <a:pt x="18074" y="4001"/>
                    </a:cubicBezTo>
                    <a:cubicBezTo>
                      <a:pt x="18407" y="4013"/>
                      <a:pt x="18729" y="4025"/>
                      <a:pt x="19062" y="4025"/>
                    </a:cubicBezTo>
                    <a:cubicBezTo>
                      <a:pt x="19241" y="4025"/>
                      <a:pt x="19431" y="4025"/>
                      <a:pt x="19610" y="4013"/>
                    </a:cubicBezTo>
                    <a:cubicBezTo>
                      <a:pt x="20110" y="4001"/>
                      <a:pt x="20610" y="3954"/>
                      <a:pt x="21098" y="3918"/>
                    </a:cubicBezTo>
                    <a:cubicBezTo>
                      <a:pt x="20610" y="3799"/>
                      <a:pt x="20134" y="3668"/>
                      <a:pt x="19657" y="3549"/>
                    </a:cubicBezTo>
                    <a:cubicBezTo>
                      <a:pt x="19157" y="3430"/>
                      <a:pt x="18645" y="3335"/>
                      <a:pt x="18133" y="3239"/>
                    </a:cubicBezTo>
                    <a:cubicBezTo>
                      <a:pt x="17121" y="3049"/>
                      <a:pt x="16121" y="2835"/>
                      <a:pt x="15109" y="2620"/>
                    </a:cubicBezTo>
                    <a:cubicBezTo>
                      <a:pt x="13097" y="2192"/>
                      <a:pt x="11097" y="1763"/>
                      <a:pt x="9073" y="1370"/>
                    </a:cubicBezTo>
                    <a:cubicBezTo>
                      <a:pt x="6156" y="811"/>
                      <a:pt x="3215" y="394"/>
                      <a:pt x="28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37"/>
              <p:cNvSpPr/>
              <p:nvPr/>
            </p:nvSpPr>
            <p:spPr>
              <a:xfrm>
                <a:off x="4848183" y="1332972"/>
                <a:ext cx="232238" cy="130476"/>
              </a:xfrm>
              <a:custGeom>
                <a:avLst/>
                <a:gdLst/>
                <a:ahLst/>
                <a:cxnLst/>
                <a:rect l="l" t="t" r="r" b="b"/>
                <a:pathLst>
                  <a:path w="18885" h="10610" extrusionOk="0">
                    <a:moveTo>
                      <a:pt x="858" y="1"/>
                    </a:moveTo>
                    <a:cubicBezTo>
                      <a:pt x="584" y="548"/>
                      <a:pt x="298" y="1084"/>
                      <a:pt x="1" y="1620"/>
                    </a:cubicBezTo>
                    <a:cubicBezTo>
                      <a:pt x="1382" y="2513"/>
                      <a:pt x="2787" y="3382"/>
                      <a:pt x="4216" y="4192"/>
                    </a:cubicBezTo>
                    <a:cubicBezTo>
                      <a:pt x="5835" y="5109"/>
                      <a:pt x="7502" y="5966"/>
                      <a:pt x="9192" y="6763"/>
                    </a:cubicBezTo>
                    <a:cubicBezTo>
                      <a:pt x="10752" y="7502"/>
                      <a:pt x="12348" y="8168"/>
                      <a:pt x="13955" y="8811"/>
                    </a:cubicBezTo>
                    <a:cubicBezTo>
                      <a:pt x="14764" y="9133"/>
                      <a:pt x="15586" y="9442"/>
                      <a:pt x="16408" y="9752"/>
                    </a:cubicBezTo>
                    <a:cubicBezTo>
                      <a:pt x="16800" y="9895"/>
                      <a:pt x="17205" y="10050"/>
                      <a:pt x="17610" y="10192"/>
                    </a:cubicBezTo>
                    <a:cubicBezTo>
                      <a:pt x="18015" y="10347"/>
                      <a:pt x="18455" y="10466"/>
                      <a:pt x="18884" y="10609"/>
                    </a:cubicBezTo>
                    <a:cubicBezTo>
                      <a:pt x="18515" y="10371"/>
                      <a:pt x="18158" y="10109"/>
                      <a:pt x="17777" y="9883"/>
                    </a:cubicBezTo>
                    <a:cubicBezTo>
                      <a:pt x="17408" y="9645"/>
                      <a:pt x="17027" y="9395"/>
                      <a:pt x="16646" y="9169"/>
                    </a:cubicBezTo>
                    <a:cubicBezTo>
                      <a:pt x="15896" y="8692"/>
                      <a:pt x="15145" y="8216"/>
                      <a:pt x="14395" y="7752"/>
                    </a:cubicBezTo>
                    <a:cubicBezTo>
                      <a:pt x="12895" y="6787"/>
                      <a:pt x="11395" y="5835"/>
                      <a:pt x="9871" y="4906"/>
                    </a:cubicBezTo>
                    <a:cubicBezTo>
                      <a:pt x="8347" y="3977"/>
                      <a:pt x="6787" y="3073"/>
                      <a:pt x="5216" y="2227"/>
                    </a:cubicBezTo>
                    <a:cubicBezTo>
                      <a:pt x="3775" y="1453"/>
                      <a:pt x="2322" y="715"/>
                      <a:pt x="858"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37"/>
              <p:cNvSpPr/>
              <p:nvPr/>
            </p:nvSpPr>
            <p:spPr>
              <a:xfrm>
                <a:off x="4139084" y="1047314"/>
                <a:ext cx="135162" cy="56532"/>
              </a:xfrm>
              <a:custGeom>
                <a:avLst/>
                <a:gdLst/>
                <a:ahLst/>
                <a:cxnLst/>
                <a:rect l="l" t="t" r="r" b="b"/>
                <a:pathLst>
                  <a:path w="10991" h="4597" extrusionOk="0">
                    <a:moveTo>
                      <a:pt x="1" y="1"/>
                    </a:moveTo>
                    <a:lnTo>
                      <a:pt x="1" y="1"/>
                    </a:lnTo>
                    <a:cubicBezTo>
                      <a:pt x="1191" y="644"/>
                      <a:pt x="2382" y="1275"/>
                      <a:pt x="3620" y="1858"/>
                    </a:cubicBezTo>
                    <a:cubicBezTo>
                      <a:pt x="4847" y="2430"/>
                      <a:pt x="6097" y="2989"/>
                      <a:pt x="7359" y="3489"/>
                    </a:cubicBezTo>
                    <a:cubicBezTo>
                      <a:pt x="8359" y="3894"/>
                      <a:pt x="9383" y="4251"/>
                      <a:pt x="10419" y="4597"/>
                    </a:cubicBezTo>
                    <a:cubicBezTo>
                      <a:pt x="10585" y="4013"/>
                      <a:pt x="10776" y="3454"/>
                      <a:pt x="10990" y="2882"/>
                    </a:cubicBezTo>
                    <a:cubicBezTo>
                      <a:pt x="10621" y="2739"/>
                      <a:pt x="10252" y="2596"/>
                      <a:pt x="9871" y="2465"/>
                    </a:cubicBezTo>
                    <a:cubicBezTo>
                      <a:pt x="8597" y="2001"/>
                      <a:pt x="7287" y="1608"/>
                      <a:pt x="5978" y="1251"/>
                    </a:cubicBezTo>
                    <a:cubicBezTo>
                      <a:pt x="4001" y="727"/>
                      <a:pt x="2013" y="32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37"/>
              <p:cNvSpPr/>
              <p:nvPr/>
            </p:nvSpPr>
            <p:spPr>
              <a:xfrm>
                <a:off x="4780682" y="1416288"/>
                <a:ext cx="180699" cy="194165"/>
              </a:xfrm>
              <a:custGeom>
                <a:avLst/>
                <a:gdLst/>
                <a:ahLst/>
                <a:cxnLst/>
                <a:rect l="l" t="t" r="r" b="b"/>
                <a:pathLst>
                  <a:path w="14694" h="15789" extrusionOk="0">
                    <a:moveTo>
                      <a:pt x="1573" y="0"/>
                    </a:moveTo>
                    <a:cubicBezTo>
                      <a:pt x="1073" y="524"/>
                      <a:pt x="549" y="1024"/>
                      <a:pt x="1" y="1489"/>
                    </a:cubicBezTo>
                    <a:lnTo>
                      <a:pt x="299" y="1870"/>
                    </a:lnTo>
                    <a:cubicBezTo>
                      <a:pt x="1263" y="3096"/>
                      <a:pt x="2263" y="4310"/>
                      <a:pt x="3311" y="5477"/>
                    </a:cubicBezTo>
                    <a:cubicBezTo>
                      <a:pt x="4347" y="6644"/>
                      <a:pt x="5430" y="7787"/>
                      <a:pt x="6537" y="8894"/>
                    </a:cubicBezTo>
                    <a:cubicBezTo>
                      <a:pt x="7645" y="10014"/>
                      <a:pt x="8812" y="11109"/>
                      <a:pt x="10014" y="12133"/>
                    </a:cubicBezTo>
                    <a:cubicBezTo>
                      <a:pt x="10764" y="12776"/>
                      <a:pt x="11538" y="13395"/>
                      <a:pt x="12324" y="14002"/>
                    </a:cubicBezTo>
                    <a:cubicBezTo>
                      <a:pt x="13098" y="14621"/>
                      <a:pt x="13907" y="15181"/>
                      <a:pt x="14693" y="15788"/>
                    </a:cubicBezTo>
                    <a:cubicBezTo>
                      <a:pt x="14265" y="15169"/>
                      <a:pt x="13836" y="14550"/>
                      <a:pt x="13384" y="13954"/>
                    </a:cubicBezTo>
                    <a:cubicBezTo>
                      <a:pt x="12931" y="13359"/>
                      <a:pt x="12479" y="12776"/>
                      <a:pt x="12014" y="12204"/>
                    </a:cubicBezTo>
                    <a:cubicBezTo>
                      <a:pt x="11074" y="11037"/>
                      <a:pt x="10121" y="9883"/>
                      <a:pt x="9216" y="8692"/>
                    </a:cubicBezTo>
                    <a:cubicBezTo>
                      <a:pt x="7335" y="6180"/>
                      <a:pt x="5299" y="3798"/>
                      <a:pt x="3120" y="1548"/>
                    </a:cubicBezTo>
                    <a:cubicBezTo>
                      <a:pt x="2608" y="1024"/>
                      <a:pt x="2096" y="512"/>
                      <a:pt x="157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37"/>
              <p:cNvSpPr/>
              <p:nvPr/>
            </p:nvSpPr>
            <p:spPr>
              <a:xfrm>
                <a:off x="4182863" y="778638"/>
                <a:ext cx="180699" cy="194165"/>
              </a:xfrm>
              <a:custGeom>
                <a:avLst/>
                <a:gdLst/>
                <a:ahLst/>
                <a:cxnLst/>
                <a:rect l="l" t="t" r="r" b="b"/>
                <a:pathLst>
                  <a:path w="14694" h="15789" extrusionOk="0">
                    <a:moveTo>
                      <a:pt x="1" y="1"/>
                    </a:moveTo>
                    <a:lnTo>
                      <a:pt x="1" y="1"/>
                    </a:lnTo>
                    <a:cubicBezTo>
                      <a:pt x="429" y="620"/>
                      <a:pt x="846" y="1239"/>
                      <a:pt x="1299" y="1834"/>
                    </a:cubicBezTo>
                    <a:cubicBezTo>
                      <a:pt x="1751" y="2430"/>
                      <a:pt x="2203" y="3013"/>
                      <a:pt x="2680" y="3596"/>
                    </a:cubicBezTo>
                    <a:cubicBezTo>
                      <a:pt x="3608" y="4763"/>
                      <a:pt x="4561" y="5906"/>
                      <a:pt x="5466" y="7109"/>
                    </a:cubicBezTo>
                    <a:cubicBezTo>
                      <a:pt x="7347" y="9609"/>
                      <a:pt x="9395" y="11990"/>
                      <a:pt x="11574" y="14253"/>
                    </a:cubicBezTo>
                    <a:cubicBezTo>
                      <a:pt x="12074" y="14765"/>
                      <a:pt x="12598" y="15276"/>
                      <a:pt x="13110" y="15788"/>
                    </a:cubicBezTo>
                    <a:cubicBezTo>
                      <a:pt x="13621" y="15265"/>
                      <a:pt x="14145" y="14765"/>
                      <a:pt x="14693" y="14300"/>
                    </a:cubicBezTo>
                    <a:lnTo>
                      <a:pt x="14395" y="13919"/>
                    </a:lnTo>
                    <a:cubicBezTo>
                      <a:pt x="13419" y="12693"/>
                      <a:pt x="12431" y="11478"/>
                      <a:pt x="11383" y="10312"/>
                    </a:cubicBezTo>
                    <a:cubicBezTo>
                      <a:pt x="10335" y="9145"/>
                      <a:pt x="9252" y="8002"/>
                      <a:pt x="8145" y="6894"/>
                    </a:cubicBezTo>
                    <a:cubicBezTo>
                      <a:pt x="7037" y="5775"/>
                      <a:pt x="5882" y="4680"/>
                      <a:pt x="4680" y="3656"/>
                    </a:cubicBezTo>
                    <a:cubicBezTo>
                      <a:pt x="3918" y="3013"/>
                      <a:pt x="3144" y="2394"/>
                      <a:pt x="2370" y="1787"/>
                    </a:cubicBezTo>
                    <a:cubicBezTo>
                      <a:pt x="1596" y="1168"/>
                      <a:pt x="787"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37"/>
              <p:cNvSpPr/>
              <p:nvPr/>
            </p:nvSpPr>
            <p:spPr>
              <a:xfrm>
                <a:off x="4340407" y="684931"/>
                <a:ext cx="114662" cy="224479"/>
              </a:xfrm>
              <a:custGeom>
                <a:avLst/>
                <a:gdLst/>
                <a:ahLst/>
                <a:cxnLst/>
                <a:rect l="l" t="t" r="r" b="b"/>
                <a:pathLst>
                  <a:path w="9324" h="18254" extrusionOk="0">
                    <a:moveTo>
                      <a:pt x="1" y="1"/>
                    </a:moveTo>
                    <a:lnTo>
                      <a:pt x="1" y="1"/>
                    </a:lnTo>
                    <a:cubicBezTo>
                      <a:pt x="227" y="882"/>
                      <a:pt x="465" y="1763"/>
                      <a:pt x="739" y="2632"/>
                    </a:cubicBezTo>
                    <a:cubicBezTo>
                      <a:pt x="1037" y="3549"/>
                      <a:pt x="1370" y="4466"/>
                      <a:pt x="1703" y="5371"/>
                    </a:cubicBezTo>
                    <a:cubicBezTo>
                      <a:pt x="2346" y="7133"/>
                      <a:pt x="3061" y="8871"/>
                      <a:pt x="3787" y="10597"/>
                    </a:cubicBezTo>
                    <a:cubicBezTo>
                      <a:pt x="4513" y="12324"/>
                      <a:pt x="5240" y="14050"/>
                      <a:pt x="6073" y="15729"/>
                    </a:cubicBezTo>
                    <a:cubicBezTo>
                      <a:pt x="6490" y="16574"/>
                      <a:pt x="6918" y="17420"/>
                      <a:pt x="7359" y="18253"/>
                    </a:cubicBezTo>
                    <a:cubicBezTo>
                      <a:pt x="8002" y="17943"/>
                      <a:pt x="8657" y="17646"/>
                      <a:pt x="9323" y="17384"/>
                    </a:cubicBezTo>
                    <a:cubicBezTo>
                      <a:pt x="8716" y="15824"/>
                      <a:pt x="8073" y="14288"/>
                      <a:pt x="7347" y="12788"/>
                    </a:cubicBezTo>
                    <a:cubicBezTo>
                      <a:pt x="6537" y="11097"/>
                      <a:pt x="5668" y="9442"/>
                      <a:pt x="4775" y="7799"/>
                    </a:cubicBezTo>
                    <a:cubicBezTo>
                      <a:pt x="4049" y="6454"/>
                      <a:pt x="3299" y="5120"/>
                      <a:pt x="2501" y="3811"/>
                    </a:cubicBezTo>
                    <a:cubicBezTo>
                      <a:pt x="2108" y="3144"/>
                      <a:pt x="1715" y="2489"/>
                      <a:pt x="1287" y="1846"/>
                    </a:cubicBezTo>
                    <a:cubicBezTo>
                      <a:pt x="858" y="1215"/>
                      <a:pt x="441"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3" name="Google Shape;1853;p37"/>
              <p:cNvSpPr/>
              <p:nvPr/>
            </p:nvSpPr>
            <p:spPr>
              <a:xfrm>
                <a:off x="4472187" y="794157"/>
                <a:ext cx="34716" cy="95035"/>
              </a:xfrm>
              <a:custGeom>
                <a:avLst/>
                <a:gdLst/>
                <a:ahLst/>
                <a:cxnLst/>
                <a:rect l="l" t="t" r="r" b="b"/>
                <a:pathLst>
                  <a:path w="2823" h="7728" extrusionOk="0">
                    <a:moveTo>
                      <a:pt x="0" y="1"/>
                    </a:moveTo>
                    <a:cubicBezTo>
                      <a:pt x="84" y="2501"/>
                      <a:pt x="358" y="5001"/>
                      <a:pt x="810" y="7466"/>
                    </a:cubicBezTo>
                    <a:cubicBezTo>
                      <a:pt x="834" y="7561"/>
                      <a:pt x="846" y="7645"/>
                      <a:pt x="870" y="7728"/>
                    </a:cubicBezTo>
                    <a:cubicBezTo>
                      <a:pt x="1513" y="7537"/>
                      <a:pt x="2156" y="7383"/>
                      <a:pt x="2822" y="7240"/>
                    </a:cubicBezTo>
                    <a:cubicBezTo>
                      <a:pt x="2810" y="7180"/>
                      <a:pt x="2787" y="7121"/>
                      <a:pt x="2763" y="7073"/>
                    </a:cubicBezTo>
                    <a:cubicBezTo>
                      <a:pt x="1989" y="4668"/>
                      <a:pt x="965" y="2370"/>
                      <a:pt x="12" y="37"/>
                    </a:cubicBezTo>
                    <a:lnTo>
                      <a:pt x="0"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37"/>
              <p:cNvSpPr/>
              <p:nvPr/>
            </p:nvSpPr>
            <p:spPr>
              <a:xfrm>
                <a:off x="4187254" y="1305303"/>
                <a:ext cx="95330" cy="47739"/>
              </a:xfrm>
              <a:custGeom>
                <a:avLst/>
                <a:gdLst/>
                <a:ahLst/>
                <a:cxnLst/>
                <a:rect l="l" t="t" r="r" b="b"/>
                <a:pathLst>
                  <a:path w="7752" h="3882" extrusionOk="0">
                    <a:moveTo>
                      <a:pt x="7038" y="0"/>
                    </a:moveTo>
                    <a:cubicBezTo>
                      <a:pt x="6716" y="155"/>
                      <a:pt x="6395" y="298"/>
                      <a:pt x="6085" y="465"/>
                    </a:cubicBezTo>
                    <a:cubicBezTo>
                      <a:pt x="5025" y="1001"/>
                      <a:pt x="3990" y="1572"/>
                      <a:pt x="2977" y="2167"/>
                    </a:cubicBezTo>
                    <a:cubicBezTo>
                      <a:pt x="1977" y="2739"/>
                      <a:pt x="989" y="3310"/>
                      <a:pt x="1" y="3882"/>
                    </a:cubicBezTo>
                    <a:cubicBezTo>
                      <a:pt x="2311" y="3453"/>
                      <a:pt x="4585" y="2858"/>
                      <a:pt x="6799" y="2084"/>
                    </a:cubicBezTo>
                    <a:cubicBezTo>
                      <a:pt x="7121" y="1965"/>
                      <a:pt x="7442" y="1846"/>
                      <a:pt x="7752" y="1727"/>
                    </a:cubicBezTo>
                    <a:cubicBezTo>
                      <a:pt x="7502" y="1167"/>
                      <a:pt x="7264" y="584"/>
                      <a:pt x="7038"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37"/>
              <p:cNvSpPr/>
              <p:nvPr/>
            </p:nvSpPr>
            <p:spPr>
              <a:xfrm>
                <a:off x="4104824" y="1358010"/>
                <a:ext cx="209242" cy="147312"/>
              </a:xfrm>
              <a:custGeom>
                <a:avLst/>
                <a:gdLst/>
                <a:ahLst/>
                <a:cxnLst/>
                <a:rect l="l" t="t" r="r" b="b"/>
                <a:pathLst>
                  <a:path w="17015" h="11979" extrusionOk="0">
                    <a:moveTo>
                      <a:pt x="15800" y="1"/>
                    </a:moveTo>
                    <a:cubicBezTo>
                      <a:pt x="13681" y="1334"/>
                      <a:pt x="11597" y="2751"/>
                      <a:pt x="9609" y="4299"/>
                    </a:cubicBezTo>
                    <a:cubicBezTo>
                      <a:pt x="7335" y="6061"/>
                      <a:pt x="5108" y="7918"/>
                      <a:pt x="2870" y="9740"/>
                    </a:cubicBezTo>
                    <a:cubicBezTo>
                      <a:pt x="1941" y="10502"/>
                      <a:pt x="989" y="11264"/>
                      <a:pt x="1" y="11966"/>
                    </a:cubicBezTo>
                    <a:cubicBezTo>
                      <a:pt x="1" y="11966"/>
                      <a:pt x="1" y="11978"/>
                      <a:pt x="1" y="11978"/>
                    </a:cubicBezTo>
                    <a:cubicBezTo>
                      <a:pt x="1370" y="11490"/>
                      <a:pt x="2739" y="10990"/>
                      <a:pt x="4073" y="10407"/>
                    </a:cubicBezTo>
                    <a:cubicBezTo>
                      <a:pt x="5394" y="9823"/>
                      <a:pt x="6692" y="9169"/>
                      <a:pt x="7954" y="8454"/>
                    </a:cubicBezTo>
                    <a:cubicBezTo>
                      <a:pt x="9228" y="7728"/>
                      <a:pt x="10466" y="6954"/>
                      <a:pt x="11657" y="6121"/>
                    </a:cubicBezTo>
                    <a:cubicBezTo>
                      <a:pt x="12336" y="5632"/>
                      <a:pt x="13014" y="5156"/>
                      <a:pt x="13669" y="4632"/>
                    </a:cubicBezTo>
                    <a:cubicBezTo>
                      <a:pt x="14241" y="4180"/>
                      <a:pt x="14800" y="3715"/>
                      <a:pt x="15360" y="3251"/>
                    </a:cubicBezTo>
                    <a:cubicBezTo>
                      <a:pt x="15919" y="2787"/>
                      <a:pt x="16467" y="2311"/>
                      <a:pt x="17015" y="1834"/>
                    </a:cubicBezTo>
                    <a:cubicBezTo>
                      <a:pt x="16586" y="1239"/>
                      <a:pt x="16181" y="632"/>
                      <a:pt x="1580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 name="Google Shape;1856;p37"/>
              <p:cNvSpPr/>
              <p:nvPr/>
            </p:nvSpPr>
            <p:spPr>
              <a:xfrm>
                <a:off x="4063824" y="925790"/>
                <a:ext cx="232238" cy="130464"/>
              </a:xfrm>
              <a:custGeom>
                <a:avLst/>
                <a:gdLst/>
                <a:ahLst/>
                <a:cxnLst/>
                <a:rect l="l" t="t" r="r" b="b"/>
                <a:pathLst>
                  <a:path w="18885" h="10609" extrusionOk="0">
                    <a:moveTo>
                      <a:pt x="1" y="1"/>
                    </a:moveTo>
                    <a:lnTo>
                      <a:pt x="1" y="1"/>
                    </a:lnTo>
                    <a:cubicBezTo>
                      <a:pt x="370" y="239"/>
                      <a:pt x="727" y="489"/>
                      <a:pt x="1108" y="727"/>
                    </a:cubicBezTo>
                    <a:cubicBezTo>
                      <a:pt x="1477" y="965"/>
                      <a:pt x="1858" y="1203"/>
                      <a:pt x="2227" y="1441"/>
                    </a:cubicBezTo>
                    <a:cubicBezTo>
                      <a:pt x="2978" y="1906"/>
                      <a:pt x="3728" y="2382"/>
                      <a:pt x="4478" y="2858"/>
                    </a:cubicBezTo>
                    <a:cubicBezTo>
                      <a:pt x="5990" y="3811"/>
                      <a:pt x="7490" y="4775"/>
                      <a:pt x="9014" y="5692"/>
                    </a:cubicBezTo>
                    <a:cubicBezTo>
                      <a:pt x="10538" y="6620"/>
                      <a:pt x="12086" y="7537"/>
                      <a:pt x="13669" y="8371"/>
                    </a:cubicBezTo>
                    <a:cubicBezTo>
                      <a:pt x="15110" y="9156"/>
                      <a:pt x="16563" y="9895"/>
                      <a:pt x="18027" y="10609"/>
                    </a:cubicBezTo>
                    <a:cubicBezTo>
                      <a:pt x="18289" y="10061"/>
                      <a:pt x="18575" y="9514"/>
                      <a:pt x="18884" y="8990"/>
                    </a:cubicBezTo>
                    <a:cubicBezTo>
                      <a:pt x="17491" y="8097"/>
                      <a:pt x="16098" y="7228"/>
                      <a:pt x="14669" y="6418"/>
                    </a:cubicBezTo>
                    <a:cubicBezTo>
                      <a:pt x="13038" y="5489"/>
                      <a:pt x="11383" y="4632"/>
                      <a:pt x="9693" y="3834"/>
                    </a:cubicBezTo>
                    <a:cubicBezTo>
                      <a:pt x="8121" y="3108"/>
                      <a:pt x="6526" y="2429"/>
                      <a:pt x="4930" y="1798"/>
                    </a:cubicBezTo>
                    <a:cubicBezTo>
                      <a:pt x="4109" y="1477"/>
                      <a:pt x="3299" y="1155"/>
                      <a:pt x="2477" y="858"/>
                    </a:cubicBezTo>
                    <a:cubicBezTo>
                      <a:pt x="2073" y="703"/>
                      <a:pt x="1680" y="560"/>
                      <a:pt x="1275" y="405"/>
                    </a:cubicBezTo>
                    <a:cubicBezTo>
                      <a:pt x="870" y="262"/>
                      <a:pt x="418" y="13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 name="Google Shape;1857;p37"/>
              <p:cNvSpPr/>
              <p:nvPr/>
            </p:nvSpPr>
            <p:spPr>
              <a:xfrm>
                <a:off x="4022246" y="1248931"/>
                <a:ext cx="240724" cy="70883"/>
              </a:xfrm>
              <a:custGeom>
                <a:avLst/>
                <a:gdLst/>
                <a:ahLst/>
                <a:cxnLst/>
                <a:rect l="l" t="t" r="r" b="b"/>
                <a:pathLst>
                  <a:path w="19575" h="5764" extrusionOk="0">
                    <a:moveTo>
                      <a:pt x="19217" y="1"/>
                    </a:moveTo>
                    <a:cubicBezTo>
                      <a:pt x="18693" y="60"/>
                      <a:pt x="18170" y="132"/>
                      <a:pt x="17646" y="203"/>
                    </a:cubicBezTo>
                    <a:cubicBezTo>
                      <a:pt x="16729" y="322"/>
                      <a:pt x="15812" y="453"/>
                      <a:pt x="14907" y="608"/>
                    </a:cubicBezTo>
                    <a:cubicBezTo>
                      <a:pt x="14002" y="774"/>
                      <a:pt x="13121" y="977"/>
                      <a:pt x="12228" y="1227"/>
                    </a:cubicBezTo>
                    <a:cubicBezTo>
                      <a:pt x="10430" y="1727"/>
                      <a:pt x="8656" y="2334"/>
                      <a:pt x="6894" y="2977"/>
                    </a:cubicBezTo>
                    <a:cubicBezTo>
                      <a:pt x="5823" y="3382"/>
                      <a:pt x="4763" y="3799"/>
                      <a:pt x="3703" y="4227"/>
                    </a:cubicBezTo>
                    <a:cubicBezTo>
                      <a:pt x="3191" y="4430"/>
                      <a:pt x="2691" y="4644"/>
                      <a:pt x="2179" y="4870"/>
                    </a:cubicBezTo>
                    <a:cubicBezTo>
                      <a:pt x="1679" y="5085"/>
                      <a:pt x="1179" y="5299"/>
                      <a:pt x="667" y="5501"/>
                    </a:cubicBezTo>
                    <a:lnTo>
                      <a:pt x="691" y="5489"/>
                    </a:lnTo>
                    <a:lnTo>
                      <a:pt x="691" y="5489"/>
                    </a:lnTo>
                    <a:cubicBezTo>
                      <a:pt x="465" y="5573"/>
                      <a:pt x="239" y="5668"/>
                      <a:pt x="1" y="5763"/>
                    </a:cubicBezTo>
                    <a:cubicBezTo>
                      <a:pt x="453" y="5716"/>
                      <a:pt x="894" y="5656"/>
                      <a:pt x="1346" y="5608"/>
                    </a:cubicBezTo>
                    <a:cubicBezTo>
                      <a:pt x="1787" y="5561"/>
                      <a:pt x="2275" y="5513"/>
                      <a:pt x="2751" y="5466"/>
                    </a:cubicBezTo>
                    <a:cubicBezTo>
                      <a:pt x="3680" y="5358"/>
                      <a:pt x="4608" y="5216"/>
                      <a:pt x="5525" y="5049"/>
                    </a:cubicBezTo>
                    <a:cubicBezTo>
                      <a:pt x="7371" y="4739"/>
                      <a:pt x="9204" y="4334"/>
                      <a:pt x="11026" y="3930"/>
                    </a:cubicBezTo>
                    <a:cubicBezTo>
                      <a:pt x="12824" y="3525"/>
                      <a:pt x="14621" y="3120"/>
                      <a:pt x="16395" y="2620"/>
                    </a:cubicBezTo>
                    <a:cubicBezTo>
                      <a:pt x="17455" y="2322"/>
                      <a:pt x="18515" y="2013"/>
                      <a:pt x="19574" y="1691"/>
                    </a:cubicBezTo>
                    <a:cubicBezTo>
                      <a:pt x="19432" y="1144"/>
                      <a:pt x="19324" y="572"/>
                      <a:pt x="1921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37"/>
              <p:cNvSpPr/>
              <p:nvPr/>
            </p:nvSpPr>
            <p:spPr>
              <a:xfrm>
                <a:off x="4224736" y="1433271"/>
                <a:ext cx="159314" cy="198408"/>
              </a:xfrm>
              <a:custGeom>
                <a:avLst/>
                <a:gdLst/>
                <a:ahLst/>
                <a:cxnLst/>
                <a:rect l="l" t="t" r="r" b="b"/>
                <a:pathLst>
                  <a:path w="12955" h="16134" extrusionOk="0">
                    <a:moveTo>
                      <a:pt x="11157" y="1"/>
                    </a:moveTo>
                    <a:cubicBezTo>
                      <a:pt x="10717" y="453"/>
                      <a:pt x="10288" y="917"/>
                      <a:pt x="9871" y="1382"/>
                    </a:cubicBezTo>
                    <a:cubicBezTo>
                      <a:pt x="8835" y="2537"/>
                      <a:pt x="7871" y="3751"/>
                      <a:pt x="6966" y="5013"/>
                    </a:cubicBezTo>
                    <a:cubicBezTo>
                      <a:pt x="5263" y="7347"/>
                      <a:pt x="3644" y="9752"/>
                      <a:pt x="2180" y="12240"/>
                    </a:cubicBezTo>
                    <a:cubicBezTo>
                      <a:pt x="1799" y="12883"/>
                      <a:pt x="1430" y="13526"/>
                      <a:pt x="1072" y="14181"/>
                    </a:cubicBezTo>
                    <a:cubicBezTo>
                      <a:pt x="715" y="14836"/>
                      <a:pt x="370" y="15491"/>
                      <a:pt x="1" y="16133"/>
                    </a:cubicBezTo>
                    <a:cubicBezTo>
                      <a:pt x="513" y="15633"/>
                      <a:pt x="1049" y="15169"/>
                      <a:pt x="1584" y="14681"/>
                    </a:cubicBezTo>
                    <a:cubicBezTo>
                      <a:pt x="2108" y="14193"/>
                      <a:pt x="2620" y="13693"/>
                      <a:pt x="3144" y="13193"/>
                    </a:cubicBezTo>
                    <a:cubicBezTo>
                      <a:pt x="4168" y="12181"/>
                      <a:pt x="5144" y="11121"/>
                      <a:pt x="6109" y="10049"/>
                    </a:cubicBezTo>
                    <a:cubicBezTo>
                      <a:pt x="7061" y="8978"/>
                      <a:pt x="8002" y="7859"/>
                      <a:pt x="8931" y="6751"/>
                    </a:cubicBezTo>
                    <a:cubicBezTo>
                      <a:pt x="9931" y="5561"/>
                      <a:pt x="10895" y="4346"/>
                      <a:pt x="11800" y="3084"/>
                    </a:cubicBezTo>
                    <a:cubicBezTo>
                      <a:pt x="12193" y="2537"/>
                      <a:pt x="12574" y="2001"/>
                      <a:pt x="12955" y="1441"/>
                    </a:cubicBezTo>
                    <a:cubicBezTo>
                      <a:pt x="12336" y="1001"/>
                      <a:pt x="11729" y="512"/>
                      <a:pt x="111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37"/>
              <p:cNvSpPr/>
              <p:nvPr/>
            </p:nvSpPr>
            <p:spPr>
              <a:xfrm>
                <a:off x="4001020" y="1100758"/>
                <a:ext cx="259465" cy="49350"/>
              </a:xfrm>
              <a:custGeom>
                <a:avLst/>
                <a:gdLst/>
                <a:ahLst/>
                <a:cxnLst/>
                <a:rect l="l" t="t" r="r" b="b"/>
                <a:pathLst>
                  <a:path w="21099" h="4013" extrusionOk="0">
                    <a:moveTo>
                      <a:pt x="1488" y="0"/>
                    </a:moveTo>
                    <a:cubicBezTo>
                      <a:pt x="988" y="24"/>
                      <a:pt x="500" y="60"/>
                      <a:pt x="0" y="96"/>
                    </a:cubicBezTo>
                    <a:cubicBezTo>
                      <a:pt x="488" y="215"/>
                      <a:pt x="965" y="346"/>
                      <a:pt x="1441" y="465"/>
                    </a:cubicBezTo>
                    <a:cubicBezTo>
                      <a:pt x="1929" y="584"/>
                      <a:pt x="2453" y="679"/>
                      <a:pt x="2965" y="774"/>
                    </a:cubicBezTo>
                    <a:cubicBezTo>
                      <a:pt x="3977" y="965"/>
                      <a:pt x="4989" y="1191"/>
                      <a:pt x="5989" y="1405"/>
                    </a:cubicBezTo>
                    <a:cubicBezTo>
                      <a:pt x="8001" y="1834"/>
                      <a:pt x="10013" y="2263"/>
                      <a:pt x="12037" y="2656"/>
                    </a:cubicBezTo>
                    <a:cubicBezTo>
                      <a:pt x="14954" y="3203"/>
                      <a:pt x="17883" y="3620"/>
                      <a:pt x="20824" y="4013"/>
                    </a:cubicBezTo>
                    <a:cubicBezTo>
                      <a:pt x="20896" y="3465"/>
                      <a:pt x="20991" y="2918"/>
                      <a:pt x="21098" y="2382"/>
                    </a:cubicBezTo>
                    <a:cubicBezTo>
                      <a:pt x="20134" y="2132"/>
                      <a:pt x="19169" y="1905"/>
                      <a:pt x="18205" y="1679"/>
                    </a:cubicBezTo>
                    <a:cubicBezTo>
                      <a:pt x="14216" y="786"/>
                      <a:pt x="10120" y="358"/>
                      <a:pt x="6037" y="143"/>
                    </a:cubicBezTo>
                    <a:cubicBezTo>
                      <a:pt x="5037" y="84"/>
                      <a:pt x="4036" y="48"/>
                      <a:pt x="3036" y="12"/>
                    </a:cubicBezTo>
                    <a:cubicBezTo>
                      <a:pt x="2703" y="0"/>
                      <a:pt x="2370" y="0"/>
                      <a:pt x="203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37"/>
              <p:cNvSpPr/>
              <p:nvPr/>
            </p:nvSpPr>
            <p:spPr>
              <a:xfrm>
                <a:off x="4281994" y="904564"/>
                <a:ext cx="580110" cy="580110"/>
              </a:xfrm>
              <a:custGeom>
                <a:avLst/>
                <a:gdLst/>
                <a:ahLst/>
                <a:cxnLst/>
                <a:rect l="l" t="t" r="r" b="b"/>
                <a:pathLst>
                  <a:path w="47173" h="47173" extrusionOk="0">
                    <a:moveTo>
                      <a:pt x="23587" y="893"/>
                    </a:moveTo>
                    <a:cubicBezTo>
                      <a:pt x="36100" y="893"/>
                      <a:pt x="46280" y="11073"/>
                      <a:pt x="46280" y="23586"/>
                    </a:cubicBezTo>
                    <a:cubicBezTo>
                      <a:pt x="46280" y="36100"/>
                      <a:pt x="36100" y="46280"/>
                      <a:pt x="23587" y="46280"/>
                    </a:cubicBezTo>
                    <a:cubicBezTo>
                      <a:pt x="11073" y="46280"/>
                      <a:pt x="893" y="36100"/>
                      <a:pt x="893" y="23586"/>
                    </a:cubicBezTo>
                    <a:cubicBezTo>
                      <a:pt x="893" y="11061"/>
                      <a:pt x="11073" y="893"/>
                      <a:pt x="23587" y="893"/>
                    </a:cubicBezTo>
                    <a:close/>
                    <a:moveTo>
                      <a:pt x="23587" y="0"/>
                    </a:moveTo>
                    <a:cubicBezTo>
                      <a:pt x="10585" y="0"/>
                      <a:pt x="0" y="10585"/>
                      <a:pt x="0" y="23586"/>
                    </a:cubicBezTo>
                    <a:cubicBezTo>
                      <a:pt x="0" y="36588"/>
                      <a:pt x="10585" y="47173"/>
                      <a:pt x="23587" y="47173"/>
                    </a:cubicBezTo>
                    <a:cubicBezTo>
                      <a:pt x="36600" y="47173"/>
                      <a:pt x="47173" y="36588"/>
                      <a:pt x="47173" y="23586"/>
                    </a:cubicBezTo>
                    <a:cubicBezTo>
                      <a:pt x="47173" y="10573"/>
                      <a:pt x="36588" y="0"/>
                      <a:pt x="2358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61" name="Google Shape;1861;p37"/>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sp>
        <p:nvSpPr>
          <p:cNvPr id="1862" name="Google Shape;1862;p37"/>
          <p:cNvSpPr/>
          <p:nvPr/>
        </p:nvSpPr>
        <p:spPr>
          <a:xfrm>
            <a:off x="1398475" y="1971600"/>
            <a:ext cx="1243200" cy="1243200"/>
          </a:xfrm>
          <a:prstGeom prst="ellipse">
            <a:avLst/>
          </a:prstGeom>
          <a:solidFill>
            <a:schemeClr val="dk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37"/>
          <p:cNvSpPr/>
          <p:nvPr/>
        </p:nvSpPr>
        <p:spPr>
          <a:xfrm flipH="1">
            <a:off x="1398425" y="1971600"/>
            <a:ext cx="1243200" cy="1243200"/>
          </a:xfrm>
          <a:prstGeom prst="pie">
            <a:avLst>
              <a:gd name="adj1" fmla="val 10804768"/>
              <a:gd name="adj2" fmla="val 16200000"/>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37"/>
          <p:cNvSpPr/>
          <p:nvPr/>
        </p:nvSpPr>
        <p:spPr>
          <a:xfrm>
            <a:off x="3950400" y="1971600"/>
            <a:ext cx="1243200" cy="1243200"/>
          </a:xfrm>
          <a:prstGeom prst="ellipse">
            <a:avLst/>
          </a:prstGeom>
          <a:solidFill>
            <a:schemeClr val="dk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37"/>
          <p:cNvSpPr/>
          <p:nvPr/>
        </p:nvSpPr>
        <p:spPr>
          <a:xfrm flipH="1">
            <a:off x="3950350" y="1971600"/>
            <a:ext cx="1243200" cy="1243200"/>
          </a:xfrm>
          <a:prstGeom prst="pie">
            <a:avLst>
              <a:gd name="adj1" fmla="val 6544136"/>
              <a:gd name="adj2" fmla="val 16200000"/>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 name="Google Shape;1866;p37"/>
          <p:cNvSpPr/>
          <p:nvPr/>
        </p:nvSpPr>
        <p:spPr>
          <a:xfrm>
            <a:off x="6502375" y="1971600"/>
            <a:ext cx="1243200" cy="1243200"/>
          </a:xfrm>
          <a:prstGeom prst="ellipse">
            <a:avLst/>
          </a:prstGeom>
          <a:solidFill>
            <a:schemeClr val="dk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 name="Google Shape;1867;p37"/>
          <p:cNvSpPr/>
          <p:nvPr/>
        </p:nvSpPr>
        <p:spPr>
          <a:xfrm flipH="1">
            <a:off x="6502325" y="1971600"/>
            <a:ext cx="1243200" cy="1243200"/>
          </a:xfrm>
          <a:prstGeom prst="pie">
            <a:avLst>
              <a:gd name="adj1" fmla="val 2131707"/>
              <a:gd name="adj2" fmla="val 16200000"/>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68" name="Google Shape;1868;p37"/>
          <p:cNvGrpSpPr/>
          <p:nvPr/>
        </p:nvGrpSpPr>
        <p:grpSpPr>
          <a:xfrm>
            <a:off x="3576747" y="1285475"/>
            <a:ext cx="1990600" cy="2932550"/>
            <a:chOff x="3576747" y="1285475"/>
            <a:chExt cx="1990600" cy="2932550"/>
          </a:xfrm>
        </p:grpSpPr>
        <p:sp>
          <p:nvSpPr>
            <p:cNvPr id="1869" name="Google Shape;1869;p37"/>
            <p:cNvSpPr txBox="1"/>
            <p:nvPr/>
          </p:nvSpPr>
          <p:spPr>
            <a:xfrm>
              <a:off x="3576747" y="3690325"/>
              <a:ext cx="1990500" cy="527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Jupiter is the biggest planet of them all</a:t>
              </a:r>
              <a:endParaRPr>
                <a:solidFill>
                  <a:schemeClr val="lt1"/>
                </a:solidFill>
                <a:latin typeface="Nanum Myeongjo"/>
                <a:ea typeface="Nanum Myeongjo"/>
                <a:cs typeface="Nanum Myeongjo"/>
                <a:sym typeface="Nanum Myeongjo"/>
              </a:endParaRPr>
            </a:p>
          </p:txBody>
        </p:sp>
        <p:sp>
          <p:nvSpPr>
            <p:cNvPr id="1870" name="Google Shape;1870;p37"/>
            <p:cNvSpPr txBox="1"/>
            <p:nvPr/>
          </p:nvSpPr>
          <p:spPr>
            <a:xfrm>
              <a:off x="3576747" y="3283750"/>
              <a:ext cx="1990500" cy="5277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JUNE</a:t>
              </a:r>
              <a:endParaRPr sz="1600">
                <a:solidFill>
                  <a:schemeClr val="lt1"/>
                </a:solidFill>
                <a:latin typeface="Henny Penny"/>
                <a:ea typeface="Henny Penny"/>
                <a:cs typeface="Henny Penny"/>
                <a:sym typeface="Henny Penny"/>
              </a:endParaRPr>
            </a:p>
          </p:txBody>
        </p:sp>
        <p:sp>
          <p:nvSpPr>
            <p:cNvPr id="1871" name="Google Shape;1871;p37"/>
            <p:cNvSpPr txBox="1"/>
            <p:nvPr/>
          </p:nvSpPr>
          <p:spPr>
            <a:xfrm>
              <a:off x="3576847" y="1285475"/>
              <a:ext cx="1990500" cy="52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lt1"/>
                  </a:solidFill>
                  <a:latin typeface="Henny Penny"/>
                  <a:ea typeface="Henny Penny"/>
                  <a:cs typeface="Henny Penny"/>
                  <a:sym typeface="Henny Penny"/>
                </a:rPr>
                <a:t>40%</a:t>
              </a:r>
              <a:endParaRPr sz="2400">
                <a:solidFill>
                  <a:schemeClr val="lt1"/>
                </a:solidFill>
                <a:latin typeface="Henny Penny"/>
                <a:ea typeface="Henny Penny"/>
                <a:cs typeface="Henny Penny"/>
                <a:sym typeface="Henny Penny"/>
              </a:endParaRPr>
            </a:p>
          </p:txBody>
        </p:sp>
      </p:grpSp>
      <p:grpSp>
        <p:nvGrpSpPr>
          <p:cNvPr id="1872" name="Google Shape;1872;p37"/>
          <p:cNvGrpSpPr/>
          <p:nvPr/>
        </p:nvGrpSpPr>
        <p:grpSpPr>
          <a:xfrm>
            <a:off x="6128695" y="1285475"/>
            <a:ext cx="1990517" cy="2932550"/>
            <a:chOff x="6128695" y="1285475"/>
            <a:chExt cx="1990517" cy="2932550"/>
          </a:xfrm>
        </p:grpSpPr>
        <p:sp>
          <p:nvSpPr>
            <p:cNvPr id="1873" name="Google Shape;1873;p37"/>
            <p:cNvSpPr txBox="1"/>
            <p:nvPr/>
          </p:nvSpPr>
          <p:spPr>
            <a:xfrm>
              <a:off x="6129012" y="3690325"/>
              <a:ext cx="1990200" cy="527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Venus is the second planet from the Sun</a:t>
              </a:r>
              <a:endParaRPr>
                <a:solidFill>
                  <a:schemeClr val="lt1"/>
                </a:solidFill>
                <a:latin typeface="Nanum Myeongjo"/>
                <a:ea typeface="Nanum Myeongjo"/>
                <a:cs typeface="Nanum Myeongjo"/>
                <a:sym typeface="Nanum Myeongjo"/>
              </a:endParaRPr>
            </a:p>
          </p:txBody>
        </p:sp>
        <p:sp>
          <p:nvSpPr>
            <p:cNvPr id="1874" name="Google Shape;1874;p37"/>
            <p:cNvSpPr txBox="1"/>
            <p:nvPr/>
          </p:nvSpPr>
          <p:spPr>
            <a:xfrm>
              <a:off x="6128695" y="3283750"/>
              <a:ext cx="1990200" cy="5277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OCTOBER</a:t>
              </a:r>
              <a:endParaRPr sz="1600">
                <a:solidFill>
                  <a:schemeClr val="lt1"/>
                </a:solidFill>
                <a:latin typeface="Henny Penny"/>
                <a:ea typeface="Henny Penny"/>
                <a:cs typeface="Henny Penny"/>
                <a:sym typeface="Henny Penny"/>
              </a:endParaRPr>
            </a:p>
          </p:txBody>
        </p:sp>
        <p:sp>
          <p:nvSpPr>
            <p:cNvPr id="1875" name="Google Shape;1875;p37"/>
            <p:cNvSpPr txBox="1"/>
            <p:nvPr/>
          </p:nvSpPr>
          <p:spPr>
            <a:xfrm>
              <a:off x="6128795" y="1285475"/>
              <a:ext cx="1990200" cy="52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lt1"/>
                  </a:solidFill>
                  <a:latin typeface="Henny Penny"/>
                  <a:ea typeface="Henny Penny"/>
                  <a:cs typeface="Henny Penny"/>
                  <a:sym typeface="Henny Penny"/>
                </a:rPr>
                <a:t>65%</a:t>
              </a:r>
              <a:endParaRPr sz="2400">
                <a:solidFill>
                  <a:schemeClr val="lt1"/>
                </a:solidFill>
                <a:latin typeface="Henny Penny"/>
                <a:ea typeface="Henny Penny"/>
                <a:cs typeface="Henny Penny"/>
                <a:sym typeface="Henny Penny"/>
              </a:endParaRPr>
            </a:p>
          </p:txBody>
        </p:sp>
      </p:grpSp>
      <p:grpSp>
        <p:nvGrpSpPr>
          <p:cNvPr id="1876" name="Google Shape;1876;p37"/>
          <p:cNvGrpSpPr/>
          <p:nvPr/>
        </p:nvGrpSpPr>
        <p:grpSpPr>
          <a:xfrm>
            <a:off x="1024799" y="1285475"/>
            <a:ext cx="1990600" cy="2932550"/>
            <a:chOff x="1024799" y="1285475"/>
            <a:chExt cx="1990600" cy="2932550"/>
          </a:xfrm>
        </p:grpSpPr>
        <p:sp>
          <p:nvSpPr>
            <p:cNvPr id="1877" name="Google Shape;1877;p37"/>
            <p:cNvSpPr txBox="1"/>
            <p:nvPr/>
          </p:nvSpPr>
          <p:spPr>
            <a:xfrm>
              <a:off x="1024799" y="3690325"/>
              <a:ext cx="1990500" cy="527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Mercury is the closest planet to the Sun</a:t>
              </a:r>
              <a:endParaRPr i="1">
                <a:solidFill>
                  <a:schemeClr val="lt1"/>
                </a:solidFill>
                <a:latin typeface="Nanum Myeongjo"/>
                <a:ea typeface="Nanum Myeongjo"/>
                <a:cs typeface="Nanum Myeongjo"/>
                <a:sym typeface="Nanum Myeongjo"/>
              </a:endParaRPr>
            </a:p>
          </p:txBody>
        </p:sp>
        <p:sp>
          <p:nvSpPr>
            <p:cNvPr id="1878" name="Google Shape;1878;p37"/>
            <p:cNvSpPr txBox="1"/>
            <p:nvPr/>
          </p:nvSpPr>
          <p:spPr>
            <a:xfrm>
              <a:off x="1024799" y="3283750"/>
              <a:ext cx="1990500" cy="5277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FEBRUARY</a:t>
              </a:r>
              <a:endParaRPr sz="1600">
                <a:solidFill>
                  <a:schemeClr val="lt1"/>
                </a:solidFill>
                <a:latin typeface="Henny Penny"/>
                <a:ea typeface="Henny Penny"/>
                <a:cs typeface="Henny Penny"/>
                <a:sym typeface="Henny Penny"/>
              </a:endParaRPr>
            </a:p>
          </p:txBody>
        </p:sp>
        <p:sp>
          <p:nvSpPr>
            <p:cNvPr id="1879" name="Google Shape;1879;p37"/>
            <p:cNvSpPr txBox="1"/>
            <p:nvPr/>
          </p:nvSpPr>
          <p:spPr>
            <a:xfrm>
              <a:off x="1024899" y="1285475"/>
              <a:ext cx="1990500" cy="52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lt1"/>
                  </a:solidFill>
                  <a:latin typeface="Henny Penny"/>
                  <a:ea typeface="Henny Penny"/>
                  <a:cs typeface="Henny Penny"/>
                  <a:sym typeface="Henny Penny"/>
                </a:rPr>
                <a:t>25%</a:t>
              </a:r>
              <a:endParaRPr sz="2400">
                <a:solidFill>
                  <a:schemeClr val="lt1"/>
                </a:solidFill>
                <a:latin typeface="Henny Penny"/>
                <a:ea typeface="Henny Penny"/>
                <a:cs typeface="Henny Penny"/>
                <a:sym typeface="Henny Penny"/>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83"/>
        <p:cNvGrpSpPr/>
        <p:nvPr/>
      </p:nvGrpSpPr>
      <p:grpSpPr>
        <a:xfrm>
          <a:off x="0" y="0"/>
          <a:ext cx="0" cy="0"/>
          <a:chOff x="0" y="0"/>
          <a:chExt cx="0" cy="0"/>
        </a:xfrm>
      </p:grpSpPr>
      <p:grpSp>
        <p:nvGrpSpPr>
          <p:cNvPr id="1884" name="Google Shape;1884;p38"/>
          <p:cNvGrpSpPr/>
          <p:nvPr/>
        </p:nvGrpSpPr>
        <p:grpSpPr>
          <a:xfrm>
            <a:off x="304800" y="182261"/>
            <a:ext cx="8534400" cy="4883853"/>
            <a:chOff x="304800" y="182261"/>
            <a:chExt cx="8534400" cy="4883853"/>
          </a:xfrm>
        </p:grpSpPr>
        <p:sp>
          <p:nvSpPr>
            <p:cNvPr id="1885" name="Google Shape;1885;p38"/>
            <p:cNvSpPr/>
            <p:nvPr/>
          </p:nvSpPr>
          <p:spPr>
            <a:xfrm>
              <a:off x="304800" y="308550"/>
              <a:ext cx="8534400" cy="4528200"/>
            </a:xfrm>
            <a:prstGeom prst="rect">
              <a:avLst/>
            </a:prstGeom>
            <a:noFill/>
            <a:ln w="19050" cap="flat" cmpd="sng">
              <a:solidFill>
                <a:srgbClr val="FDFE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 name="Google Shape;1886;p38"/>
            <p:cNvSpPr/>
            <p:nvPr/>
          </p:nvSpPr>
          <p:spPr>
            <a:xfrm>
              <a:off x="4190375" y="223450"/>
              <a:ext cx="748200" cy="149100"/>
            </a:xfrm>
            <a:prstGeom prst="rect">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87" name="Google Shape;1887;p38"/>
            <p:cNvGrpSpPr/>
            <p:nvPr/>
          </p:nvGrpSpPr>
          <p:grpSpPr>
            <a:xfrm>
              <a:off x="410762" y="405356"/>
              <a:ext cx="409391" cy="422087"/>
              <a:chOff x="3212300" y="1445050"/>
              <a:chExt cx="1379350" cy="1422125"/>
            </a:xfrm>
          </p:grpSpPr>
          <p:sp>
            <p:nvSpPr>
              <p:cNvPr id="1888" name="Google Shape;1888;p38"/>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 name="Google Shape;1889;p38"/>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 name="Google Shape;1890;p38"/>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38"/>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38"/>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38"/>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4" name="Google Shape;1894;p38"/>
            <p:cNvGrpSpPr/>
            <p:nvPr/>
          </p:nvGrpSpPr>
          <p:grpSpPr>
            <a:xfrm rot="-5400000">
              <a:off x="394393" y="4333145"/>
              <a:ext cx="409391" cy="422087"/>
              <a:chOff x="3212300" y="1445050"/>
              <a:chExt cx="1379350" cy="1422125"/>
            </a:xfrm>
          </p:grpSpPr>
          <p:sp>
            <p:nvSpPr>
              <p:cNvPr id="1895" name="Google Shape;1895;p38"/>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38"/>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38"/>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 name="Google Shape;1898;p38"/>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38"/>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38"/>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01" name="Google Shape;1901;p38"/>
            <p:cNvGrpSpPr/>
            <p:nvPr/>
          </p:nvGrpSpPr>
          <p:grpSpPr>
            <a:xfrm flipH="1">
              <a:off x="8308870" y="405356"/>
              <a:ext cx="409391" cy="422087"/>
              <a:chOff x="3212300" y="1445050"/>
              <a:chExt cx="1379350" cy="1422125"/>
            </a:xfrm>
          </p:grpSpPr>
          <p:sp>
            <p:nvSpPr>
              <p:cNvPr id="1902" name="Google Shape;1902;p38"/>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38"/>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38"/>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38"/>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38"/>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38"/>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08" name="Google Shape;1908;p38"/>
            <p:cNvGrpSpPr/>
            <p:nvPr/>
          </p:nvGrpSpPr>
          <p:grpSpPr>
            <a:xfrm rot="5400000" flipH="1">
              <a:off x="8325239" y="4333145"/>
              <a:ext cx="409391" cy="422087"/>
              <a:chOff x="3212300" y="1445050"/>
              <a:chExt cx="1379350" cy="1422125"/>
            </a:xfrm>
          </p:grpSpPr>
          <p:sp>
            <p:nvSpPr>
              <p:cNvPr id="1909" name="Google Shape;1909;p38"/>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38"/>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38"/>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38"/>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38"/>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38"/>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5" name="Google Shape;1915;p38"/>
            <p:cNvGrpSpPr/>
            <p:nvPr/>
          </p:nvGrpSpPr>
          <p:grpSpPr>
            <a:xfrm>
              <a:off x="4291407" y="182261"/>
              <a:ext cx="561186" cy="209494"/>
              <a:chOff x="2480050" y="3908075"/>
              <a:chExt cx="1355850" cy="506025"/>
            </a:xfrm>
          </p:grpSpPr>
          <p:sp>
            <p:nvSpPr>
              <p:cNvPr id="1916" name="Google Shape;1916;p38"/>
              <p:cNvSpPr/>
              <p:nvPr/>
            </p:nvSpPr>
            <p:spPr>
              <a:xfrm>
                <a:off x="2480050" y="3908075"/>
                <a:ext cx="663200" cy="506025"/>
              </a:xfrm>
              <a:custGeom>
                <a:avLst/>
                <a:gdLst/>
                <a:ahLst/>
                <a:cxnLst/>
                <a:rect l="l" t="t" r="r" b="b"/>
                <a:pathLst>
                  <a:path w="26528" h="20241" extrusionOk="0">
                    <a:moveTo>
                      <a:pt x="17517" y="9548"/>
                    </a:moveTo>
                    <a:cubicBezTo>
                      <a:pt x="17519" y="9548"/>
                      <a:pt x="17522" y="9548"/>
                      <a:pt x="17525" y="9550"/>
                    </a:cubicBezTo>
                    <a:lnTo>
                      <a:pt x="17525" y="9550"/>
                    </a:lnTo>
                    <a:cubicBezTo>
                      <a:pt x="17526" y="9549"/>
                      <a:pt x="17526" y="9549"/>
                      <a:pt x="17527" y="9548"/>
                    </a:cubicBezTo>
                    <a:cubicBezTo>
                      <a:pt x="17530" y="9548"/>
                      <a:pt x="17528" y="9549"/>
                      <a:pt x="17525" y="9550"/>
                    </a:cubicBezTo>
                    <a:lnTo>
                      <a:pt x="17525" y="9550"/>
                    </a:lnTo>
                    <a:cubicBezTo>
                      <a:pt x="17525" y="9550"/>
                      <a:pt x="17525" y="9550"/>
                      <a:pt x="17525" y="9550"/>
                    </a:cubicBezTo>
                    <a:lnTo>
                      <a:pt x="17525" y="9550"/>
                    </a:lnTo>
                    <a:cubicBezTo>
                      <a:pt x="17525" y="9550"/>
                      <a:pt x="17524" y="9550"/>
                      <a:pt x="17524" y="9550"/>
                    </a:cubicBezTo>
                    <a:lnTo>
                      <a:pt x="17524" y="9550"/>
                    </a:lnTo>
                    <a:cubicBezTo>
                      <a:pt x="17524" y="9550"/>
                      <a:pt x="17525" y="9550"/>
                      <a:pt x="17525" y="9550"/>
                    </a:cubicBezTo>
                    <a:lnTo>
                      <a:pt x="17525" y="9550"/>
                    </a:lnTo>
                    <a:cubicBezTo>
                      <a:pt x="17579" y="9572"/>
                      <a:pt x="17799" y="9772"/>
                      <a:pt x="17908" y="10013"/>
                    </a:cubicBezTo>
                    <a:cubicBezTo>
                      <a:pt x="18063" y="10334"/>
                      <a:pt x="18170" y="10668"/>
                      <a:pt x="18241" y="11013"/>
                    </a:cubicBezTo>
                    <a:cubicBezTo>
                      <a:pt x="18412" y="11889"/>
                      <a:pt x="18277" y="12816"/>
                      <a:pt x="17875" y="13557"/>
                    </a:cubicBezTo>
                    <a:lnTo>
                      <a:pt x="17875" y="13557"/>
                    </a:lnTo>
                    <a:cubicBezTo>
                      <a:pt x="17182" y="12711"/>
                      <a:pt x="16814" y="11575"/>
                      <a:pt x="17003" y="10596"/>
                    </a:cubicBezTo>
                    <a:cubicBezTo>
                      <a:pt x="17074" y="10287"/>
                      <a:pt x="17182" y="9989"/>
                      <a:pt x="17348" y="9727"/>
                    </a:cubicBezTo>
                    <a:cubicBezTo>
                      <a:pt x="17395" y="9656"/>
                      <a:pt x="17454" y="9598"/>
                      <a:pt x="17524" y="9550"/>
                    </a:cubicBezTo>
                    <a:lnTo>
                      <a:pt x="17524" y="9550"/>
                    </a:lnTo>
                    <a:cubicBezTo>
                      <a:pt x="17518" y="9552"/>
                      <a:pt x="17508" y="9554"/>
                      <a:pt x="17505" y="9554"/>
                    </a:cubicBezTo>
                    <a:cubicBezTo>
                      <a:pt x="17502" y="9554"/>
                      <a:pt x="17503" y="9552"/>
                      <a:pt x="17515" y="9548"/>
                    </a:cubicBezTo>
                    <a:cubicBezTo>
                      <a:pt x="17516" y="9548"/>
                      <a:pt x="17516" y="9548"/>
                      <a:pt x="17517" y="9548"/>
                    </a:cubicBezTo>
                    <a:close/>
                    <a:moveTo>
                      <a:pt x="25066" y="0"/>
                    </a:moveTo>
                    <a:cubicBezTo>
                      <a:pt x="24975" y="0"/>
                      <a:pt x="24883" y="23"/>
                      <a:pt x="24802" y="71"/>
                    </a:cubicBezTo>
                    <a:cubicBezTo>
                      <a:pt x="24611" y="190"/>
                      <a:pt x="24504" y="476"/>
                      <a:pt x="24683" y="642"/>
                    </a:cubicBezTo>
                    <a:cubicBezTo>
                      <a:pt x="24528" y="464"/>
                      <a:pt x="24659" y="202"/>
                      <a:pt x="24825" y="130"/>
                    </a:cubicBezTo>
                    <a:cubicBezTo>
                      <a:pt x="24884" y="108"/>
                      <a:pt x="24946" y="98"/>
                      <a:pt x="25006" y="98"/>
                    </a:cubicBezTo>
                    <a:cubicBezTo>
                      <a:pt x="25142" y="98"/>
                      <a:pt x="25274" y="151"/>
                      <a:pt x="25373" y="250"/>
                    </a:cubicBezTo>
                    <a:cubicBezTo>
                      <a:pt x="25659" y="535"/>
                      <a:pt x="25790" y="940"/>
                      <a:pt x="25742" y="1345"/>
                    </a:cubicBezTo>
                    <a:cubicBezTo>
                      <a:pt x="25659" y="2155"/>
                      <a:pt x="25135" y="2845"/>
                      <a:pt x="24468" y="3309"/>
                    </a:cubicBezTo>
                    <a:cubicBezTo>
                      <a:pt x="23801" y="3798"/>
                      <a:pt x="23016" y="4191"/>
                      <a:pt x="22349" y="4833"/>
                    </a:cubicBezTo>
                    <a:cubicBezTo>
                      <a:pt x="21992" y="5179"/>
                      <a:pt x="21730" y="5595"/>
                      <a:pt x="21587" y="6072"/>
                    </a:cubicBezTo>
                    <a:cubicBezTo>
                      <a:pt x="21432" y="6607"/>
                      <a:pt x="21539" y="7179"/>
                      <a:pt x="21873" y="7631"/>
                    </a:cubicBezTo>
                    <a:cubicBezTo>
                      <a:pt x="22551" y="8489"/>
                      <a:pt x="23587" y="8667"/>
                      <a:pt x="24278" y="8965"/>
                    </a:cubicBezTo>
                    <a:cubicBezTo>
                      <a:pt x="24611" y="9084"/>
                      <a:pt x="24909" y="9286"/>
                      <a:pt x="25147" y="9536"/>
                    </a:cubicBezTo>
                    <a:cubicBezTo>
                      <a:pt x="25337" y="9739"/>
                      <a:pt x="25409" y="10025"/>
                      <a:pt x="25349" y="10298"/>
                    </a:cubicBezTo>
                    <a:cubicBezTo>
                      <a:pt x="25278" y="10656"/>
                      <a:pt x="25135" y="10989"/>
                      <a:pt x="24956" y="11299"/>
                    </a:cubicBezTo>
                    <a:cubicBezTo>
                      <a:pt x="24778" y="11656"/>
                      <a:pt x="24563" y="11989"/>
                      <a:pt x="24325" y="12299"/>
                    </a:cubicBezTo>
                    <a:cubicBezTo>
                      <a:pt x="23849" y="12930"/>
                      <a:pt x="23266" y="13465"/>
                      <a:pt x="22611" y="13906"/>
                    </a:cubicBezTo>
                    <a:cubicBezTo>
                      <a:pt x="21956" y="14323"/>
                      <a:pt x="21218" y="14668"/>
                      <a:pt x="20527" y="14763"/>
                    </a:cubicBezTo>
                    <a:cubicBezTo>
                      <a:pt x="20400" y="14784"/>
                      <a:pt x="20273" y="14794"/>
                      <a:pt x="20146" y="14794"/>
                    </a:cubicBezTo>
                    <a:cubicBezTo>
                      <a:pt x="19829" y="14794"/>
                      <a:pt x="19516" y="14731"/>
                      <a:pt x="19224" y="14611"/>
                    </a:cubicBezTo>
                    <a:lnTo>
                      <a:pt x="19224" y="14611"/>
                    </a:lnTo>
                    <a:cubicBezTo>
                      <a:pt x="19411" y="14312"/>
                      <a:pt x="19565" y="13991"/>
                      <a:pt x="19682" y="13656"/>
                    </a:cubicBezTo>
                    <a:cubicBezTo>
                      <a:pt x="20015" y="12703"/>
                      <a:pt x="20087" y="11668"/>
                      <a:pt x="19884" y="10679"/>
                    </a:cubicBezTo>
                    <a:cubicBezTo>
                      <a:pt x="19777" y="10179"/>
                      <a:pt x="19610" y="9703"/>
                      <a:pt x="19384" y="9251"/>
                    </a:cubicBezTo>
                    <a:cubicBezTo>
                      <a:pt x="19253" y="8989"/>
                      <a:pt x="19087" y="8751"/>
                      <a:pt x="18884" y="8536"/>
                    </a:cubicBezTo>
                    <a:cubicBezTo>
                      <a:pt x="18646" y="8274"/>
                      <a:pt x="18337" y="8072"/>
                      <a:pt x="17991" y="7965"/>
                    </a:cubicBezTo>
                    <a:cubicBezTo>
                      <a:pt x="17834" y="7916"/>
                      <a:pt x="17674" y="7892"/>
                      <a:pt x="17515" y="7892"/>
                    </a:cubicBezTo>
                    <a:cubicBezTo>
                      <a:pt x="17250" y="7892"/>
                      <a:pt x="16986" y="7958"/>
                      <a:pt x="16741" y="8084"/>
                    </a:cubicBezTo>
                    <a:cubicBezTo>
                      <a:pt x="16443" y="8262"/>
                      <a:pt x="16193" y="8501"/>
                      <a:pt x="16003" y="8786"/>
                    </a:cubicBezTo>
                    <a:cubicBezTo>
                      <a:pt x="15705" y="9251"/>
                      <a:pt x="15515" y="9763"/>
                      <a:pt x="15419" y="10298"/>
                    </a:cubicBezTo>
                    <a:cubicBezTo>
                      <a:pt x="15265" y="11310"/>
                      <a:pt x="15431" y="12346"/>
                      <a:pt x="15884" y="13251"/>
                    </a:cubicBezTo>
                    <a:cubicBezTo>
                      <a:pt x="16129" y="13768"/>
                      <a:pt x="16452" y="14243"/>
                      <a:pt x="16837" y="14659"/>
                    </a:cubicBezTo>
                    <a:lnTo>
                      <a:pt x="16837" y="14659"/>
                    </a:lnTo>
                    <a:cubicBezTo>
                      <a:pt x="16316" y="14989"/>
                      <a:pt x="15718" y="15172"/>
                      <a:pt x="15105" y="15172"/>
                    </a:cubicBezTo>
                    <a:cubicBezTo>
                      <a:pt x="15051" y="15172"/>
                      <a:pt x="14997" y="15171"/>
                      <a:pt x="14943" y="15168"/>
                    </a:cubicBezTo>
                    <a:cubicBezTo>
                      <a:pt x="14265" y="15120"/>
                      <a:pt x="13717" y="14870"/>
                      <a:pt x="13145" y="14358"/>
                    </a:cubicBezTo>
                    <a:cubicBezTo>
                      <a:pt x="12574" y="13846"/>
                      <a:pt x="11919" y="13180"/>
                      <a:pt x="11252" y="12608"/>
                    </a:cubicBezTo>
                    <a:cubicBezTo>
                      <a:pt x="10586" y="12025"/>
                      <a:pt x="9871" y="11477"/>
                      <a:pt x="9121" y="11001"/>
                    </a:cubicBezTo>
                    <a:cubicBezTo>
                      <a:pt x="8323" y="10489"/>
                      <a:pt x="7466" y="10096"/>
                      <a:pt x="6573" y="9846"/>
                    </a:cubicBezTo>
                    <a:cubicBezTo>
                      <a:pt x="6091" y="9703"/>
                      <a:pt x="5594" y="9632"/>
                      <a:pt x="5097" y="9632"/>
                    </a:cubicBezTo>
                    <a:cubicBezTo>
                      <a:pt x="4600" y="9632"/>
                      <a:pt x="4103" y="9703"/>
                      <a:pt x="3620" y="9846"/>
                    </a:cubicBezTo>
                    <a:cubicBezTo>
                      <a:pt x="1632" y="10465"/>
                      <a:pt x="275" y="12299"/>
                      <a:pt x="132" y="14287"/>
                    </a:cubicBezTo>
                    <a:cubicBezTo>
                      <a:pt x="1" y="16263"/>
                      <a:pt x="989" y="18157"/>
                      <a:pt x="2537" y="19252"/>
                    </a:cubicBezTo>
                    <a:cubicBezTo>
                      <a:pt x="3311" y="19811"/>
                      <a:pt x="4228" y="20145"/>
                      <a:pt x="5180" y="20228"/>
                    </a:cubicBezTo>
                    <a:cubicBezTo>
                      <a:pt x="5287" y="20236"/>
                      <a:pt x="5395" y="20240"/>
                      <a:pt x="5503" y="20240"/>
                    </a:cubicBezTo>
                    <a:cubicBezTo>
                      <a:pt x="6352" y="20240"/>
                      <a:pt x="7242" y="19989"/>
                      <a:pt x="7907" y="19419"/>
                    </a:cubicBezTo>
                    <a:cubicBezTo>
                      <a:pt x="8669" y="18811"/>
                      <a:pt x="9133" y="17895"/>
                      <a:pt x="9169" y="16918"/>
                    </a:cubicBezTo>
                    <a:cubicBezTo>
                      <a:pt x="9181" y="15906"/>
                      <a:pt x="8597" y="15061"/>
                      <a:pt x="7942" y="14477"/>
                    </a:cubicBezTo>
                    <a:cubicBezTo>
                      <a:pt x="7597" y="14156"/>
                      <a:pt x="7168" y="13942"/>
                      <a:pt x="6716" y="13835"/>
                    </a:cubicBezTo>
                    <a:cubicBezTo>
                      <a:pt x="6643" y="13821"/>
                      <a:pt x="6570" y="13814"/>
                      <a:pt x="6498" y="13814"/>
                    </a:cubicBezTo>
                    <a:cubicBezTo>
                      <a:pt x="6322" y="13814"/>
                      <a:pt x="6150" y="13854"/>
                      <a:pt x="5990" y="13930"/>
                    </a:cubicBezTo>
                    <a:cubicBezTo>
                      <a:pt x="5764" y="14037"/>
                      <a:pt x="5585" y="14216"/>
                      <a:pt x="5478" y="14442"/>
                    </a:cubicBezTo>
                    <a:cubicBezTo>
                      <a:pt x="5311" y="14870"/>
                      <a:pt x="5263" y="15323"/>
                      <a:pt x="5371" y="15775"/>
                    </a:cubicBezTo>
                    <a:cubicBezTo>
                      <a:pt x="5435" y="16161"/>
                      <a:pt x="5779" y="16528"/>
                      <a:pt x="6168" y="16528"/>
                    </a:cubicBezTo>
                    <a:cubicBezTo>
                      <a:pt x="6211" y="16528"/>
                      <a:pt x="6255" y="16523"/>
                      <a:pt x="6299" y="16513"/>
                    </a:cubicBezTo>
                    <a:lnTo>
                      <a:pt x="6299" y="16513"/>
                    </a:lnTo>
                    <a:cubicBezTo>
                      <a:pt x="6276" y="16516"/>
                      <a:pt x="6253" y="16517"/>
                      <a:pt x="6231" y="16517"/>
                    </a:cubicBezTo>
                    <a:cubicBezTo>
                      <a:pt x="5824" y="16517"/>
                      <a:pt x="5523" y="16123"/>
                      <a:pt x="5490" y="15740"/>
                    </a:cubicBezTo>
                    <a:cubicBezTo>
                      <a:pt x="5442" y="15335"/>
                      <a:pt x="5525" y="14930"/>
                      <a:pt x="5704" y="14561"/>
                    </a:cubicBezTo>
                    <a:cubicBezTo>
                      <a:pt x="5854" y="14308"/>
                      <a:pt x="6122" y="14158"/>
                      <a:pt x="6409" y="14158"/>
                    </a:cubicBezTo>
                    <a:cubicBezTo>
                      <a:pt x="6487" y="14158"/>
                      <a:pt x="6566" y="14169"/>
                      <a:pt x="6645" y="14192"/>
                    </a:cubicBezTo>
                    <a:cubicBezTo>
                      <a:pt x="7014" y="14311"/>
                      <a:pt x="7347" y="14525"/>
                      <a:pt x="7609" y="14811"/>
                    </a:cubicBezTo>
                    <a:cubicBezTo>
                      <a:pt x="8169" y="15406"/>
                      <a:pt x="8585" y="16144"/>
                      <a:pt x="8502" y="16883"/>
                    </a:cubicBezTo>
                    <a:cubicBezTo>
                      <a:pt x="8419" y="17633"/>
                      <a:pt x="8014" y="18323"/>
                      <a:pt x="7395" y="18752"/>
                    </a:cubicBezTo>
                    <a:cubicBezTo>
                      <a:pt x="6901" y="19093"/>
                      <a:pt x="6325" y="19276"/>
                      <a:pt x="5732" y="19276"/>
                    </a:cubicBezTo>
                    <a:cubicBezTo>
                      <a:pt x="5580" y="19276"/>
                      <a:pt x="5428" y="19264"/>
                      <a:pt x="5275" y="19240"/>
                    </a:cubicBezTo>
                    <a:cubicBezTo>
                      <a:pt x="4525" y="19133"/>
                      <a:pt x="3811" y="18835"/>
                      <a:pt x="3216" y="18347"/>
                    </a:cubicBezTo>
                    <a:cubicBezTo>
                      <a:pt x="2025" y="17406"/>
                      <a:pt x="1287" y="15847"/>
                      <a:pt x="1465" y="14394"/>
                    </a:cubicBezTo>
                    <a:cubicBezTo>
                      <a:pt x="1620" y="12965"/>
                      <a:pt x="2704" y="11656"/>
                      <a:pt x="4037" y="11275"/>
                    </a:cubicBezTo>
                    <a:cubicBezTo>
                      <a:pt x="4330" y="11189"/>
                      <a:pt x="4632" y="11150"/>
                      <a:pt x="4940" y="11150"/>
                    </a:cubicBezTo>
                    <a:cubicBezTo>
                      <a:pt x="6045" y="11150"/>
                      <a:pt x="7215" y="11657"/>
                      <a:pt x="8240" y="12346"/>
                    </a:cubicBezTo>
                    <a:cubicBezTo>
                      <a:pt x="8919" y="12799"/>
                      <a:pt x="9562" y="13311"/>
                      <a:pt x="10181" y="13846"/>
                    </a:cubicBezTo>
                    <a:cubicBezTo>
                      <a:pt x="10812" y="14394"/>
                      <a:pt x="11348" y="14966"/>
                      <a:pt x="12050" y="15609"/>
                    </a:cubicBezTo>
                    <a:cubicBezTo>
                      <a:pt x="12419" y="15942"/>
                      <a:pt x="12848" y="16228"/>
                      <a:pt x="13300" y="16454"/>
                    </a:cubicBezTo>
                    <a:cubicBezTo>
                      <a:pt x="13788" y="16680"/>
                      <a:pt x="14300" y="16811"/>
                      <a:pt x="14836" y="16847"/>
                    </a:cubicBezTo>
                    <a:cubicBezTo>
                      <a:pt x="14930" y="16852"/>
                      <a:pt x="15024" y="16855"/>
                      <a:pt x="15118" y="16855"/>
                    </a:cubicBezTo>
                    <a:cubicBezTo>
                      <a:pt x="16069" y="16855"/>
                      <a:pt x="16998" y="16582"/>
                      <a:pt x="17789" y="16073"/>
                    </a:cubicBezTo>
                    <a:cubicBezTo>
                      <a:pt x="17941" y="15974"/>
                      <a:pt x="18086" y="15868"/>
                      <a:pt x="18225" y="15753"/>
                    </a:cubicBezTo>
                    <a:lnTo>
                      <a:pt x="18225" y="15753"/>
                    </a:lnTo>
                    <a:cubicBezTo>
                      <a:pt x="18529" y="15916"/>
                      <a:pt x="18856" y="16040"/>
                      <a:pt x="19194" y="16121"/>
                    </a:cubicBezTo>
                    <a:cubicBezTo>
                      <a:pt x="19482" y="16193"/>
                      <a:pt x="19770" y="16229"/>
                      <a:pt x="20058" y="16229"/>
                    </a:cubicBezTo>
                    <a:cubicBezTo>
                      <a:pt x="20294" y="16229"/>
                      <a:pt x="20530" y="16204"/>
                      <a:pt x="20765" y="16156"/>
                    </a:cubicBezTo>
                    <a:cubicBezTo>
                      <a:pt x="21777" y="15966"/>
                      <a:pt x="22599" y="15513"/>
                      <a:pt x="23361" y="14978"/>
                    </a:cubicBezTo>
                    <a:cubicBezTo>
                      <a:pt x="24123" y="14442"/>
                      <a:pt x="24778" y="13775"/>
                      <a:pt x="25314" y="13025"/>
                    </a:cubicBezTo>
                    <a:cubicBezTo>
                      <a:pt x="25576" y="12644"/>
                      <a:pt x="25814" y="12239"/>
                      <a:pt x="26016" y="11834"/>
                    </a:cubicBezTo>
                    <a:cubicBezTo>
                      <a:pt x="26242" y="11394"/>
                      <a:pt x="26397" y="10918"/>
                      <a:pt x="26457" y="10417"/>
                    </a:cubicBezTo>
                    <a:cubicBezTo>
                      <a:pt x="26528" y="9834"/>
                      <a:pt x="26338" y="9251"/>
                      <a:pt x="25921" y="8822"/>
                    </a:cubicBezTo>
                    <a:cubicBezTo>
                      <a:pt x="25552" y="8465"/>
                      <a:pt x="25111" y="8203"/>
                      <a:pt x="24635" y="8048"/>
                    </a:cubicBezTo>
                    <a:cubicBezTo>
                      <a:pt x="24194" y="7893"/>
                      <a:pt x="23778" y="7810"/>
                      <a:pt x="23420" y="7655"/>
                    </a:cubicBezTo>
                    <a:cubicBezTo>
                      <a:pt x="23087" y="7548"/>
                      <a:pt x="22778" y="7358"/>
                      <a:pt x="22528" y="7096"/>
                    </a:cubicBezTo>
                    <a:cubicBezTo>
                      <a:pt x="22313" y="6869"/>
                      <a:pt x="22242" y="6548"/>
                      <a:pt x="22313" y="6238"/>
                    </a:cubicBezTo>
                    <a:cubicBezTo>
                      <a:pt x="22397" y="5881"/>
                      <a:pt x="22575" y="5548"/>
                      <a:pt x="22825" y="5286"/>
                    </a:cubicBezTo>
                    <a:cubicBezTo>
                      <a:pt x="23349" y="4691"/>
                      <a:pt x="24075" y="4238"/>
                      <a:pt x="24766" y="3667"/>
                    </a:cubicBezTo>
                    <a:cubicBezTo>
                      <a:pt x="25445" y="3107"/>
                      <a:pt x="25992" y="2274"/>
                      <a:pt x="26004" y="1345"/>
                    </a:cubicBezTo>
                    <a:cubicBezTo>
                      <a:pt x="26016" y="881"/>
                      <a:pt x="25802" y="440"/>
                      <a:pt x="25445" y="142"/>
                    </a:cubicBezTo>
                    <a:cubicBezTo>
                      <a:pt x="25338" y="50"/>
                      <a:pt x="25202" y="0"/>
                      <a:pt x="2506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38"/>
              <p:cNvSpPr/>
              <p:nvPr/>
            </p:nvSpPr>
            <p:spPr>
              <a:xfrm>
                <a:off x="3172100" y="3908500"/>
                <a:ext cx="663800" cy="505300"/>
              </a:xfrm>
              <a:custGeom>
                <a:avLst/>
                <a:gdLst/>
                <a:ahLst/>
                <a:cxnLst/>
                <a:rect l="l" t="t" r="r" b="b"/>
                <a:pathLst>
                  <a:path w="26552" h="20212" extrusionOk="0">
                    <a:moveTo>
                      <a:pt x="9007" y="9523"/>
                    </a:moveTo>
                    <a:cubicBezTo>
                      <a:pt x="9076" y="9570"/>
                      <a:pt x="9134" y="9628"/>
                      <a:pt x="9169" y="9698"/>
                    </a:cubicBezTo>
                    <a:cubicBezTo>
                      <a:pt x="9347" y="9960"/>
                      <a:pt x="9454" y="10258"/>
                      <a:pt x="9514" y="10555"/>
                    </a:cubicBezTo>
                    <a:cubicBezTo>
                      <a:pt x="9712" y="11545"/>
                      <a:pt x="9346" y="12677"/>
                      <a:pt x="8652" y="13526"/>
                    </a:cubicBezTo>
                    <a:lnTo>
                      <a:pt x="8652" y="13526"/>
                    </a:lnTo>
                    <a:cubicBezTo>
                      <a:pt x="8246" y="12782"/>
                      <a:pt x="8109" y="11853"/>
                      <a:pt x="8288" y="10984"/>
                    </a:cubicBezTo>
                    <a:cubicBezTo>
                      <a:pt x="8359" y="10639"/>
                      <a:pt x="8466" y="10305"/>
                      <a:pt x="8621" y="9984"/>
                    </a:cubicBezTo>
                    <a:cubicBezTo>
                      <a:pt x="8731" y="9742"/>
                      <a:pt x="8963" y="9550"/>
                      <a:pt x="9007" y="9523"/>
                    </a:cubicBezTo>
                    <a:close/>
                    <a:moveTo>
                      <a:pt x="1461" y="0"/>
                    </a:moveTo>
                    <a:cubicBezTo>
                      <a:pt x="1325" y="0"/>
                      <a:pt x="1190" y="46"/>
                      <a:pt x="1084" y="137"/>
                    </a:cubicBezTo>
                    <a:cubicBezTo>
                      <a:pt x="727" y="435"/>
                      <a:pt x="513" y="875"/>
                      <a:pt x="525" y="1340"/>
                    </a:cubicBezTo>
                    <a:cubicBezTo>
                      <a:pt x="537" y="2269"/>
                      <a:pt x="1096" y="3090"/>
                      <a:pt x="1763" y="3662"/>
                    </a:cubicBezTo>
                    <a:cubicBezTo>
                      <a:pt x="2430" y="4245"/>
                      <a:pt x="3180" y="4685"/>
                      <a:pt x="3704" y="5281"/>
                    </a:cubicBezTo>
                    <a:cubicBezTo>
                      <a:pt x="3954" y="5543"/>
                      <a:pt x="4132" y="5876"/>
                      <a:pt x="4216" y="6233"/>
                    </a:cubicBezTo>
                    <a:cubicBezTo>
                      <a:pt x="4287" y="6543"/>
                      <a:pt x="4216" y="6864"/>
                      <a:pt x="4001" y="7102"/>
                    </a:cubicBezTo>
                    <a:cubicBezTo>
                      <a:pt x="3751" y="7352"/>
                      <a:pt x="3454" y="7543"/>
                      <a:pt x="3108" y="7650"/>
                    </a:cubicBezTo>
                    <a:cubicBezTo>
                      <a:pt x="2751" y="7793"/>
                      <a:pt x="2346" y="7888"/>
                      <a:pt x="1906" y="8043"/>
                    </a:cubicBezTo>
                    <a:cubicBezTo>
                      <a:pt x="1418" y="8198"/>
                      <a:pt x="977" y="8472"/>
                      <a:pt x="608" y="8817"/>
                    </a:cubicBezTo>
                    <a:cubicBezTo>
                      <a:pt x="203" y="9246"/>
                      <a:pt x="1" y="9829"/>
                      <a:pt x="72" y="10424"/>
                    </a:cubicBezTo>
                    <a:cubicBezTo>
                      <a:pt x="144" y="10912"/>
                      <a:pt x="287" y="11389"/>
                      <a:pt x="525" y="11829"/>
                    </a:cubicBezTo>
                    <a:cubicBezTo>
                      <a:pt x="715" y="12246"/>
                      <a:pt x="953" y="12639"/>
                      <a:pt x="1215" y="13020"/>
                    </a:cubicBezTo>
                    <a:cubicBezTo>
                      <a:pt x="1751" y="13770"/>
                      <a:pt x="2418" y="14437"/>
                      <a:pt x="3168" y="14984"/>
                    </a:cubicBezTo>
                    <a:cubicBezTo>
                      <a:pt x="3930" y="15508"/>
                      <a:pt x="4763" y="15961"/>
                      <a:pt x="5764" y="16163"/>
                    </a:cubicBezTo>
                    <a:cubicBezTo>
                      <a:pt x="5996" y="16205"/>
                      <a:pt x="6232" y="16227"/>
                      <a:pt x="6466" y="16227"/>
                    </a:cubicBezTo>
                    <a:cubicBezTo>
                      <a:pt x="6759" y="16227"/>
                      <a:pt x="7051" y="16194"/>
                      <a:pt x="7335" y="16127"/>
                    </a:cubicBezTo>
                    <a:cubicBezTo>
                      <a:pt x="7676" y="16038"/>
                      <a:pt x="8006" y="15910"/>
                      <a:pt x="8318" y="15743"/>
                    </a:cubicBezTo>
                    <a:lnTo>
                      <a:pt x="8318" y="15743"/>
                    </a:lnTo>
                    <a:cubicBezTo>
                      <a:pt x="8452" y="15855"/>
                      <a:pt x="8593" y="15959"/>
                      <a:pt x="8740" y="16056"/>
                    </a:cubicBezTo>
                    <a:cubicBezTo>
                      <a:pt x="9539" y="16574"/>
                      <a:pt x="10466" y="16838"/>
                      <a:pt x="11414" y="16838"/>
                    </a:cubicBezTo>
                    <a:cubicBezTo>
                      <a:pt x="11510" y="16838"/>
                      <a:pt x="11608" y="16835"/>
                      <a:pt x="11705" y="16830"/>
                    </a:cubicBezTo>
                    <a:cubicBezTo>
                      <a:pt x="12229" y="16794"/>
                      <a:pt x="12753" y="16663"/>
                      <a:pt x="13229" y="16437"/>
                    </a:cubicBezTo>
                    <a:cubicBezTo>
                      <a:pt x="13693" y="16211"/>
                      <a:pt x="14110" y="15925"/>
                      <a:pt x="14491" y="15580"/>
                    </a:cubicBezTo>
                    <a:cubicBezTo>
                      <a:pt x="15181" y="14949"/>
                      <a:pt x="15717" y="14377"/>
                      <a:pt x="16360" y="13829"/>
                    </a:cubicBezTo>
                    <a:cubicBezTo>
                      <a:pt x="16967" y="13282"/>
                      <a:pt x="17622" y="12782"/>
                      <a:pt x="18289" y="12329"/>
                    </a:cubicBezTo>
                    <a:cubicBezTo>
                      <a:pt x="19325" y="11632"/>
                      <a:pt x="20525" y="11137"/>
                      <a:pt x="21635" y="11137"/>
                    </a:cubicBezTo>
                    <a:cubicBezTo>
                      <a:pt x="21929" y="11137"/>
                      <a:pt x="22216" y="11171"/>
                      <a:pt x="22492" y="11246"/>
                    </a:cubicBezTo>
                    <a:cubicBezTo>
                      <a:pt x="23813" y="11615"/>
                      <a:pt x="24909" y="12948"/>
                      <a:pt x="25064" y="14377"/>
                    </a:cubicBezTo>
                    <a:cubicBezTo>
                      <a:pt x="25242" y="15830"/>
                      <a:pt x="24516" y="17389"/>
                      <a:pt x="23325" y="18330"/>
                    </a:cubicBezTo>
                    <a:cubicBezTo>
                      <a:pt x="22730" y="18806"/>
                      <a:pt x="22016" y="19116"/>
                      <a:pt x="21254" y="19223"/>
                    </a:cubicBezTo>
                    <a:cubicBezTo>
                      <a:pt x="21103" y="19247"/>
                      <a:pt x="20952" y="19259"/>
                      <a:pt x="20802" y="19259"/>
                    </a:cubicBezTo>
                    <a:cubicBezTo>
                      <a:pt x="20212" y="19259"/>
                      <a:pt x="19630" y="19076"/>
                      <a:pt x="19146" y="18735"/>
                    </a:cubicBezTo>
                    <a:cubicBezTo>
                      <a:pt x="18515" y="18294"/>
                      <a:pt x="18110" y="17616"/>
                      <a:pt x="18027" y="16866"/>
                    </a:cubicBezTo>
                    <a:cubicBezTo>
                      <a:pt x="17956" y="16127"/>
                      <a:pt x="18360" y="15389"/>
                      <a:pt x="18920" y="14794"/>
                    </a:cubicBezTo>
                    <a:cubicBezTo>
                      <a:pt x="19182" y="14508"/>
                      <a:pt x="19515" y="14294"/>
                      <a:pt x="19896" y="14175"/>
                    </a:cubicBezTo>
                    <a:cubicBezTo>
                      <a:pt x="19977" y="14148"/>
                      <a:pt x="20060" y="14135"/>
                      <a:pt x="20141" y="14135"/>
                    </a:cubicBezTo>
                    <a:cubicBezTo>
                      <a:pt x="20420" y="14135"/>
                      <a:pt x="20687" y="14286"/>
                      <a:pt x="20825" y="14544"/>
                    </a:cubicBezTo>
                    <a:cubicBezTo>
                      <a:pt x="21015" y="14901"/>
                      <a:pt x="21087" y="15318"/>
                      <a:pt x="21039" y="15723"/>
                    </a:cubicBezTo>
                    <a:cubicBezTo>
                      <a:pt x="21016" y="16100"/>
                      <a:pt x="20708" y="16499"/>
                      <a:pt x="20284" y="16499"/>
                    </a:cubicBezTo>
                    <a:cubicBezTo>
                      <a:pt x="20266" y="16499"/>
                      <a:pt x="20248" y="16498"/>
                      <a:pt x="20230" y="16496"/>
                    </a:cubicBezTo>
                    <a:lnTo>
                      <a:pt x="20230" y="16496"/>
                    </a:lnTo>
                    <a:cubicBezTo>
                      <a:pt x="20274" y="16506"/>
                      <a:pt x="20317" y="16510"/>
                      <a:pt x="20361" y="16510"/>
                    </a:cubicBezTo>
                    <a:cubicBezTo>
                      <a:pt x="20750" y="16510"/>
                      <a:pt x="21095" y="16143"/>
                      <a:pt x="21170" y="15746"/>
                    </a:cubicBezTo>
                    <a:cubicBezTo>
                      <a:pt x="21265" y="15306"/>
                      <a:pt x="21230" y="14841"/>
                      <a:pt x="21051" y="14425"/>
                    </a:cubicBezTo>
                    <a:cubicBezTo>
                      <a:pt x="20956" y="14199"/>
                      <a:pt x="20777" y="14008"/>
                      <a:pt x="20551" y="13901"/>
                    </a:cubicBezTo>
                    <a:cubicBezTo>
                      <a:pt x="20392" y="13834"/>
                      <a:pt x="20216" y="13797"/>
                      <a:pt x="20043" y="13797"/>
                    </a:cubicBezTo>
                    <a:cubicBezTo>
                      <a:pt x="19969" y="13797"/>
                      <a:pt x="19896" y="13803"/>
                      <a:pt x="19825" y="13818"/>
                    </a:cubicBezTo>
                    <a:cubicBezTo>
                      <a:pt x="19360" y="13913"/>
                      <a:pt x="18932" y="14139"/>
                      <a:pt x="18598" y="14460"/>
                    </a:cubicBezTo>
                    <a:cubicBezTo>
                      <a:pt x="17932" y="15032"/>
                      <a:pt x="17348" y="15889"/>
                      <a:pt x="17372" y="16889"/>
                    </a:cubicBezTo>
                    <a:cubicBezTo>
                      <a:pt x="17408" y="17866"/>
                      <a:pt x="17860" y="18782"/>
                      <a:pt x="18622" y="19402"/>
                    </a:cubicBezTo>
                    <a:cubicBezTo>
                      <a:pt x="19298" y="19961"/>
                      <a:pt x="20179" y="20212"/>
                      <a:pt x="21025" y="20212"/>
                    </a:cubicBezTo>
                    <a:cubicBezTo>
                      <a:pt x="21134" y="20212"/>
                      <a:pt x="21242" y="20207"/>
                      <a:pt x="21349" y="20199"/>
                    </a:cubicBezTo>
                    <a:cubicBezTo>
                      <a:pt x="22301" y="20128"/>
                      <a:pt x="23218" y="19783"/>
                      <a:pt x="23992" y="19223"/>
                    </a:cubicBezTo>
                    <a:cubicBezTo>
                      <a:pt x="25528" y="18116"/>
                      <a:pt x="26552" y="16235"/>
                      <a:pt x="26397" y="14246"/>
                    </a:cubicBezTo>
                    <a:cubicBezTo>
                      <a:pt x="26242" y="12270"/>
                      <a:pt x="24897" y="10424"/>
                      <a:pt x="22909" y="9805"/>
                    </a:cubicBezTo>
                    <a:cubicBezTo>
                      <a:pt x="22426" y="9668"/>
                      <a:pt x="21929" y="9600"/>
                      <a:pt x="21432" y="9600"/>
                    </a:cubicBezTo>
                    <a:cubicBezTo>
                      <a:pt x="20935" y="9600"/>
                      <a:pt x="20438" y="9668"/>
                      <a:pt x="19956" y="9805"/>
                    </a:cubicBezTo>
                    <a:cubicBezTo>
                      <a:pt x="19063" y="10067"/>
                      <a:pt x="18194" y="10448"/>
                      <a:pt x="17408" y="10960"/>
                    </a:cubicBezTo>
                    <a:cubicBezTo>
                      <a:pt x="16658" y="11448"/>
                      <a:pt x="15943" y="11984"/>
                      <a:pt x="15277" y="12579"/>
                    </a:cubicBezTo>
                    <a:cubicBezTo>
                      <a:pt x="14610" y="13139"/>
                      <a:pt x="13967" y="13806"/>
                      <a:pt x="13384" y="14318"/>
                    </a:cubicBezTo>
                    <a:cubicBezTo>
                      <a:pt x="12800" y="14841"/>
                      <a:pt x="12264" y="15092"/>
                      <a:pt x="11586" y="15139"/>
                    </a:cubicBezTo>
                    <a:cubicBezTo>
                      <a:pt x="11546" y="15141"/>
                      <a:pt x="11506" y="15141"/>
                      <a:pt x="11466" y="15141"/>
                    </a:cubicBezTo>
                    <a:cubicBezTo>
                      <a:pt x="10845" y="15141"/>
                      <a:pt x="10239" y="14972"/>
                      <a:pt x="9711" y="14642"/>
                    </a:cubicBezTo>
                    <a:lnTo>
                      <a:pt x="9711" y="14642"/>
                    </a:lnTo>
                    <a:cubicBezTo>
                      <a:pt x="10088" y="14230"/>
                      <a:pt x="10403" y="13763"/>
                      <a:pt x="10645" y="13258"/>
                    </a:cubicBezTo>
                    <a:cubicBezTo>
                      <a:pt x="11109" y="12329"/>
                      <a:pt x="11264" y="11293"/>
                      <a:pt x="11121" y="10281"/>
                    </a:cubicBezTo>
                    <a:cubicBezTo>
                      <a:pt x="11026" y="9746"/>
                      <a:pt x="10836" y="9234"/>
                      <a:pt x="10538" y="8781"/>
                    </a:cubicBezTo>
                    <a:cubicBezTo>
                      <a:pt x="10347" y="8484"/>
                      <a:pt x="10097" y="8245"/>
                      <a:pt x="9788" y="8067"/>
                    </a:cubicBezTo>
                    <a:cubicBezTo>
                      <a:pt x="9550" y="7941"/>
                      <a:pt x="9285" y="7875"/>
                      <a:pt x="9017" y="7875"/>
                    </a:cubicBezTo>
                    <a:cubicBezTo>
                      <a:pt x="8856" y="7875"/>
                      <a:pt x="8694" y="7899"/>
                      <a:pt x="8538" y="7948"/>
                    </a:cubicBezTo>
                    <a:cubicBezTo>
                      <a:pt x="8192" y="8055"/>
                      <a:pt x="7883" y="8257"/>
                      <a:pt x="7645" y="8531"/>
                    </a:cubicBezTo>
                    <a:cubicBezTo>
                      <a:pt x="7454" y="8746"/>
                      <a:pt x="7288" y="8984"/>
                      <a:pt x="7157" y="9246"/>
                    </a:cubicBezTo>
                    <a:cubicBezTo>
                      <a:pt x="6918" y="9686"/>
                      <a:pt x="6752" y="10174"/>
                      <a:pt x="6657" y="10662"/>
                    </a:cubicBezTo>
                    <a:cubicBezTo>
                      <a:pt x="6454" y="11663"/>
                      <a:pt x="6526" y="12686"/>
                      <a:pt x="6859" y="13639"/>
                    </a:cubicBezTo>
                    <a:cubicBezTo>
                      <a:pt x="6974" y="13969"/>
                      <a:pt x="7126" y="14285"/>
                      <a:pt x="7308" y="14580"/>
                    </a:cubicBezTo>
                    <a:lnTo>
                      <a:pt x="7308" y="14580"/>
                    </a:lnTo>
                    <a:cubicBezTo>
                      <a:pt x="7014" y="14702"/>
                      <a:pt x="6699" y="14765"/>
                      <a:pt x="6377" y="14765"/>
                    </a:cubicBezTo>
                    <a:cubicBezTo>
                      <a:pt x="6248" y="14765"/>
                      <a:pt x="6119" y="14755"/>
                      <a:pt x="5990" y="14734"/>
                    </a:cubicBezTo>
                    <a:cubicBezTo>
                      <a:pt x="5311" y="14639"/>
                      <a:pt x="4573" y="14294"/>
                      <a:pt x="3918" y="13877"/>
                    </a:cubicBezTo>
                    <a:cubicBezTo>
                      <a:pt x="3263" y="13437"/>
                      <a:pt x="2692" y="12901"/>
                      <a:pt x="2204" y="12282"/>
                    </a:cubicBezTo>
                    <a:cubicBezTo>
                      <a:pt x="1965" y="11960"/>
                      <a:pt x="1751" y="11639"/>
                      <a:pt x="1573" y="11282"/>
                    </a:cubicBezTo>
                    <a:cubicBezTo>
                      <a:pt x="1394" y="10972"/>
                      <a:pt x="1263" y="10627"/>
                      <a:pt x="1180" y="10270"/>
                    </a:cubicBezTo>
                    <a:cubicBezTo>
                      <a:pt x="1120" y="10008"/>
                      <a:pt x="1203" y="9722"/>
                      <a:pt x="1382" y="9508"/>
                    </a:cubicBezTo>
                    <a:cubicBezTo>
                      <a:pt x="1632" y="9257"/>
                      <a:pt x="1930" y="9067"/>
                      <a:pt x="2263" y="8948"/>
                    </a:cubicBezTo>
                    <a:cubicBezTo>
                      <a:pt x="2954" y="8650"/>
                      <a:pt x="3978" y="8460"/>
                      <a:pt x="4668" y="7603"/>
                    </a:cubicBezTo>
                    <a:cubicBezTo>
                      <a:pt x="5002" y="7162"/>
                      <a:pt x="5109" y="6579"/>
                      <a:pt x="4954" y="6043"/>
                    </a:cubicBezTo>
                    <a:cubicBezTo>
                      <a:pt x="4799" y="5567"/>
                      <a:pt x="4537" y="5150"/>
                      <a:pt x="4180" y="4805"/>
                    </a:cubicBezTo>
                    <a:cubicBezTo>
                      <a:pt x="3513" y="4162"/>
                      <a:pt x="2727" y="3769"/>
                      <a:pt x="2061" y="3281"/>
                    </a:cubicBezTo>
                    <a:cubicBezTo>
                      <a:pt x="1406" y="2828"/>
                      <a:pt x="870" y="2126"/>
                      <a:pt x="787" y="1316"/>
                    </a:cubicBezTo>
                    <a:cubicBezTo>
                      <a:pt x="739" y="911"/>
                      <a:pt x="882" y="518"/>
                      <a:pt x="1168" y="221"/>
                    </a:cubicBezTo>
                    <a:cubicBezTo>
                      <a:pt x="1258" y="122"/>
                      <a:pt x="1388" y="69"/>
                      <a:pt x="1523" y="69"/>
                    </a:cubicBezTo>
                    <a:cubicBezTo>
                      <a:pt x="1583" y="69"/>
                      <a:pt x="1645" y="79"/>
                      <a:pt x="1704" y="102"/>
                    </a:cubicBezTo>
                    <a:cubicBezTo>
                      <a:pt x="1870" y="185"/>
                      <a:pt x="2001" y="447"/>
                      <a:pt x="1858" y="625"/>
                    </a:cubicBezTo>
                    <a:cubicBezTo>
                      <a:pt x="2025" y="459"/>
                      <a:pt x="1930" y="173"/>
                      <a:pt x="1739" y="66"/>
                    </a:cubicBezTo>
                    <a:cubicBezTo>
                      <a:pt x="1652" y="22"/>
                      <a:pt x="1556" y="0"/>
                      <a:pt x="146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18" name="Google Shape;1918;p38"/>
            <p:cNvSpPr/>
            <p:nvPr/>
          </p:nvSpPr>
          <p:spPr>
            <a:xfrm>
              <a:off x="4262025" y="4446314"/>
              <a:ext cx="619800" cy="619800"/>
            </a:xfrm>
            <a:prstGeom prst="ellipse">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19" name="Google Shape;1919;p38"/>
            <p:cNvGrpSpPr/>
            <p:nvPr/>
          </p:nvGrpSpPr>
          <p:grpSpPr>
            <a:xfrm>
              <a:off x="4310647" y="4500220"/>
              <a:ext cx="523062" cy="512000"/>
              <a:chOff x="4001020" y="635593"/>
              <a:chExt cx="1142057" cy="1117904"/>
            </a:xfrm>
          </p:grpSpPr>
          <p:sp>
            <p:nvSpPr>
              <p:cNvPr id="1920" name="Google Shape;1920;p38"/>
              <p:cNvSpPr/>
              <p:nvPr/>
            </p:nvSpPr>
            <p:spPr>
              <a:xfrm>
                <a:off x="4400000" y="947052"/>
                <a:ext cx="343358" cy="495048"/>
              </a:xfrm>
              <a:custGeom>
                <a:avLst/>
                <a:gdLst/>
                <a:ahLst/>
                <a:cxnLst/>
                <a:rect l="l" t="t" r="r" b="b"/>
                <a:pathLst>
                  <a:path w="27921" h="40256" extrusionOk="0">
                    <a:moveTo>
                      <a:pt x="22932" y="24703"/>
                    </a:moveTo>
                    <a:lnTo>
                      <a:pt x="22932" y="24703"/>
                    </a:lnTo>
                    <a:cubicBezTo>
                      <a:pt x="22885" y="25025"/>
                      <a:pt x="22813" y="25561"/>
                      <a:pt x="22718" y="26227"/>
                    </a:cubicBezTo>
                    <a:lnTo>
                      <a:pt x="22730" y="26227"/>
                    </a:lnTo>
                    <a:cubicBezTo>
                      <a:pt x="22646" y="26227"/>
                      <a:pt x="22551" y="26251"/>
                      <a:pt x="22468" y="26299"/>
                    </a:cubicBezTo>
                    <a:cubicBezTo>
                      <a:pt x="22468" y="26299"/>
                      <a:pt x="22456" y="26299"/>
                      <a:pt x="22444" y="26311"/>
                    </a:cubicBezTo>
                    <a:cubicBezTo>
                      <a:pt x="22337" y="26370"/>
                      <a:pt x="22230" y="26442"/>
                      <a:pt x="22123" y="26525"/>
                    </a:cubicBezTo>
                    <a:cubicBezTo>
                      <a:pt x="21956" y="26680"/>
                      <a:pt x="21753" y="26787"/>
                      <a:pt x="21539" y="26870"/>
                    </a:cubicBezTo>
                    <a:cubicBezTo>
                      <a:pt x="21337" y="26918"/>
                      <a:pt x="21146" y="26989"/>
                      <a:pt x="20980" y="27085"/>
                    </a:cubicBezTo>
                    <a:cubicBezTo>
                      <a:pt x="20968" y="26727"/>
                      <a:pt x="21039" y="26370"/>
                      <a:pt x="21182" y="26049"/>
                    </a:cubicBezTo>
                    <a:cubicBezTo>
                      <a:pt x="21491" y="25442"/>
                      <a:pt x="22015" y="25037"/>
                      <a:pt x="22932" y="24703"/>
                    </a:cubicBezTo>
                    <a:close/>
                    <a:moveTo>
                      <a:pt x="14803" y="358"/>
                    </a:moveTo>
                    <a:cubicBezTo>
                      <a:pt x="22798" y="358"/>
                      <a:pt x="25871" y="5923"/>
                      <a:pt x="26825" y="8356"/>
                    </a:cubicBezTo>
                    <a:cubicBezTo>
                      <a:pt x="27433" y="9916"/>
                      <a:pt x="27564" y="16286"/>
                      <a:pt x="27433" y="18405"/>
                    </a:cubicBezTo>
                    <a:lnTo>
                      <a:pt x="27445" y="18393"/>
                    </a:lnTo>
                    <a:lnTo>
                      <a:pt x="27445" y="18393"/>
                    </a:lnTo>
                    <a:cubicBezTo>
                      <a:pt x="27349" y="19869"/>
                      <a:pt x="26849" y="21239"/>
                      <a:pt x="26516" y="22144"/>
                    </a:cubicBezTo>
                    <a:cubicBezTo>
                      <a:pt x="26421" y="22394"/>
                      <a:pt x="26349" y="22596"/>
                      <a:pt x="26302" y="22763"/>
                    </a:cubicBezTo>
                    <a:cubicBezTo>
                      <a:pt x="26230" y="22882"/>
                      <a:pt x="25516" y="23668"/>
                      <a:pt x="24135" y="24001"/>
                    </a:cubicBezTo>
                    <a:cubicBezTo>
                      <a:pt x="23718" y="24096"/>
                      <a:pt x="23396" y="24179"/>
                      <a:pt x="23087" y="24275"/>
                    </a:cubicBezTo>
                    <a:cubicBezTo>
                      <a:pt x="22301" y="24525"/>
                      <a:pt x="21349" y="24930"/>
                      <a:pt x="20872" y="25882"/>
                    </a:cubicBezTo>
                    <a:cubicBezTo>
                      <a:pt x="20634" y="26358"/>
                      <a:pt x="20622" y="26846"/>
                      <a:pt x="20622" y="27287"/>
                    </a:cubicBezTo>
                    <a:lnTo>
                      <a:pt x="20622" y="27442"/>
                    </a:lnTo>
                    <a:cubicBezTo>
                      <a:pt x="20610" y="28037"/>
                      <a:pt x="20527" y="28335"/>
                      <a:pt x="20098" y="28478"/>
                    </a:cubicBezTo>
                    <a:cubicBezTo>
                      <a:pt x="20075" y="28490"/>
                      <a:pt x="20027" y="28501"/>
                      <a:pt x="19991" y="28501"/>
                    </a:cubicBezTo>
                    <a:cubicBezTo>
                      <a:pt x="19979" y="28501"/>
                      <a:pt x="19967" y="28490"/>
                      <a:pt x="19956" y="28490"/>
                    </a:cubicBezTo>
                    <a:cubicBezTo>
                      <a:pt x="19945" y="28487"/>
                      <a:pt x="19935" y="28486"/>
                      <a:pt x="19925" y="28486"/>
                    </a:cubicBezTo>
                    <a:cubicBezTo>
                      <a:pt x="19879" y="28486"/>
                      <a:pt x="19840" y="28508"/>
                      <a:pt x="19801" y="28537"/>
                    </a:cubicBezTo>
                    <a:cubicBezTo>
                      <a:pt x="19539" y="28573"/>
                      <a:pt x="19265" y="28573"/>
                      <a:pt x="19003" y="28573"/>
                    </a:cubicBezTo>
                    <a:cubicBezTo>
                      <a:pt x="18908" y="28573"/>
                      <a:pt x="18813" y="28573"/>
                      <a:pt x="18705" y="28561"/>
                    </a:cubicBezTo>
                    <a:cubicBezTo>
                      <a:pt x="18360" y="28537"/>
                      <a:pt x="17955" y="28501"/>
                      <a:pt x="17443" y="28442"/>
                    </a:cubicBezTo>
                    <a:lnTo>
                      <a:pt x="17431" y="28442"/>
                    </a:lnTo>
                    <a:cubicBezTo>
                      <a:pt x="17003" y="28394"/>
                      <a:pt x="16598" y="28347"/>
                      <a:pt x="16288" y="28299"/>
                    </a:cubicBezTo>
                    <a:lnTo>
                      <a:pt x="16157" y="28275"/>
                    </a:lnTo>
                    <a:lnTo>
                      <a:pt x="15538" y="28204"/>
                    </a:lnTo>
                    <a:cubicBezTo>
                      <a:pt x="15145" y="28144"/>
                      <a:pt x="14895" y="28120"/>
                      <a:pt x="14741" y="28109"/>
                    </a:cubicBezTo>
                    <a:lnTo>
                      <a:pt x="14645" y="28109"/>
                    </a:lnTo>
                    <a:cubicBezTo>
                      <a:pt x="14455" y="28109"/>
                      <a:pt x="14252" y="28120"/>
                      <a:pt x="14050" y="28144"/>
                    </a:cubicBezTo>
                    <a:cubicBezTo>
                      <a:pt x="14038" y="28132"/>
                      <a:pt x="14026" y="28132"/>
                      <a:pt x="14014" y="28132"/>
                    </a:cubicBezTo>
                    <a:cubicBezTo>
                      <a:pt x="13999" y="28129"/>
                      <a:pt x="13985" y="28128"/>
                      <a:pt x="13972" y="28128"/>
                    </a:cubicBezTo>
                    <a:cubicBezTo>
                      <a:pt x="13931" y="28128"/>
                      <a:pt x="13895" y="28141"/>
                      <a:pt x="13860" y="28168"/>
                    </a:cubicBezTo>
                    <a:cubicBezTo>
                      <a:pt x="13586" y="28204"/>
                      <a:pt x="13300" y="28263"/>
                      <a:pt x="13014" y="28311"/>
                    </a:cubicBezTo>
                    <a:lnTo>
                      <a:pt x="12526" y="28394"/>
                    </a:lnTo>
                    <a:cubicBezTo>
                      <a:pt x="12347" y="28418"/>
                      <a:pt x="12169" y="28454"/>
                      <a:pt x="11978" y="28478"/>
                    </a:cubicBezTo>
                    <a:cubicBezTo>
                      <a:pt x="11847" y="28490"/>
                      <a:pt x="11716" y="28501"/>
                      <a:pt x="11585" y="28501"/>
                    </a:cubicBezTo>
                    <a:cubicBezTo>
                      <a:pt x="11546" y="28505"/>
                      <a:pt x="11509" y="28507"/>
                      <a:pt x="11473" y="28507"/>
                    </a:cubicBezTo>
                    <a:cubicBezTo>
                      <a:pt x="11402" y="28507"/>
                      <a:pt x="11335" y="28501"/>
                      <a:pt x="11264" y="28501"/>
                    </a:cubicBezTo>
                    <a:lnTo>
                      <a:pt x="10442" y="28501"/>
                    </a:lnTo>
                    <a:lnTo>
                      <a:pt x="10014" y="28513"/>
                    </a:lnTo>
                    <a:lnTo>
                      <a:pt x="9621" y="28525"/>
                    </a:lnTo>
                    <a:cubicBezTo>
                      <a:pt x="9609" y="28513"/>
                      <a:pt x="9585" y="28501"/>
                      <a:pt x="9573" y="28501"/>
                    </a:cubicBezTo>
                    <a:cubicBezTo>
                      <a:pt x="9561" y="28498"/>
                      <a:pt x="9548" y="28497"/>
                      <a:pt x="9535" y="28497"/>
                    </a:cubicBezTo>
                    <a:cubicBezTo>
                      <a:pt x="9501" y="28497"/>
                      <a:pt x="9468" y="28508"/>
                      <a:pt x="9442" y="28525"/>
                    </a:cubicBezTo>
                    <a:lnTo>
                      <a:pt x="9228" y="28525"/>
                    </a:lnTo>
                    <a:cubicBezTo>
                      <a:pt x="8907" y="28525"/>
                      <a:pt x="8597" y="28513"/>
                      <a:pt x="8276" y="28478"/>
                    </a:cubicBezTo>
                    <a:cubicBezTo>
                      <a:pt x="8252" y="28466"/>
                      <a:pt x="8228" y="28466"/>
                      <a:pt x="8204" y="28466"/>
                    </a:cubicBezTo>
                    <a:cubicBezTo>
                      <a:pt x="8198" y="28460"/>
                      <a:pt x="8192" y="28457"/>
                      <a:pt x="8186" y="28457"/>
                    </a:cubicBezTo>
                    <a:cubicBezTo>
                      <a:pt x="8180" y="28457"/>
                      <a:pt x="8174" y="28460"/>
                      <a:pt x="8168" y="28466"/>
                    </a:cubicBezTo>
                    <a:cubicBezTo>
                      <a:pt x="8026" y="28454"/>
                      <a:pt x="7883" y="28406"/>
                      <a:pt x="7764" y="28323"/>
                    </a:cubicBezTo>
                    <a:cubicBezTo>
                      <a:pt x="7645" y="28240"/>
                      <a:pt x="7633" y="28025"/>
                      <a:pt x="7621" y="27680"/>
                    </a:cubicBezTo>
                    <a:cubicBezTo>
                      <a:pt x="7621" y="27573"/>
                      <a:pt x="7621" y="27454"/>
                      <a:pt x="7609" y="27323"/>
                    </a:cubicBezTo>
                    <a:cubicBezTo>
                      <a:pt x="7609" y="27311"/>
                      <a:pt x="7609" y="27287"/>
                      <a:pt x="7609" y="27275"/>
                    </a:cubicBezTo>
                    <a:cubicBezTo>
                      <a:pt x="7573" y="26561"/>
                      <a:pt x="7287" y="25882"/>
                      <a:pt x="6823" y="25346"/>
                    </a:cubicBezTo>
                    <a:cubicBezTo>
                      <a:pt x="6502" y="24977"/>
                      <a:pt x="6097" y="24668"/>
                      <a:pt x="5656" y="24441"/>
                    </a:cubicBezTo>
                    <a:cubicBezTo>
                      <a:pt x="5632" y="24394"/>
                      <a:pt x="5573" y="24358"/>
                      <a:pt x="5513" y="24358"/>
                    </a:cubicBezTo>
                    <a:lnTo>
                      <a:pt x="5478" y="24358"/>
                    </a:lnTo>
                    <a:cubicBezTo>
                      <a:pt x="5097" y="24179"/>
                      <a:pt x="4680" y="24084"/>
                      <a:pt x="4263" y="24060"/>
                    </a:cubicBezTo>
                    <a:cubicBezTo>
                      <a:pt x="3263" y="23977"/>
                      <a:pt x="1846" y="22679"/>
                      <a:pt x="1620" y="22465"/>
                    </a:cubicBezTo>
                    <a:cubicBezTo>
                      <a:pt x="1489" y="22036"/>
                      <a:pt x="1394" y="21691"/>
                      <a:pt x="1322" y="21382"/>
                    </a:cubicBezTo>
                    <a:cubicBezTo>
                      <a:pt x="1048" y="20155"/>
                      <a:pt x="370" y="16000"/>
                      <a:pt x="560" y="11535"/>
                    </a:cubicBezTo>
                    <a:cubicBezTo>
                      <a:pt x="739" y="7082"/>
                      <a:pt x="5108" y="665"/>
                      <a:pt x="14252" y="367"/>
                    </a:cubicBezTo>
                    <a:cubicBezTo>
                      <a:pt x="14438" y="361"/>
                      <a:pt x="14622" y="358"/>
                      <a:pt x="14803" y="358"/>
                    </a:cubicBezTo>
                    <a:close/>
                    <a:moveTo>
                      <a:pt x="19706" y="28906"/>
                    </a:moveTo>
                    <a:lnTo>
                      <a:pt x="19706" y="28906"/>
                    </a:lnTo>
                    <a:cubicBezTo>
                      <a:pt x="19646" y="29168"/>
                      <a:pt x="19586" y="29502"/>
                      <a:pt x="19539" y="29656"/>
                    </a:cubicBezTo>
                    <a:lnTo>
                      <a:pt x="19563" y="29644"/>
                    </a:lnTo>
                    <a:lnTo>
                      <a:pt x="19563" y="29644"/>
                    </a:lnTo>
                    <a:cubicBezTo>
                      <a:pt x="19563" y="29656"/>
                      <a:pt x="19551" y="29668"/>
                      <a:pt x="19551" y="29680"/>
                    </a:cubicBezTo>
                    <a:cubicBezTo>
                      <a:pt x="19539" y="29692"/>
                      <a:pt x="19551" y="29692"/>
                      <a:pt x="19539" y="29704"/>
                    </a:cubicBezTo>
                    <a:cubicBezTo>
                      <a:pt x="19408" y="29966"/>
                      <a:pt x="19229" y="30180"/>
                      <a:pt x="18991" y="30347"/>
                    </a:cubicBezTo>
                    <a:cubicBezTo>
                      <a:pt x="18955" y="30371"/>
                      <a:pt x="18908" y="30395"/>
                      <a:pt x="18872" y="30406"/>
                    </a:cubicBezTo>
                    <a:cubicBezTo>
                      <a:pt x="18801" y="30430"/>
                      <a:pt x="18729" y="30454"/>
                      <a:pt x="18646" y="30454"/>
                    </a:cubicBezTo>
                    <a:cubicBezTo>
                      <a:pt x="18694" y="30383"/>
                      <a:pt x="18729" y="30287"/>
                      <a:pt x="18765" y="30204"/>
                    </a:cubicBezTo>
                    <a:cubicBezTo>
                      <a:pt x="18836" y="29918"/>
                      <a:pt x="18872" y="29633"/>
                      <a:pt x="18884" y="29335"/>
                    </a:cubicBezTo>
                    <a:cubicBezTo>
                      <a:pt x="18979" y="29204"/>
                      <a:pt x="19051" y="29073"/>
                      <a:pt x="19110" y="28930"/>
                    </a:cubicBezTo>
                    <a:lnTo>
                      <a:pt x="19217" y="28930"/>
                    </a:lnTo>
                    <a:cubicBezTo>
                      <a:pt x="19396" y="28930"/>
                      <a:pt x="19563" y="28918"/>
                      <a:pt x="19706" y="28906"/>
                    </a:cubicBezTo>
                    <a:close/>
                    <a:moveTo>
                      <a:pt x="8442" y="28859"/>
                    </a:moveTo>
                    <a:lnTo>
                      <a:pt x="8442" y="28859"/>
                    </a:lnTo>
                    <a:cubicBezTo>
                      <a:pt x="8609" y="28894"/>
                      <a:pt x="8823" y="28894"/>
                      <a:pt x="9073" y="28894"/>
                    </a:cubicBezTo>
                    <a:lnTo>
                      <a:pt x="9085" y="28894"/>
                    </a:lnTo>
                    <a:cubicBezTo>
                      <a:pt x="9133" y="29121"/>
                      <a:pt x="9216" y="29347"/>
                      <a:pt x="9323" y="29549"/>
                    </a:cubicBezTo>
                    <a:cubicBezTo>
                      <a:pt x="9335" y="29680"/>
                      <a:pt x="9371" y="29811"/>
                      <a:pt x="9407" y="29930"/>
                    </a:cubicBezTo>
                    <a:cubicBezTo>
                      <a:pt x="9466" y="30121"/>
                      <a:pt x="9538" y="30287"/>
                      <a:pt x="9633" y="30454"/>
                    </a:cubicBezTo>
                    <a:cubicBezTo>
                      <a:pt x="9626" y="30456"/>
                      <a:pt x="9618" y="30458"/>
                      <a:pt x="9607" y="30458"/>
                    </a:cubicBezTo>
                    <a:cubicBezTo>
                      <a:pt x="9559" y="30458"/>
                      <a:pt x="9469" y="30430"/>
                      <a:pt x="9323" y="30323"/>
                    </a:cubicBezTo>
                    <a:cubicBezTo>
                      <a:pt x="9276" y="30287"/>
                      <a:pt x="9216" y="30240"/>
                      <a:pt x="9145" y="30180"/>
                    </a:cubicBezTo>
                    <a:cubicBezTo>
                      <a:pt x="8966" y="29990"/>
                      <a:pt x="8811" y="29775"/>
                      <a:pt x="8704" y="29537"/>
                    </a:cubicBezTo>
                    <a:cubicBezTo>
                      <a:pt x="8597" y="29311"/>
                      <a:pt x="8514" y="29097"/>
                      <a:pt x="8442" y="28859"/>
                    </a:cubicBezTo>
                    <a:close/>
                    <a:moveTo>
                      <a:pt x="16408" y="28668"/>
                    </a:moveTo>
                    <a:lnTo>
                      <a:pt x="17229" y="28763"/>
                    </a:lnTo>
                    <a:cubicBezTo>
                      <a:pt x="17193" y="29061"/>
                      <a:pt x="17134" y="29644"/>
                      <a:pt x="17039" y="30121"/>
                    </a:cubicBezTo>
                    <a:lnTo>
                      <a:pt x="17050" y="30109"/>
                    </a:lnTo>
                    <a:lnTo>
                      <a:pt x="17050" y="30121"/>
                    </a:lnTo>
                    <a:cubicBezTo>
                      <a:pt x="16967" y="30573"/>
                      <a:pt x="16919" y="30573"/>
                      <a:pt x="16622" y="30585"/>
                    </a:cubicBezTo>
                    <a:lnTo>
                      <a:pt x="16550" y="30585"/>
                    </a:lnTo>
                    <a:cubicBezTo>
                      <a:pt x="16419" y="30585"/>
                      <a:pt x="16288" y="30514"/>
                      <a:pt x="16217" y="30395"/>
                    </a:cubicBezTo>
                    <a:cubicBezTo>
                      <a:pt x="16265" y="30145"/>
                      <a:pt x="16277" y="29883"/>
                      <a:pt x="16229" y="29633"/>
                    </a:cubicBezTo>
                    <a:cubicBezTo>
                      <a:pt x="16229" y="29621"/>
                      <a:pt x="16229" y="29597"/>
                      <a:pt x="16217" y="29585"/>
                    </a:cubicBezTo>
                    <a:cubicBezTo>
                      <a:pt x="16288" y="29347"/>
                      <a:pt x="16360" y="28906"/>
                      <a:pt x="16408" y="28668"/>
                    </a:cubicBezTo>
                    <a:close/>
                    <a:moveTo>
                      <a:pt x="11240" y="28859"/>
                    </a:moveTo>
                    <a:cubicBezTo>
                      <a:pt x="11282" y="28867"/>
                      <a:pt x="11324" y="28875"/>
                      <a:pt x="11371" y="28875"/>
                    </a:cubicBezTo>
                    <a:cubicBezTo>
                      <a:pt x="11390" y="28875"/>
                      <a:pt x="11410" y="28874"/>
                      <a:pt x="11431" y="28871"/>
                    </a:cubicBezTo>
                    <a:lnTo>
                      <a:pt x="11443" y="28871"/>
                    </a:lnTo>
                    <a:cubicBezTo>
                      <a:pt x="11466" y="29061"/>
                      <a:pt x="11514" y="29263"/>
                      <a:pt x="11574" y="29454"/>
                    </a:cubicBezTo>
                    <a:cubicBezTo>
                      <a:pt x="11597" y="29513"/>
                      <a:pt x="11645" y="29609"/>
                      <a:pt x="11693" y="29728"/>
                    </a:cubicBezTo>
                    <a:cubicBezTo>
                      <a:pt x="11800" y="29906"/>
                      <a:pt x="11871" y="30097"/>
                      <a:pt x="11943" y="30287"/>
                    </a:cubicBezTo>
                    <a:cubicBezTo>
                      <a:pt x="11955" y="30323"/>
                      <a:pt x="11966" y="30359"/>
                      <a:pt x="11966" y="30395"/>
                    </a:cubicBezTo>
                    <a:cubicBezTo>
                      <a:pt x="11955" y="30466"/>
                      <a:pt x="11919" y="30526"/>
                      <a:pt x="11871" y="30561"/>
                    </a:cubicBezTo>
                    <a:cubicBezTo>
                      <a:pt x="11800" y="30621"/>
                      <a:pt x="11705" y="30656"/>
                      <a:pt x="11609" y="30656"/>
                    </a:cubicBezTo>
                    <a:cubicBezTo>
                      <a:pt x="11478" y="30633"/>
                      <a:pt x="11097" y="30121"/>
                      <a:pt x="11050" y="29847"/>
                    </a:cubicBezTo>
                    <a:cubicBezTo>
                      <a:pt x="11038" y="29525"/>
                      <a:pt x="11050" y="29192"/>
                      <a:pt x="11074" y="28859"/>
                    </a:cubicBezTo>
                    <a:close/>
                    <a:moveTo>
                      <a:pt x="14776" y="28466"/>
                    </a:moveTo>
                    <a:cubicBezTo>
                      <a:pt x="14907" y="28490"/>
                      <a:pt x="15110" y="28513"/>
                      <a:pt x="15384" y="28549"/>
                    </a:cubicBezTo>
                    <a:lnTo>
                      <a:pt x="15395" y="28537"/>
                    </a:lnTo>
                    <a:cubicBezTo>
                      <a:pt x="15586" y="28871"/>
                      <a:pt x="15741" y="29228"/>
                      <a:pt x="15848" y="29585"/>
                    </a:cubicBezTo>
                    <a:cubicBezTo>
                      <a:pt x="15848" y="29633"/>
                      <a:pt x="15848" y="29680"/>
                      <a:pt x="15872" y="29716"/>
                    </a:cubicBezTo>
                    <a:cubicBezTo>
                      <a:pt x="15919" y="29930"/>
                      <a:pt x="15907" y="30156"/>
                      <a:pt x="15848" y="30383"/>
                    </a:cubicBezTo>
                    <a:cubicBezTo>
                      <a:pt x="15824" y="30490"/>
                      <a:pt x="15776" y="30597"/>
                      <a:pt x="15705" y="30680"/>
                    </a:cubicBezTo>
                    <a:cubicBezTo>
                      <a:pt x="15646" y="30718"/>
                      <a:pt x="15449" y="30750"/>
                      <a:pt x="15232" y="30750"/>
                    </a:cubicBezTo>
                    <a:cubicBezTo>
                      <a:pt x="14963" y="30750"/>
                      <a:pt x="14662" y="30701"/>
                      <a:pt x="14550" y="30549"/>
                    </a:cubicBezTo>
                    <a:cubicBezTo>
                      <a:pt x="14455" y="30430"/>
                      <a:pt x="14407" y="30073"/>
                      <a:pt x="14645" y="29061"/>
                    </a:cubicBezTo>
                    <a:lnTo>
                      <a:pt x="14669" y="29002"/>
                    </a:lnTo>
                    <a:cubicBezTo>
                      <a:pt x="14705" y="28835"/>
                      <a:pt x="14753" y="28621"/>
                      <a:pt x="14776" y="28466"/>
                    </a:cubicBezTo>
                    <a:close/>
                    <a:moveTo>
                      <a:pt x="13788" y="28537"/>
                    </a:moveTo>
                    <a:cubicBezTo>
                      <a:pt x="13836" y="28942"/>
                      <a:pt x="13907" y="29335"/>
                      <a:pt x="14014" y="29728"/>
                    </a:cubicBezTo>
                    <a:cubicBezTo>
                      <a:pt x="14062" y="29918"/>
                      <a:pt x="14038" y="30478"/>
                      <a:pt x="13943" y="30633"/>
                    </a:cubicBezTo>
                    <a:cubicBezTo>
                      <a:pt x="13888" y="30702"/>
                      <a:pt x="13629" y="30755"/>
                      <a:pt x="13333" y="30755"/>
                    </a:cubicBezTo>
                    <a:cubicBezTo>
                      <a:pt x="13118" y="30755"/>
                      <a:pt x="12883" y="30727"/>
                      <a:pt x="12693" y="30656"/>
                    </a:cubicBezTo>
                    <a:cubicBezTo>
                      <a:pt x="12609" y="30621"/>
                      <a:pt x="12538" y="30561"/>
                      <a:pt x="12502" y="30478"/>
                    </a:cubicBezTo>
                    <a:cubicBezTo>
                      <a:pt x="12431" y="30204"/>
                      <a:pt x="12431" y="29918"/>
                      <a:pt x="12526" y="29656"/>
                    </a:cubicBezTo>
                    <a:cubicBezTo>
                      <a:pt x="12609" y="29490"/>
                      <a:pt x="12681" y="28990"/>
                      <a:pt x="12705" y="28740"/>
                    </a:cubicBezTo>
                    <a:lnTo>
                      <a:pt x="13062" y="28668"/>
                    </a:lnTo>
                    <a:cubicBezTo>
                      <a:pt x="13312" y="28621"/>
                      <a:pt x="13550" y="28585"/>
                      <a:pt x="13776" y="28549"/>
                    </a:cubicBezTo>
                    <a:lnTo>
                      <a:pt x="13788" y="28537"/>
                    </a:lnTo>
                    <a:close/>
                    <a:moveTo>
                      <a:pt x="10252" y="28882"/>
                    </a:moveTo>
                    <a:cubicBezTo>
                      <a:pt x="10323" y="29192"/>
                      <a:pt x="10419" y="29490"/>
                      <a:pt x="10538" y="29775"/>
                    </a:cubicBezTo>
                    <a:cubicBezTo>
                      <a:pt x="10597" y="29930"/>
                      <a:pt x="10645" y="30085"/>
                      <a:pt x="10693" y="30252"/>
                    </a:cubicBezTo>
                    <a:cubicBezTo>
                      <a:pt x="10728" y="30454"/>
                      <a:pt x="10704" y="30716"/>
                      <a:pt x="10573" y="30835"/>
                    </a:cubicBezTo>
                    <a:cubicBezTo>
                      <a:pt x="10550" y="30847"/>
                      <a:pt x="10526" y="30871"/>
                      <a:pt x="10490" y="30883"/>
                    </a:cubicBezTo>
                    <a:lnTo>
                      <a:pt x="10466" y="30883"/>
                    </a:lnTo>
                    <a:cubicBezTo>
                      <a:pt x="10442" y="30835"/>
                      <a:pt x="10419" y="30811"/>
                      <a:pt x="10371" y="30787"/>
                    </a:cubicBezTo>
                    <a:cubicBezTo>
                      <a:pt x="10347" y="30776"/>
                      <a:pt x="10323" y="30776"/>
                      <a:pt x="10300" y="30776"/>
                    </a:cubicBezTo>
                    <a:cubicBezTo>
                      <a:pt x="10181" y="30656"/>
                      <a:pt x="10073" y="30526"/>
                      <a:pt x="9990" y="30383"/>
                    </a:cubicBezTo>
                    <a:cubicBezTo>
                      <a:pt x="9883" y="30216"/>
                      <a:pt x="9800" y="30037"/>
                      <a:pt x="9740" y="29859"/>
                    </a:cubicBezTo>
                    <a:cubicBezTo>
                      <a:pt x="9704" y="29740"/>
                      <a:pt x="9680" y="29621"/>
                      <a:pt x="9680" y="29502"/>
                    </a:cubicBezTo>
                    <a:cubicBezTo>
                      <a:pt x="9657" y="29299"/>
                      <a:pt x="9669" y="29097"/>
                      <a:pt x="9680" y="28906"/>
                    </a:cubicBezTo>
                    <a:lnTo>
                      <a:pt x="10026" y="28882"/>
                    </a:lnTo>
                    <a:close/>
                    <a:moveTo>
                      <a:pt x="17574" y="28811"/>
                    </a:moveTo>
                    <a:cubicBezTo>
                      <a:pt x="17932" y="28871"/>
                      <a:pt x="18241" y="28894"/>
                      <a:pt x="18515" y="28918"/>
                    </a:cubicBezTo>
                    <a:lnTo>
                      <a:pt x="18527" y="28906"/>
                    </a:lnTo>
                    <a:lnTo>
                      <a:pt x="18527" y="29252"/>
                    </a:lnTo>
                    <a:cubicBezTo>
                      <a:pt x="18527" y="29525"/>
                      <a:pt x="18491" y="29811"/>
                      <a:pt x="18432" y="30085"/>
                    </a:cubicBezTo>
                    <a:cubicBezTo>
                      <a:pt x="18372" y="30216"/>
                      <a:pt x="18313" y="30359"/>
                      <a:pt x="18229" y="30478"/>
                    </a:cubicBezTo>
                    <a:cubicBezTo>
                      <a:pt x="18193" y="30549"/>
                      <a:pt x="18146" y="30621"/>
                      <a:pt x="18110" y="30668"/>
                    </a:cubicBezTo>
                    <a:cubicBezTo>
                      <a:pt x="18074" y="30728"/>
                      <a:pt x="18051" y="30764"/>
                      <a:pt x="18015" y="30799"/>
                    </a:cubicBezTo>
                    <a:lnTo>
                      <a:pt x="18015" y="30811"/>
                    </a:lnTo>
                    <a:cubicBezTo>
                      <a:pt x="17967" y="30871"/>
                      <a:pt x="17908" y="30930"/>
                      <a:pt x="17836" y="30978"/>
                    </a:cubicBezTo>
                    <a:cubicBezTo>
                      <a:pt x="17812" y="30954"/>
                      <a:pt x="17789" y="30930"/>
                      <a:pt x="17765" y="30907"/>
                    </a:cubicBezTo>
                    <a:cubicBezTo>
                      <a:pt x="17622" y="30656"/>
                      <a:pt x="17503" y="30395"/>
                      <a:pt x="17420" y="30121"/>
                    </a:cubicBezTo>
                    <a:cubicBezTo>
                      <a:pt x="17491" y="29692"/>
                      <a:pt x="17562" y="29132"/>
                      <a:pt x="17574" y="28811"/>
                    </a:cubicBezTo>
                    <a:close/>
                    <a:moveTo>
                      <a:pt x="8061" y="30395"/>
                    </a:moveTo>
                    <a:cubicBezTo>
                      <a:pt x="8180" y="30549"/>
                      <a:pt x="8335" y="30668"/>
                      <a:pt x="8514" y="30752"/>
                    </a:cubicBezTo>
                    <a:cubicBezTo>
                      <a:pt x="8418" y="30859"/>
                      <a:pt x="8359" y="30978"/>
                      <a:pt x="8299" y="31109"/>
                    </a:cubicBezTo>
                    <a:cubicBezTo>
                      <a:pt x="8276" y="31168"/>
                      <a:pt x="8252" y="31240"/>
                      <a:pt x="8240" y="31311"/>
                    </a:cubicBezTo>
                    <a:cubicBezTo>
                      <a:pt x="8168" y="31228"/>
                      <a:pt x="8109" y="31133"/>
                      <a:pt x="8085" y="31014"/>
                    </a:cubicBezTo>
                    <a:lnTo>
                      <a:pt x="8097" y="31014"/>
                    </a:lnTo>
                    <a:cubicBezTo>
                      <a:pt x="8061" y="30811"/>
                      <a:pt x="8049" y="30609"/>
                      <a:pt x="8061" y="30395"/>
                    </a:cubicBezTo>
                    <a:close/>
                    <a:moveTo>
                      <a:pt x="20408" y="30585"/>
                    </a:moveTo>
                    <a:lnTo>
                      <a:pt x="20408" y="30585"/>
                    </a:lnTo>
                    <a:cubicBezTo>
                      <a:pt x="20444" y="30799"/>
                      <a:pt x="20432" y="31026"/>
                      <a:pt x="20360" y="31240"/>
                    </a:cubicBezTo>
                    <a:lnTo>
                      <a:pt x="20372" y="31240"/>
                    </a:lnTo>
                    <a:cubicBezTo>
                      <a:pt x="20325" y="31359"/>
                      <a:pt x="20241" y="31466"/>
                      <a:pt x="20122" y="31538"/>
                    </a:cubicBezTo>
                    <a:cubicBezTo>
                      <a:pt x="20146" y="31299"/>
                      <a:pt x="20110" y="31061"/>
                      <a:pt x="20015" y="30835"/>
                    </a:cubicBezTo>
                    <a:cubicBezTo>
                      <a:pt x="20146" y="30799"/>
                      <a:pt x="20265" y="30716"/>
                      <a:pt x="20360" y="30621"/>
                    </a:cubicBezTo>
                    <a:cubicBezTo>
                      <a:pt x="20372" y="30609"/>
                      <a:pt x="20396" y="30597"/>
                      <a:pt x="20408" y="30585"/>
                    </a:cubicBezTo>
                    <a:close/>
                    <a:moveTo>
                      <a:pt x="8859" y="30883"/>
                    </a:moveTo>
                    <a:cubicBezTo>
                      <a:pt x="8871" y="30907"/>
                      <a:pt x="8883" y="30918"/>
                      <a:pt x="8883" y="30942"/>
                    </a:cubicBezTo>
                    <a:cubicBezTo>
                      <a:pt x="8978" y="31073"/>
                      <a:pt x="9109" y="31168"/>
                      <a:pt x="9252" y="31204"/>
                    </a:cubicBezTo>
                    <a:cubicBezTo>
                      <a:pt x="9133" y="31430"/>
                      <a:pt x="9061" y="31669"/>
                      <a:pt x="9049" y="31919"/>
                    </a:cubicBezTo>
                    <a:cubicBezTo>
                      <a:pt x="9026" y="32050"/>
                      <a:pt x="9026" y="32192"/>
                      <a:pt x="9038" y="32335"/>
                    </a:cubicBezTo>
                    <a:cubicBezTo>
                      <a:pt x="9026" y="32311"/>
                      <a:pt x="9002" y="32288"/>
                      <a:pt x="8978" y="32264"/>
                    </a:cubicBezTo>
                    <a:cubicBezTo>
                      <a:pt x="8966" y="32240"/>
                      <a:pt x="8907" y="32169"/>
                      <a:pt x="8871" y="32133"/>
                    </a:cubicBezTo>
                    <a:cubicBezTo>
                      <a:pt x="8788" y="32026"/>
                      <a:pt x="8704" y="31907"/>
                      <a:pt x="8633" y="31788"/>
                    </a:cubicBezTo>
                    <a:cubicBezTo>
                      <a:pt x="8657" y="31716"/>
                      <a:pt x="8633" y="31645"/>
                      <a:pt x="8573" y="31609"/>
                    </a:cubicBezTo>
                    <a:cubicBezTo>
                      <a:pt x="8561" y="31478"/>
                      <a:pt x="8585" y="31347"/>
                      <a:pt x="8633" y="31240"/>
                    </a:cubicBezTo>
                    <a:cubicBezTo>
                      <a:pt x="8680" y="31097"/>
                      <a:pt x="8764" y="30978"/>
                      <a:pt x="8859" y="30883"/>
                    </a:cubicBezTo>
                    <a:close/>
                    <a:moveTo>
                      <a:pt x="19682" y="30954"/>
                    </a:moveTo>
                    <a:cubicBezTo>
                      <a:pt x="19801" y="31228"/>
                      <a:pt x="19813" y="31538"/>
                      <a:pt x="19729" y="31823"/>
                    </a:cubicBezTo>
                    <a:cubicBezTo>
                      <a:pt x="19694" y="31954"/>
                      <a:pt x="19646" y="32073"/>
                      <a:pt x="19586" y="32192"/>
                    </a:cubicBezTo>
                    <a:cubicBezTo>
                      <a:pt x="19551" y="32252"/>
                      <a:pt x="19491" y="32311"/>
                      <a:pt x="19432" y="32347"/>
                    </a:cubicBezTo>
                    <a:cubicBezTo>
                      <a:pt x="19491" y="32085"/>
                      <a:pt x="19503" y="31811"/>
                      <a:pt x="19456" y="31549"/>
                    </a:cubicBezTo>
                    <a:lnTo>
                      <a:pt x="19467" y="31549"/>
                    </a:lnTo>
                    <a:cubicBezTo>
                      <a:pt x="19456" y="31454"/>
                      <a:pt x="19420" y="31347"/>
                      <a:pt x="19384" y="31252"/>
                    </a:cubicBezTo>
                    <a:cubicBezTo>
                      <a:pt x="19503" y="31168"/>
                      <a:pt x="19598" y="31061"/>
                      <a:pt x="19682" y="30954"/>
                    </a:cubicBezTo>
                    <a:close/>
                    <a:moveTo>
                      <a:pt x="19075" y="31418"/>
                    </a:moveTo>
                    <a:cubicBezTo>
                      <a:pt x="19086" y="31478"/>
                      <a:pt x="19110" y="31538"/>
                      <a:pt x="19110" y="31609"/>
                    </a:cubicBezTo>
                    <a:cubicBezTo>
                      <a:pt x="19170" y="31883"/>
                      <a:pt x="19134" y="32169"/>
                      <a:pt x="19027" y="32419"/>
                    </a:cubicBezTo>
                    <a:cubicBezTo>
                      <a:pt x="18994" y="32629"/>
                      <a:pt x="18816" y="32778"/>
                      <a:pt x="18608" y="32778"/>
                    </a:cubicBezTo>
                    <a:cubicBezTo>
                      <a:pt x="18593" y="32778"/>
                      <a:pt x="18578" y="32777"/>
                      <a:pt x="18563" y="32776"/>
                    </a:cubicBezTo>
                    <a:cubicBezTo>
                      <a:pt x="18598" y="32407"/>
                      <a:pt x="18586" y="32038"/>
                      <a:pt x="18515" y="31669"/>
                    </a:cubicBezTo>
                    <a:lnTo>
                      <a:pt x="18539" y="31669"/>
                    </a:lnTo>
                    <a:cubicBezTo>
                      <a:pt x="18741" y="31645"/>
                      <a:pt x="18932" y="31561"/>
                      <a:pt x="19075" y="31418"/>
                    </a:cubicBezTo>
                    <a:close/>
                    <a:moveTo>
                      <a:pt x="9514" y="31490"/>
                    </a:moveTo>
                    <a:cubicBezTo>
                      <a:pt x="9633" y="31585"/>
                      <a:pt x="9788" y="31633"/>
                      <a:pt x="9954" y="31633"/>
                    </a:cubicBezTo>
                    <a:cubicBezTo>
                      <a:pt x="9919" y="31871"/>
                      <a:pt x="9919" y="32109"/>
                      <a:pt x="9931" y="32347"/>
                    </a:cubicBezTo>
                    <a:cubicBezTo>
                      <a:pt x="9931" y="32478"/>
                      <a:pt x="9942" y="32621"/>
                      <a:pt x="9966" y="32752"/>
                    </a:cubicBezTo>
                    <a:cubicBezTo>
                      <a:pt x="9913" y="32775"/>
                      <a:pt x="9861" y="32783"/>
                      <a:pt x="9811" y="32783"/>
                    </a:cubicBezTo>
                    <a:cubicBezTo>
                      <a:pt x="9782" y="32783"/>
                      <a:pt x="9754" y="32780"/>
                      <a:pt x="9728" y="32776"/>
                    </a:cubicBezTo>
                    <a:cubicBezTo>
                      <a:pt x="9573" y="32764"/>
                      <a:pt x="9454" y="32645"/>
                      <a:pt x="9430" y="32502"/>
                    </a:cubicBezTo>
                    <a:cubicBezTo>
                      <a:pt x="9383" y="32323"/>
                      <a:pt x="9371" y="32145"/>
                      <a:pt x="9383" y="31966"/>
                    </a:cubicBezTo>
                    <a:lnTo>
                      <a:pt x="9395" y="31954"/>
                    </a:lnTo>
                    <a:cubicBezTo>
                      <a:pt x="9407" y="31799"/>
                      <a:pt x="9454" y="31645"/>
                      <a:pt x="9514" y="31490"/>
                    </a:cubicBezTo>
                    <a:close/>
                    <a:moveTo>
                      <a:pt x="17041" y="31427"/>
                    </a:moveTo>
                    <a:cubicBezTo>
                      <a:pt x="17056" y="31427"/>
                      <a:pt x="17071" y="31428"/>
                      <a:pt x="17086" y="31430"/>
                    </a:cubicBezTo>
                    <a:cubicBezTo>
                      <a:pt x="17098" y="31430"/>
                      <a:pt x="17122" y="31430"/>
                      <a:pt x="17134" y="31442"/>
                    </a:cubicBezTo>
                    <a:cubicBezTo>
                      <a:pt x="17181" y="31478"/>
                      <a:pt x="17193" y="31538"/>
                      <a:pt x="17193" y="31597"/>
                    </a:cubicBezTo>
                    <a:cubicBezTo>
                      <a:pt x="17193" y="31752"/>
                      <a:pt x="17181" y="31907"/>
                      <a:pt x="17146" y="32061"/>
                    </a:cubicBezTo>
                    <a:cubicBezTo>
                      <a:pt x="17134" y="32133"/>
                      <a:pt x="17122" y="32192"/>
                      <a:pt x="17110" y="32240"/>
                    </a:cubicBezTo>
                    <a:cubicBezTo>
                      <a:pt x="17098" y="32431"/>
                      <a:pt x="17062" y="32621"/>
                      <a:pt x="17015" y="32800"/>
                    </a:cubicBezTo>
                    <a:cubicBezTo>
                      <a:pt x="16991" y="32895"/>
                      <a:pt x="16955" y="32990"/>
                      <a:pt x="16908" y="33073"/>
                    </a:cubicBezTo>
                    <a:cubicBezTo>
                      <a:pt x="16765" y="32990"/>
                      <a:pt x="16622" y="32883"/>
                      <a:pt x="16503" y="32764"/>
                    </a:cubicBezTo>
                    <a:cubicBezTo>
                      <a:pt x="16503" y="32633"/>
                      <a:pt x="16515" y="32514"/>
                      <a:pt x="16527" y="32383"/>
                    </a:cubicBezTo>
                    <a:lnTo>
                      <a:pt x="16538" y="32383"/>
                    </a:lnTo>
                    <a:lnTo>
                      <a:pt x="16538" y="32300"/>
                    </a:lnTo>
                    <a:cubicBezTo>
                      <a:pt x="16550" y="32121"/>
                      <a:pt x="16562" y="31954"/>
                      <a:pt x="16550" y="31776"/>
                    </a:cubicBezTo>
                    <a:cubicBezTo>
                      <a:pt x="16617" y="31675"/>
                      <a:pt x="16811" y="31427"/>
                      <a:pt x="17041" y="31427"/>
                    </a:cubicBezTo>
                    <a:close/>
                    <a:moveTo>
                      <a:pt x="12587" y="31263"/>
                    </a:moveTo>
                    <a:cubicBezTo>
                      <a:pt x="12607" y="31263"/>
                      <a:pt x="12627" y="31267"/>
                      <a:pt x="12645" y="31276"/>
                    </a:cubicBezTo>
                    <a:cubicBezTo>
                      <a:pt x="12800" y="31311"/>
                      <a:pt x="12967" y="31538"/>
                      <a:pt x="12990" y="31883"/>
                    </a:cubicBezTo>
                    <a:cubicBezTo>
                      <a:pt x="13002" y="31942"/>
                      <a:pt x="13002" y="32014"/>
                      <a:pt x="12990" y="32085"/>
                    </a:cubicBezTo>
                    <a:cubicBezTo>
                      <a:pt x="12979" y="32288"/>
                      <a:pt x="12931" y="32490"/>
                      <a:pt x="12871" y="32692"/>
                    </a:cubicBezTo>
                    <a:cubicBezTo>
                      <a:pt x="12764" y="33014"/>
                      <a:pt x="12657" y="33097"/>
                      <a:pt x="12633" y="33109"/>
                    </a:cubicBezTo>
                    <a:cubicBezTo>
                      <a:pt x="12621" y="33115"/>
                      <a:pt x="12609" y="33118"/>
                      <a:pt x="12598" y="33118"/>
                    </a:cubicBezTo>
                    <a:cubicBezTo>
                      <a:pt x="12586" y="33118"/>
                      <a:pt x="12574" y="33115"/>
                      <a:pt x="12562" y="33109"/>
                    </a:cubicBezTo>
                    <a:cubicBezTo>
                      <a:pt x="12443" y="33073"/>
                      <a:pt x="12371" y="32954"/>
                      <a:pt x="12324" y="32776"/>
                    </a:cubicBezTo>
                    <a:cubicBezTo>
                      <a:pt x="12276" y="32490"/>
                      <a:pt x="12264" y="32192"/>
                      <a:pt x="12288" y="31907"/>
                    </a:cubicBezTo>
                    <a:lnTo>
                      <a:pt x="12300" y="31907"/>
                    </a:lnTo>
                    <a:cubicBezTo>
                      <a:pt x="12312" y="31871"/>
                      <a:pt x="12312" y="31835"/>
                      <a:pt x="12312" y="31799"/>
                    </a:cubicBezTo>
                    <a:lnTo>
                      <a:pt x="12312" y="31764"/>
                    </a:lnTo>
                    <a:cubicBezTo>
                      <a:pt x="12336" y="31526"/>
                      <a:pt x="12407" y="31359"/>
                      <a:pt x="12502" y="31288"/>
                    </a:cubicBezTo>
                    <a:cubicBezTo>
                      <a:pt x="12524" y="31273"/>
                      <a:pt x="12556" y="31263"/>
                      <a:pt x="12587" y="31263"/>
                    </a:cubicBezTo>
                    <a:close/>
                    <a:moveTo>
                      <a:pt x="14756" y="31427"/>
                    </a:moveTo>
                    <a:cubicBezTo>
                      <a:pt x="14771" y="31427"/>
                      <a:pt x="14786" y="31428"/>
                      <a:pt x="14800" y="31430"/>
                    </a:cubicBezTo>
                    <a:lnTo>
                      <a:pt x="14836" y="31430"/>
                    </a:lnTo>
                    <a:cubicBezTo>
                      <a:pt x="14850" y="31428"/>
                      <a:pt x="14864" y="31427"/>
                      <a:pt x="14878" y="31427"/>
                    </a:cubicBezTo>
                    <a:cubicBezTo>
                      <a:pt x="14950" y="31427"/>
                      <a:pt x="15024" y="31452"/>
                      <a:pt x="15074" y="31502"/>
                    </a:cubicBezTo>
                    <a:cubicBezTo>
                      <a:pt x="15157" y="31597"/>
                      <a:pt x="15145" y="31776"/>
                      <a:pt x="15122" y="31930"/>
                    </a:cubicBezTo>
                    <a:cubicBezTo>
                      <a:pt x="15122" y="31990"/>
                      <a:pt x="15122" y="32038"/>
                      <a:pt x="15122" y="32085"/>
                    </a:cubicBezTo>
                    <a:cubicBezTo>
                      <a:pt x="15110" y="32300"/>
                      <a:pt x="15086" y="32514"/>
                      <a:pt x="15038" y="32728"/>
                    </a:cubicBezTo>
                    <a:cubicBezTo>
                      <a:pt x="15026" y="32823"/>
                      <a:pt x="15014" y="32907"/>
                      <a:pt x="15003" y="32931"/>
                    </a:cubicBezTo>
                    <a:cubicBezTo>
                      <a:pt x="15003" y="32963"/>
                      <a:pt x="14922" y="33137"/>
                      <a:pt x="14789" y="33137"/>
                    </a:cubicBezTo>
                    <a:cubicBezTo>
                      <a:pt x="14777" y="33137"/>
                      <a:pt x="14765" y="33136"/>
                      <a:pt x="14753" y="33133"/>
                    </a:cubicBezTo>
                    <a:cubicBezTo>
                      <a:pt x="14705" y="33121"/>
                      <a:pt x="14598" y="33085"/>
                      <a:pt x="14562" y="32728"/>
                    </a:cubicBezTo>
                    <a:lnTo>
                      <a:pt x="14574" y="32728"/>
                    </a:lnTo>
                    <a:cubicBezTo>
                      <a:pt x="14550" y="32609"/>
                      <a:pt x="14550" y="32466"/>
                      <a:pt x="14550" y="32335"/>
                    </a:cubicBezTo>
                    <a:cubicBezTo>
                      <a:pt x="14550" y="32228"/>
                      <a:pt x="14538" y="32133"/>
                      <a:pt x="14526" y="32050"/>
                    </a:cubicBezTo>
                    <a:lnTo>
                      <a:pt x="14526" y="31954"/>
                    </a:lnTo>
                    <a:cubicBezTo>
                      <a:pt x="14503" y="31764"/>
                      <a:pt x="14479" y="31561"/>
                      <a:pt x="14550" y="31490"/>
                    </a:cubicBezTo>
                    <a:cubicBezTo>
                      <a:pt x="14609" y="31450"/>
                      <a:pt x="14685" y="31427"/>
                      <a:pt x="14756" y="31427"/>
                    </a:cubicBezTo>
                    <a:close/>
                    <a:moveTo>
                      <a:pt x="10383" y="31240"/>
                    </a:moveTo>
                    <a:cubicBezTo>
                      <a:pt x="10573" y="31478"/>
                      <a:pt x="10835" y="31657"/>
                      <a:pt x="11133" y="31740"/>
                    </a:cubicBezTo>
                    <a:cubicBezTo>
                      <a:pt x="11074" y="32121"/>
                      <a:pt x="11050" y="32502"/>
                      <a:pt x="11085" y="32883"/>
                    </a:cubicBezTo>
                    <a:cubicBezTo>
                      <a:pt x="10954" y="33014"/>
                      <a:pt x="10788" y="33121"/>
                      <a:pt x="10621" y="33181"/>
                    </a:cubicBezTo>
                    <a:cubicBezTo>
                      <a:pt x="10562" y="33181"/>
                      <a:pt x="10431" y="33169"/>
                      <a:pt x="10359" y="32859"/>
                    </a:cubicBezTo>
                    <a:cubicBezTo>
                      <a:pt x="10359" y="32812"/>
                      <a:pt x="10347" y="32752"/>
                      <a:pt x="10312" y="32716"/>
                    </a:cubicBezTo>
                    <a:lnTo>
                      <a:pt x="10323" y="32716"/>
                    </a:lnTo>
                    <a:cubicBezTo>
                      <a:pt x="10300" y="32585"/>
                      <a:pt x="10288" y="32454"/>
                      <a:pt x="10276" y="32323"/>
                    </a:cubicBezTo>
                    <a:cubicBezTo>
                      <a:pt x="10264" y="32061"/>
                      <a:pt x="10288" y="31788"/>
                      <a:pt x="10323" y="31526"/>
                    </a:cubicBezTo>
                    <a:cubicBezTo>
                      <a:pt x="10359" y="31478"/>
                      <a:pt x="10371" y="31430"/>
                      <a:pt x="10347" y="31383"/>
                    </a:cubicBezTo>
                    <a:cubicBezTo>
                      <a:pt x="10359" y="31323"/>
                      <a:pt x="10371" y="31276"/>
                      <a:pt x="10383" y="31240"/>
                    </a:cubicBezTo>
                    <a:close/>
                    <a:moveTo>
                      <a:pt x="13815" y="31315"/>
                    </a:moveTo>
                    <a:cubicBezTo>
                      <a:pt x="13830" y="31315"/>
                      <a:pt x="13845" y="31318"/>
                      <a:pt x="13860" y="31323"/>
                    </a:cubicBezTo>
                    <a:cubicBezTo>
                      <a:pt x="13895" y="31335"/>
                      <a:pt x="13943" y="31418"/>
                      <a:pt x="13955" y="31561"/>
                    </a:cubicBezTo>
                    <a:cubicBezTo>
                      <a:pt x="13991" y="31871"/>
                      <a:pt x="13991" y="32192"/>
                      <a:pt x="13955" y="32514"/>
                    </a:cubicBezTo>
                    <a:lnTo>
                      <a:pt x="13955" y="32573"/>
                    </a:lnTo>
                    <a:cubicBezTo>
                      <a:pt x="13955" y="32621"/>
                      <a:pt x="13943" y="32669"/>
                      <a:pt x="13931" y="32728"/>
                    </a:cubicBezTo>
                    <a:cubicBezTo>
                      <a:pt x="13895" y="33085"/>
                      <a:pt x="13824" y="33169"/>
                      <a:pt x="13800" y="33193"/>
                    </a:cubicBezTo>
                    <a:lnTo>
                      <a:pt x="13764" y="33193"/>
                    </a:lnTo>
                    <a:cubicBezTo>
                      <a:pt x="13681" y="33181"/>
                      <a:pt x="13574" y="33050"/>
                      <a:pt x="13479" y="32704"/>
                    </a:cubicBezTo>
                    <a:lnTo>
                      <a:pt x="13490" y="32704"/>
                    </a:lnTo>
                    <a:cubicBezTo>
                      <a:pt x="13419" y="32431"/>
                      <a:pt x="13371" y="32145"/>
                      <a:pt x="13348" y="31859"/>
                    </a:cubicBezTo>
                    <a:cubicBezTo>
                      <a:pt x="13360" y="31847"/>
                      <a:pt x="13360" y="31835"/>
                      <a:pt x="13348" y="31835"/>
                    </a:cubicBezTo>
                    <a:lnTo>
                      <a:pt x="13348" y="31811"/>
                    </a:lnTo>
                    <a:cubicBezTo>
                      <a:pt x="13336" y="31561"/>
                      <a:pt x="13479" y="31442"/>
                      <a:pt x="13752" y="31335"/>
                    </a:cubicBezTo>
                    <a:cubicBezTo>
                      <a:pt x="13773" y="31321"/>
                      <a:pt x="13794" y="31315"/>
                      <a:pt x="13815" y="31315"/>
                    </a:cubicBezTo>
                    <a:close/>
                    <a:moveTo>
                      <a:pt x="16086" y="31216"/>
                    </a:moveTo>
                    <a:cubicBezTo>
                      <a:pt x="16086" y="31216"/>
                      <a:pt x="16169" y="31276"/>
                      <a:pt x="16205" y="31692"/>
                    </a:cubicBezTo>
                    <a:cubicBezTo>
                      <a:pt x="16193" y="31728"/>
                      <a:pt x="16193" y="31764"/>
                      <a:pt x="16205" y="31799"/>
                    </a:cubicBezTo>
                    <a:cubicBezTo>
                      <a:pt x="16205" y="31942"/>
                      <a:pt x="16205" y="32097"/>
                      <a:pt x="16181" y="32264"/>
                    </a:cubicBezTo>
                    <a:lnTo>
                      <a:pt x="16181" y="32359"/>
                    </a:lnTo>
                    <a:cubicBezTo>
                      <a:pt x="16169" y="32502"/>
                      <a:pt x="16169" y="32657"/>
                      <a:pt x="16146" y="32788"/>
                    </a:cubicBezTo>
                    <a:cubicBezTo>
                      <a:pt x="16098" y="33145"/>
                      <a:pt x="16038" y="33193"/>
                      <a:pt x="16027" y="33193"/>
                    </a:cubicBezTo>
                    <a:lnTo>
                      <a:pt x="16015" y="33193"/>
                    </a:lnTo>
                    <a:cubicBezTo>
                      <a:pt x="15824" y="33157"/>
                      <a:pt x="15693" y="33002"/>
                      <a:pt x="15610" y="32716"/>
                    </a:cubicBezTo>
                    <a:lnTo>
                      <a:pt x="15622" y="32716"/>
                    </a:lnTo>
                    <a:lnTo>
                      <a:pt x="15622" y="32704"/>
                    </a:lnTo>
                    <a:cubicBezTo>
                      <a:pt x="15538" y="32311"/>
                      <a:pt x="15515" y="31907"/>
                      <a:pt x="15562" y="31514"/>
                    </a:cubicBezTo>
                    <a:cubicBezTo>
                      <a:pt x="15586" y="31418"/>
                      <a:pt x="15836" y="31228"/>
                      <a:pt x="16086" y="31216"/>
                    </a:cubicBezTo>
                    <a:close/>
                    <a:moveTo>
                      <a:pt x="18098" y="31228"/>
                    </a:moveTo>
                    <a:cubicBezTo>
                      <a:pt x="18122" y="31323"/>
                      <a:pt x="18146" y="31418"/>
                      <a:pt x="18158" y="31514"/>
                    </a:cubicBezTo>
                    <a:cubicBezTo>
                      <a:pt x="18229" y="31907"/>
                      <a:pt x="18253" y="32300"/>
                      <a:pt x="18217" y="32704"/>
                    </a:cubicBezTo>
                    <a:lnTo>
                      <a:pt x="18193" y="32788"/>
                    </a:lnTo>
                    <a:cubicBezTo>
                      <a:pt x="18182" y="32823"/>
                      <a:pt x="18170" y="32859"/>
                      <a:pt x="18158" y="32895"/>
                    </a:cubicBezTo>
                    <a:cubicBezTo>
                      <a:pt x="18086" y="33157"/>
                      <a:pt x="18027" y="33193"/>
                      <a:pt x="18015" y="33193"/>
                    </a:cubicBezTo>
                    <a:cubicBezTo>
                      <a:pt x="17932" y="33193"/>
                      <a:pt x="17646" y="33002"/>
                      <a:pt x="17384" y="32788"/>
                    </a:cubicBezTo>
                    <a:cubicBezTo>
                      <a:pt x="17420" y="32609"/>
                      <a:pt x="17443" y="32442"/>
                      <a:pt x="17455" y="32264"/>
                    </a:cubicBezTo>
                    <a:lnTo>
                      <a:pt x="17467" y="32264"/>
                    </a:lnTo>
                    <a:cubicBezTo>
                      <a:pt x="17467" y="32240"/>
                      <a:pt x="17479" y="32192"/>
                      <a:pt x="17491" y="32133"/>
                    </a:cubicBezTo>
                    <a:cubicBezTo>
                      <a:pt x="17527" y="31978"/>
                      <a:pt x="17539" y="31835"/>
                      <a:pt x="17551" y="31680"/>
                    </a:cubicBezTo>
                    <a:cubicBezTo>
                      <a:pt x="17693" y="31573"/>
                      <a:pt x="17824" y="31454"/>
                      <a:pt x="17943" y="31311"/>
                    </a:cubicBezTo>
                    <a:cubicBezTo>
                      <a:pt x="18003" y="31299"/>
                      <a:pt x="18051" y="31264"/>
                      <a:pt x="18098" y="31228"/>
                    </a:cubicBezTo>
                    <a:close/>
                    <a:moveTo>
                      <a:pt x="11662" y="31364"/>
                    </a:moveTo>
                    <a:cubicBezTo>
                      <a:pt x="11670" y="31364"/>
                      <a:pt x="11676" y="31366"/>
                      <a:pt x="11681" y="31371"/>
                    </a:cubicBezTo>
                    <a:cubicBezTo>
                      <a:pt x="11764" y="31395"/>
                      <a:pt x="11883" y="31597"/>
                      <a:pt x="11943" y="31835"/>
                    </a:cubicBezTo>
                    <a:cubicBezTo>
                      <a:pt x="11907" y="32145"/>
                      <a:pt x="11919" y="32466"/>
                      <a:pt x="11966" y="32776"/>
                    </a:cubicBezTo>
                    <a:lnTo>
                      <a:pt x="11966" y="32788"/>
                    </a:lnTo>
                    <a:cubicBezTo>
                      <a:pt x="11871" y="32954"/>
                      <a:pt x="11740" y="33097"/>
                      <a:pt x="11585" y="33193"/>
                    </a:cubicBezTo>
                    <a:cubicBezTo>
                      <a:pt x="11562" y="33193"/>
                      <a:pt x="11538" y="33204"/>
                      <a:pt x="11514" y="33204"/>
                    </a:cubicBezTo>
                    <a:cubicBezTo>
                      <a:pt x="11478" y="33121"/>
                      <a:pt x="11455" y="33026"/>
                      <a:pt x="11443" y="32942"/>
                    </a:cubicBezTo>
                    <a:cubicBezTo>
                      <a:pt x="11395" y="32502"/>
                      <a:pt x="11419" y="32073"/>
                      <a:pt x="11502" y="31657"/>
                    </a:cubicBezTo>
                    <a:cubicBezTo>
                      <a:pt x="11526" y="31573"/>
                      <a:pt x="11538" y="31502"/>
                      <a:pt x="11574" y="31430"/>
                    </a:cubicBezTo>
                    <a:cubicBezTo>
                      <a:pt x="11585" y="31418"/>
                      <a:pt x="11585" y="31407"/>
                      <a:pt x="11597" y="31395"/>
                    </a:cubicBezTo>
                    <a:cubicBezTo>
                      <a:pt x="11628" y="31372"/>
                      <a:pt x="11648" y="31364"/>
                      <a:pt x="11662" y="31364"/>
                    </a:cubicBezTo>
                    <a:close/>
                    <a:moveTo>
                      <a:pt x="1834" y="23120"/>
                    </a:moveTo>
                    <a:lnTo>
                      <a:pt x="1834" y="23120"/>
                    </a:lnTo>
                    <a:cubicBezTo>
                      <a:pt x="2418" y="23608"/>
                      <a:pt x="3418" y="24334"/>
                      <a:pt x="4239" y="24406"/>
                    </a:cubicBezTo>
                    <a:cubicBezTo>
                      <a:pt x="4620" y="24430"/>
                      <a:pt x="4989" y="24525"/>
                      <a:pt x="5347" y="24680"/>
                    </a:cubicBezTo>
                    <a:cubicBezTo>
                      <a:pt x="5359" y="24918"/>
                      <a:pt x="5406" y="25489"/>
                      <a:pt x="5478" y="26132"/>
                    </a:cubicBezTo>
                    <a:cubicBezTo>
                      <a:pt x="5537" y="26680"/>
                      <a:pt x="5632" y="27227"/>
                      <a:pt x="5763" y="27763"/>
                    </a:cubicBezTo>
                    <a:cubicBezTo>
                      <a:pt x="5882" y="28275"/>
                      <a:pt x="5978" y="28799"/>
                      <a:pt x="6037" y="29323"/>
                    </a:cubicBezTo>
                    <a:cubicBezTo>
                      <a:pt x="6132" y="30025"/>
                      <a:pt x="6216" y="30633"/>
                      <a:pt x="6394" y="30918"/>
                    </a:cubicBezTo>
                    <a:cubicBezTo>
                      <a:pt x="6432" y="30974"/>
                      <a:pt x="6485" y="30997"/>
                      <a:pt x="6536" y="30997"/>
                    </a:cubicBezTo>
                    <a:cubicBezTo>
                      <a:pt x="6662" y="30997"/>
                      <a:pt x="6785" y="30860"/>
                      <a:pt x="6692" y="30716"/>
                    </a:cubicBezTo>
                    <a:cubicBezTo>
                      <a:pt x="6549" y="30502"/>
                      <a:pt x="6466" y="29906"/>
                      <a:pt x="6382" y="29275"/>
                    </a:cubicBezTo>
                    <a:cubicBezTo>
                      <a:pt x="6323" y="28728"/>
                      <a:pt x="6228" y="28204"/>
                      <a:pt x="6097" y="27668"/>
                    </a:cubicBezTo>
                    <a:cubicBezTo>
                      <a:pt x="6013" y="27323"/>
                      <a:pt x="5954" y="26977"/>
                      <a:pt x="5906" y="26620"/>
                    </a:cubicBezTo>
                    <a:lnTo>
                      <a:pt x="5906" y="26620"/>
                    </a:lnTo>
                    <a:cubicBezTo>
                      <a:pt x="6132" y="27120"/>
                      <a:pt x="7121" y="29252"/>
                      <a:pt x="7835" y="29894"/>
                    </a:cubicBezTo>
                    <a:cubicBezTo>
                      <a:pt x="7633" y="30299"/>
                      <a:pt x="7716" y="30871"/>
                      <a:pt x="7752" y="31061"/>
                    </a:cubicBezTo>
                    <a:cubicBezTo>
                      <a:pt x="7799" y="31430"/>
                      <a:pt x="8097" y="31692"/>
                      <a:pt x="8276" y="31811"/>
                    </a:cubicBezTo>
                    <a:cubicBezTo>
                      <a:pt x="8347" y="32014"/>
                      <a:pt x="8466" y="32192"/>
                      <a:pt x="8609" y="32347"/>
                    </a:cubicBezTo>
                    <a:cubicBezTo>
                      <a:pt x="8633" y="32383"/>
                      <a:pt x="8668" y="32431"/>
                      <a:pt x="8704" y="32466"/>
                    </a:cubicBezTo>
                    <a:cubicBezTo>
                      <a:pt x="8847" y="32669"/>
                      <a:pt x="8990" y="32764"/>
                      <a:pt x="9133" y="32764"/>
                    </a:cubicBezTo>
                    <a:lnTo>
                      <a:pt x="9157" y="32764"/>
                    </a:lnTo>
                    <a:cubicBezTo>
                      <a:pt x="9264" y="32966"/>
                      <a:pt x="9454" y="33097"/>
                      <a:pt x="9680" y="33121"/>
                    </a:cubicBezTo>
                    <a:cubicBezTo>
                      <a:pt x="9716" y="33133"/>
                      <a:pt x="9764" y="33133"/>
                      <a:pt x="9811" y="33133"/>
                    </a:cubicBezTo>
                    <a:cubicBezTo>
                      <a:pt x="9895" y="33133"/>
                      <a:pt x="9978" y="33121"/>
                      <a:pt x="10061" y="33097"/>
                    </a:cubicBezTo>
                    <a:cubicBezTo>
                      <a:pt x="10169" y="33383"/>
                      <a:pt x="10347" y="33526"/>
                      <a:pt x="10597" y="33538"/>
                    </a:cubicBezTo>
                    <a:lnTo>
                      <a:pt x="10609" y="33538"/>
                    </a:lnTo>
                    <a:cubicBezTo>
                      <a:pt x="10823" y="33514"/>
                      <a:pt x="11014" y="33419"/>
                      <a:pt x="11169" y="33276"/>
                    </a:cubicBezTo>
                    <a:cubicBezTo>
                      <a:pt x="11204" y="33443"/>
                      <a:pt x="11359" y="33562"/>
                      <a:pt x="11526" y="33562"/>
                    </a:cubicBezTo>
                    <a:cubicBezTo>
                      <a:pt x="11645" y="33550"/>
                      <a:pt x="11764" y="33514"/>
                      <a:pt x="11859" y="33443"/>
                    </a:cubicBezTo>
                    <a:cubicBezTo>
                      <a:pt x="11955" y="33371"/>
                      <a:pt x="12050" y="33288"/>
                      <a:pt x="12121" y="33193"/>
                    </a:cubicBezTo>
                    <a:cubicBezTo>
                      <a:pt x="12205" y="33312"/>
                      <a:pt x="12312" y="33395"/>
                      <a:pt x="12455" y="33443"/>
                    </a:cubicBezTo>
                    <a:cubicBezTo>
                      <a:pt x="12502" y="33466"/>
                      <a:pt x="12550" y="33466"/>
                      <a:pt x="12598" y="33478"/>
                    </a:cubicBezTo>
                    <a:cubicBezTo>
                      <a:pt x="12669" y="33466"/>
                      <a:pt x="12740" y="33454"/>
                      <a:pt x="12800" y="33431"/>
                    </a:cubicBezTo>
                    <a:cubicBezTo>
                      <a:pt x="12979" y="33312"/>
                      <a:pt x="13109" y="33133"/>
                      <a:pt x="13169" y="32931"/>
                    </a:cubicBezTo>
                    <a:lnTo>
                      <a:pt x="13193" y="32931"/>
                    </a:lnTo>
                    <a:cubicBezTo>
                      <a:pt x="13312" y="33300"/>
                      <a:pt x="13490" y="33502"/>
                      <a:pt x="13705" y="33538"/>
                    </a:cubicBezTo>
                    <a:cubicBezTo>
                      <a:pt x="13729" y="33550"/>
                      <a:pt x="13752" y="33550"/>
                      <a:pt x="13776" y="33550"/>
                    </a:cubicBezTo>
                    <a:cubicBezTo>
                      <a:pt x="13860" y="33550"/>
                      <a:pt x="13931" y="33526"/>
                      <a:pt x="14002" y="33478"/>
                    </a:cubicBezTo>
                    <a:cubicBezTo>
                      <a:pt x="14145" y="33335"/>
                      <a:pt x="14241" y="33157"/>
                      <a:pt x="14252" y="32966"/>
                    </a:cubicBezTo>
                    <a:cubicBezTo>
                      <a:pt x="14288" y="33193"/>
                      <a:pt x="14443" y="33383"/>
                      <a:pt x="14657" y="33466"/>
                    </a:cubicBezTo>
                    <a:cubicBezTo>
                      <a:pt x="14705" y="33478"/>
                      <a:pt x="14753" y="33490"/>
                      <a:pt x="14800" y="33490"/>
                    </a:cubicBezTo>
                    <a:cubicBezTo>
                      <a:pt x="15098" y="33490"/>
                      <a:pt x="15288" y="33204"/>
                      <a:pt x="15348" y="33038"/>
                    </a:cubicBezTo>
                    <a:cubicBezTo>
                      <a:pt x="15348" y="33026"/>
                      <a:pt x="15348" y="33014"/>
                      <a:pt x="15348" y="33014"/>
                    </a:cubicBezTo>
                    <a:cubicBezTo>
                      <a:pt x="15431" y="33276"/>
                      <a:pt x="15657" y="33478"/>
                      <a:pt x="15943" y="33538"/>
                    </a:cubicBezTo>
                    <a:cubicBezTo>
                      <a:pt x="15967" y="33550"/>
                      <a:pt x="15991" y="33550"/>
                      <a:pt x="16015" y="33550"/>
                    </a:cubicBezTo>
                    <a:cubicBezTo>
                      <a:pt x="16086" y="33550"/>
                      <a:pt x="16169" y="33526"/>
                      <a:pt x="16229" y="33478"/>
                    </a:cubicBezTo>
                    <a:cubicBezTo>
                      <a:pt x="16324" y="33395"/>
                      <a:pt x="16384" y="33288"/>
                      <a:pt x="16419" y="33169"/>
                    </a:cubicBezTo>
                    <a:cubicBezTo>
                      <a:pt x="16562" y="33312"/>
                      <a:pt x="16741" y="33395"/>
                      <a:pt x="16931" y="33431"/>
                    </a:cubicBezTo>
                    <a:lnTo>
                      <a:pt x="16967" y="33431"/>
                    </a:lnTo>
                    <a:cubicBezTo>
                      <a:pt x="17098" y="33419"/>
                      <a:pt x="17193" y="33300"/>
                      <a:pt x="17265" y="33157"/>
                    </a:cubicBezTo>
                    <a:cubicBezTo>
                      <a:pt x="17491" y="33335"/>
                      <a:pt x="17801" y="33550"/>
                      <a:pt x="18003" y="33550"/>
                    </a:cubicBezTo>
                    <a:lnTo>
                      <a:pt x="18015" y="33550"/>
                    </a:lnTo>
                    <a:cubicBezTo>
                      <a:pt x="18265" y="33538"/>
                      <a:pt x="18384" y="33312"/>
                      <a:pt x="18455" y="33133"/>
                    </a:cubicBezTo>
                    <a:lnTo>
                      <a:pt x="18527" y="33133"/>
                    </a:lnTo>
                    <a:cubicBezTo>
                      <a:pt x="18548" y="33135"/>
                      <a:pt x="18569" y="33136"/>
                      <a:pt x="18591" y="33136"/>
                    </a:cubicBezTo>
                    <a:cubicBezTo>
                      <a:pt x="18692" y="33136"/>
                      <a:pt x="18796" y="33115"/>
                      <a:pt x="18884" y="33085"/>
                    </a:cubicBezTo>
                    <a:cubicBezTo>
                      <a:pt x="19051" y="33002"/>
                      <a:pt x="19194" y="32871"/>
                      <a:pt x="19277" y="32716"/>
                    </a:cubicBezTo>
                    <a:lnTo>
                      <a:pt x="19467" y="32716"/>
                    </a:lnTo>
                    <a:cubicBezTo>
                      <a:pt x="19646" y="32657"/>
                      <a:pt x="19801" y="32538"/>
                      <a:pt x="19884" y="32371"/>
                    </a:cubicBezTo>
                    <a:cubicBezTo>
                      <a:pt x="19956" y="32252"/>
                      <a:pt x="20003" y="32133"/>
                      <a:pt x="20051" y="32002"/>
                    </a:cubicBezTo>
                    <a:cubicBezTo>
                      <a:pt x="20218" y="31919"/>
                      <a:pt x="20610" y="31692"/>
                      <a:pt x="20706" y="31335"/>
                    </a:cubicBezTo>
                    <a:cubicBezTo>
                      <a:pt x="20801" y="31049"/>
                      <a:pt x="20813" y="30752"/>
                      <a:pt x="20741" y="30466"/>
                    </a:cubicBezTo>
                    <a:cubicBezTo>
                      <a:pt x="20753" y="30430"/>
                      <a:pt x="20765" y="30406"/>
                      <a:pt x="20777" y="30371"/>
                    </a:cubicBezTo>
                    <a:cubicBezTo>
                      <a:pt x="20777" y="30359"/>
                      <a:pt x="20789" y="30335"/>
                      <a:pt x="20789" y="30311"/>
                    </a:cubicBezTo>
                    <a:lnTo>
                      <a:pt x="20789" y="30299"/>
                    </a:lnTo>
                    <a:cubicBezTo>
                      <a:pt x="20837" y="30168"/>
                      <a:pt x="20837" y="30014"/>
                      <a:pt x="20777" y="29883"/>
                    </a:cubicBezTo>
                    <a:cubicBezTo>
                      <a:pt x="21575" y="28906"/>
                      <a:pt x="22468" y="27037"/>
                      <a:pt x="22670" y="26620"/>
                    </a:cubicBezTo>
                    <a:lnTo>
                      <a:pt x="22670" y="26620"/>
                    </a:lnTo>
                    <a:cubicBezTo>
                      <a:pt x="22408" y="28275"/>
                      <a:pt x="21992" y="30359"/>
                      <a:pt x="21420" y="31323"/>
                    </a:cubicBezTo>
                    <a:cubicBezTo>
                      <a:pt x="21372" y="31407"/>
                      <a:pt x="21396" y="31514"/>
                      <a:pt x="21480" y="31561"/>
                    </a:cubicBezTo>
                    <a:cubicBezTo>
                      <a:pt x="21503" y="31573"/>
                      <a:pt x="21539" y="31585"/>
                      <a:pt x="21575" y="31585"/>
                    </a:cubicBezTo>
                    <a:cubicBezTo>
                      <a:pt x="21634" y="31585"/>
                      <a:pt x="21682" y="31549"/>
                      <a:pt x="21718" y="31502"/>
                    </a:cubicBezTo>
                    <a:cubicBezTo>
                      <a:pt x="22349" y="30466"/>
                      <a:pt x="22789" y="28204"/>
                      <a:pt x="23039" y="26501"/>
                    </a:cubicBezTo>
                    <a:cubicBezTo>
                      <a:pt x="23182" y="25608"/>
                      <a:pt x="23266" y="24870"/>
                      <a:pt x="23289" y="24596"/>
                    </a:cubicBezTo>
                    <a:cubicBezTo>
                      <a:pt x="23551" y="24525"/>
                      <a:pt x="23849" y="24453"/>
                      <a:pt x="24206" y="24358"/>
                    </a:cubicBezTo>
                    <a:cubicBezTo>
                      <a:pt x="24932" y="24191"/>
                      <a:pt x="25623" y="23858"/>
                      <a:pt x="26194" y="23382"/>
                    </a:cubicBezTo>
                    <a:lnTo>
                      <a:pt x="26194" y="23382"/>
                    </a:lnTo>
                    <a:cubicBezTo>
                      <a:pt x="26111" y="24037"/>
                      <a:pt x="25980" y="24703"/>
                      <a:pt x="25790" y="25346"/>
                    </a:cubicBezTo>
                    <a:cubicBezTo>
                      <a:pt x="25565" y="26103"/>
                      <a:pt x="25188" y="27012"/>
                      <a:pt x="24612" y="27398"/>
                    </a:cubicBezTo>
                    <a:lnTo>
                      <a:pt x="24612" y="27398"/>
                    </a:lnTo>
                    <a:cubicBezTo>
                      <a:pt x="24719" y="26485"/>
                      <a:pt x="24861" y="25857"/>
                      <a:pt x="25028" y="25501"/>
                    </a:cubicBezTo>
                    <a:cubicBezTo>
                      <a:pt x="25063" y="25406"/>
                      <a:pt x="25028" y="25299"/>
                      <a:pt x="24944" y="25263"/>
                    </a:cubicBezTo>
                    <a:cubicBezTo>
                      <a:pt x="24919" y="25254"/>
                      <a:pt x="24894" y="25249"/>
                      <a:pt x="24869" y="25249"/>
                    </a:cubicBezTo>
                    <a:cubicBezTo>
                      <a:pt x="24798" y="25249"/>
                      <a:pt x="24733" y="25285"/>
                      <a:pt x="24706" y="25346"/>
                    </a:cubicBezTo>
                    <a:cubicBezTo>
                      <a:pt x="24504" y="25775"/>
                      <a:pt x="24349" y="26513"/>
                      <a:pt x="24230" y="27608"/>
                    </a:cubicBezTo>
                    <a:cubicBezTo>
                      <a:pt x="24182" y="27656"/>
                      <a:pt x="24170" y="27728"/>
                      <a:pt x="24194" y="27787"/>
                    </a:cubicBezTo>
                    <a:cubicBezTo>
                      <a:pt x="24194" y="27787"/>
                      <a:pt x="24206" y="27799"/>
                      <a:pt x="24206" y="27799"/>
                    </a:cubicBezTo>
                    <a:cubicBezTo>
                      <a:pt x="24099" y="28775"/>
                      <a:pt x="24039" y="29859"/>
                      <a:pt x="23992" y="30740"/>
                    </a:cubicBezTo>
                    <a:cubicBezTo>
                      <a:pt x="23968" y="31168"/>
                      <a:pt x="23944" y="31573"/>
                      <a:pt x="23908" y="31907"/>
                    </a:cubicBezTo>
                    <a:cubicBezTo>
                      <a:pt x="23813" y="33169"/>
                      <a:pt x="23599" y="33514"/>
                      <a:pt x="23158" y="34205"/>
                    </a:cubicBezTo>
                    <a:cubicBezTo>
                      <a:pt x="23015" y="34431"/>
                      <a:pt x="22861" y="34681"/>
                      <a:pt x="22682" y="35002"/>
                    </a:cubicBezTo>
                    <a:cubicBezTo>
                      <a:pt x="21932" y="36312"/>
                      <a:pt x="18432" y="39229"/>
                      <a:pt x="17455" y="39503"/>
                    </a:cubicBezTo>
                    <a:cubicBezTo>
                      <a:pt x="16803" y="39685"/>
                      <a:pt x="15484" y="39901"/>
                      <a:pt x="14041" y="39901"/>
                    </a:cubicBezTo>
                    <a:cubicBezTo>
                      <a:pt x="13036" y="39901"/>
                      <a:pt x="11969" y="39796"/>
                      <a:pt x="11026" y="39503"/>
                    </a:cubicBezTo>
                    <a:cubicBezTo>
                      <a:pt x="8716" y="38788"/>
                      <a:pt x="5335" y="34085"/>
                      <a:pt x="4894" y="33312"/>
                    </a:cubicBezTo>
                    <a:cubicBezTo>
                      <a:pt x="4632" y="32871"/>
                      <a:pt x="4537" y="30859"/>
                      <a:pt x="4477" y="29525"/>
                    </a:cubicBezTo>
                    <a:cubicBezTo>
                      <a:pt x="4442" y="28978"/>
                      <a:pt x="4418" y="28501"/>
                      <a:pt x="4394" y="28251"/>
                    </a:cubicBezTo>
                    <a:cubicBezTo>
                      <a:pt x="4370" y="28037"/>
                      <a:pt x="4335" y="27775"/>
                      <a:pt x="4275" y="27478"/>
                    </a:cubicBezTo>
                    <a:cubicBezTo>
                      <a:pt x="4287" y="27418"/>
                      <a:pt x="4275" y="27358"/>
                      <a:pt x="4239" y="27311"/>
                    </a:cubicBezTo>
                    <a:cubicBezTo>
                      <a:pt x="4085" y="26573"/>
                      <a:pt x="3870" y="25823"/>
                      <a:pt x="3870" y="25823"/>
                    </a:cubicBezTo>
                    <a:cubicBezTo>
                      <a:pt x="3846" y="25732"/>
                      <a:pt x="3777" y="25693"/>
                      <a:pt x="3707" y="25693"/>
                    </a:cubicBezTo>
                    <a:cubicBezTo>
                      <a:pt x="3601" y="25693"/>
                      <a:pt x="3494" y="25782"/>
                      <a:pt x="3537" y="25918"/>
                    </a:cubicBezTo>
                    <a:cubicBezTo>
                      <a:pt x="3537" y="25918"/>
                      <a:pt x="3644" y="26335"/>
                      <a:pt x="3763" y="26835"/>
                    </a:cubicBezTo>
                    <a:cubicBezTo>
                      <a:pt x="3061" y="26084"/>
                      <a:pt x="2346" y="25192"/>
                      <a:pt x="2239" y="24632"/>
                    </a:cubicBezTo>
                    <a:cubicBezTo>
                      <a:pt x="2132" y="24120"/>
                      <a:pt x="2001" y="23608"/>
                      <a:pt x="1834" y="23120"/>
                    </a:cubicBezTo>
                    <a:close/>
                    <a:moveTo>
                      <a:pt x="14790" y="1"/>
                    </a:moveTo>
                    <a:cubicBezTo>
                      <a:pt x="14602" y="1"/>
                      <a:pt x="14411" y="4"/>
                      <a:pt x="14217" y="10"/>
                    </a:cubicBezTo>
                    <a:cubicBezTo>
                      <a:pt x="4858" y="308"/>
                      <a:pt x="382" y="6927"/>
                      <a:pt x="191" y="11523"/>
                    </a:cubicBezTo>
                    <a:cubicBezTo>
                      <a:pt x="1" y="16024"/>
                      <a:pt x="691" y="20215"/>
                      <a:pt x="965" y="21453"/>
                    </a:cubicBezTo>
                    <a:cubicBezTo>
                      <a:pt x="1048" y="21786"/>
                      <a:pt x="1144" y="22155"/>
                      <a:pt x="1287" y="22608"/>
                    </a:cubicBezTo>
                    <a:lnTo>
                      <a:pt x="1418" y="23013"/>
                    </a:lnTo>
                    <a:cubicBezTo>
                      <a:pt x="1608" y="23560"/>
                      <a:pt x="1763" y="24120"/>
                      <a:pt x="1882" y="24703"/>
                    </a:cubicBezTo>
                    <a:cubicBezTo>
                      <a:pt x="2060" y="25620"/>
                      <a:pt x="3430" y="27025"/>
                      <a:pt x="3906" y="27489"/>
                    </a:cubicBezTo>
                    <a:cubicBezTo>
                      <a:pt x="3965" y="27799"/>
                      <a:pt x="4013" y="28073"/>
                      <a:pt x="4037" y="28287"/>
                    </a:cubicBezTo>
                    <a:cubicBezTo>
                      <a:pt x="4061" y="28537"/>
                      <a:pt x="4085" y="29002"/>
                      <a:pt x="4108" y="29537"/>
                    </a:cubicBezTo>
                    <a:cubicBezTo>
                      <a:pt x="4204" y="31418"/>
                      <a:pt x="4299" y="33014"/>
                      <a:pt x="4573" y="33490"/>
                    </a:cubicBezTo>
                    <a:cubicBezTo>
                      <a:pt x="4870" y="34014"/>
                      <a:pt x="8383" y="39062"/>
                      <a:pt x="10907" y="39848"/>
                    </a:cubicBezTo>
                    <a:cubicBezTo>
                      <a:pt x="11846" y="40113"/>
                      <a:pt x="12827" y="40255"/>
                      <a:pt x="13800" y="40255"/>
                    </a:cubicBezTo>
                    <a:cubicBezTo>
                      <a:pt x="13876" y="40255"/>
                      <a:pt x="13951" y="40255"/>
                      <a:pt x="14026" y="40253"/>
                    </a:cubicBezTo>
                    <a:cubicBezTo>
                      <a:pt x="14072" y="40253"/>
                      <a:pt x="14117" y="40254"/>
                      <a:pt x="14163" y="40254"/>
                    </a:cubicBezTo>
                    <a:cubicBezTo>
                      <a:pt x="15296" y="40254"/>
                      <a:pt x="16428" y="40111"/>
                      <a:pt x="17539" y="39848"/>
                    </a:cubicBezTo>
                    <a:cubicBezTo>
                      <a:pt x="18622" y="39550"/>
                      <a:pt x="22158" y="36610"/>
                      <a:pt x="22980" y="35181"/>
                    </a:cubicBezTo>
                    <a:cubicBezTo>
                      <a:pt x="23158" y="34859"/>
                      <a:pt x="23313" y="34621"/>
                      <a:pt x="23444" y="34407"/>
                    </a:cubicBezTo>
                    <a:cubicBezTo>
                      <a:pt x="23908" y="33693"/>
                      <a:pt x="24158" y="33288"/>
                      <a:pt x="24266" y="31942"/>
                    </a:cubicBezTo>
                    <a:cubicBezTo>
                      <a:pt x="24289" y="31609"/>
                      <a:pt x="24313" y="31192"/>
                      <a:pt x="24337" y="30764"/>
                    </a:cubicBezTo>
                    <a:cubicBezTo>
                      <a:pt x="24385" y="29883"/>
                      <a:pt x="24456" y="28799"/>
                      <a:pt x="24551" y="27835"/>
                    </a:cubicBezTo>
                    <a:cubicBezTo>
                      <a:pt x="26123" y="27180"/>
                      <a:pt x="26575" y="23525"/>
                      <a:pt x="26575" y="23120"/>
                    </a:cubicBezTo>
                    <a:cubicBezTo>
                      <a:pt x="26575" y="23048"/>
                      <a:pt x="26599" y="22965"/>
                      <a:pt x="26623" y="22894"/>
                    </a:cubicBezTo>
                    <a:cubicBezTo>
                      <a:pt x="26671" y="22751"/>
                      <a:pt x="26742" y="22536"/>
                      <a:pt x="26825" y="22298"/>
                    </a:cubicBezTo>
                    <a:cubicBezTo>
                      <a:pt x="27171" y="21370"/>
                      <a:pt x="27671" y="19977"/>
                      <a:pt x="27778" y="18453"/>
                    </a:cubicBezTo>
                    <a:cubicBezTo>
                      <a:pt x="27921" y="16226"/>
                      <a:pt x="27790" y="9868"/>
                      <a:pt x="27135" y="8213"/>
                    </a:cubicBezTo>
                    <a:cubicBezTo>
                      <a:pt x="26157" y="5723"/>
                      <a:pt x="22995" y="1"/>
                      <a:pt x="1479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38"/>
              <p:cNvSpPr/>
              <p:nvPr/>
            </p:nvSpPr>
            <p:spPr>
              <a:xfrm>
                <a:off x="4534412" y="1135892"/>
                <a:ext cx="80253" cy="104996"/>
              </a:xfrm>
              <a:custGeom>
                <a:avLst/>
                <a:gdLst/>
                <a:ahLst/>
                <a:cxnLst/>
                <a:rect l="l" t="t" r="r" b="b"/>
                <a:pathLst>
                  <a:path w="6526" h="8538" extrusionOk="0">
                    <a:moveTo>
                      <a:pt x="3322" y="1"/>
                    </a:moveTo>
                    <a:cubicBezTo>
                      <a:pt x="2370" y="1"/>
                      <a:pt x="1834" y="1025"/>
                      <a:pt x="1477" y="1715"/>
                    </a:cubicBezTo>
                    <a:lnTo>
                      <a:pt x="1441" y="1787"/>
                    </a:lnTo>
                    <a:cubicBezTo>
                      <a:pt x="1132" y="2382"/>
                      <a:pt x="1" y="5656"/>
                      <a:pt x="239" y="6823"/>
                    </a:cubicBezTo>
                    <a:cubicBezTo>
                      <a:pt x="453" y="7871"/>
                      <a:pt x="965" y="8383"/>
                      <a:pt x="1858" y="8442"/>
                    </a:cubicBezTo>
                    <a:cubicBezTo>
                      <a:pt x="1896" y="8445"/>
                      <a:pt x="1933" y="8446"/>
                      <a:pt x="1970" y="8446"/>
                    </a:cubicBezTo>
                    <a:cubicBezTo>
                      <a:pt x="2263" y="8446"/>
                      <a:pt x="2546" y="8364"/>
                      <a:pt x="2811" y="8216"/>
                    </a:cubicBezTo>
                    <a:cubicBezTo>
                      <a:pt x="2925" y="8143"/>
                      <a:pt x="3049" y="8107"/>
                      <a:pt x="3182" y="8107"/>
                    </a:cubicBezTo>
                    <a:cubicBezTo>
                      <a:pt x="3201" y="8107"/>
                      <a:pt x="3220" y="8108"/>
                      <a:pt x="3239" y="8109"/>
                    </a:cubicBezTo>
                    <a:cubicBezTo>
                      <a:pt x="3394" y="8145"/>
                      <a:pt x="3549" y="8192"/>
                      <a:pt x="3703" y="8252"/>
                    </a:cubicBezTo>
                    <a:cubicBezTo>
                      <a:pt x="4049" y="8407"/>
                      <a:pt x="4418" y="8502"/>
                      <a:pt x="4799" y="8538"/>
                    </a:cubicBezTo>
                    <a:cubicBezTo>
                      <a:pt x="4966" y="8538"/>
                      <a:pt x="5120" y="8502"/>
                      <a:pt x="5275" y="8431"/>
                    </a:cubicBezTo>
                    <a:cubicBezTo>
                      <a:pt x="5906" y="8133"/>
                      <a:pt x="6525" y="7264"/>
                      <a:pt x="6382" y="6061"/>
                    </a:cubicBezTo>
                    <a:cubicBezTo>
                      <a:pt x="6192" y="4906"/>
                      <a:pt x="5882" y="3775"/>
                      <a:pt x="5478" y="2680"/>
                    </a:cubicBezTo>
                    <a:cubicBezTo>
                      <a:pt x="4811" y="918"/>
                      <a:pt x="4096" y="1"/>
                      <a:pt x="334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38"/>
              <p:cNvSpPr/>
              <p:nvPr/>
            </p:nvSpPr>
            <p:spPr>
              <a:xfrm>
                <a:off x="4440853" y="1091363"/>
                <a:ext cx="103963" cy="99782"/>
              </a:xfrm>
              <a:custGeom>
                <a:avLst/>
                <a:gdLst/>
                <a:ahLst/>
                <a:cxnLst/>
                <a:rect l="l" t="t" r="r" b="b"/>
                <a:pathLst>
                  <a:path w="8454" h="8114" extrusionOk="0">
                    <a:moveTo>
                      <a:pt x="5415" y="0"/>
                    </a:moveTo>
                    <a:cubicBezTo>
                      <a:pt x="4540" y="0"/>
                      <a:pt x="1173" y="739"/>
                      <a:pt x="584" y="1848"/>
                    </a:cubicBezTo>
                    <a:cubicBezTo>
                      <a:pt x="203" y="2550"/>
                      <a:pt x="1" y="3336"/>
                      <a:pt x="1" y="4134"/>
                    </a:cubicBezTo>
                    <a:cubicBezTo>
                      <a:pt x="1" y="4741"/>
                      <a:pt x="346" y="7801"/>
                      <a:pt x="1275" y="8051"/>
                    </a:cubicBezTo>
                    <a:cubicBezTo>
                      <a:pt x="1432" y="8091"/>
                      <a:pt x="1598" y="8114"/>
                      <a:pt x="1766" y="8114"/>
                    </a:cubicBezTo>
                    <a:cubicBezTo>
                      <a:pt x="1800" y="8114"/>
                      <a:pt x="1835" y="8113"/>
                      <a:pt x="1870" y="8111"/>
                    </a:cubicBezTo>
                    <a:cubicBezTo>
                      <a:pt x="2537" y="8087"/>
                      <a:pt x="3191" y="8039"/>
                      <a:pt x="3846" y="7944"/>
                    </a:cubicBezTo>
                    <a:cubicBezTo>
                      <a:pt x="4334" y="7884"/>
                      <a:pt x="4787" y="7825"/>
                      <a:pt x="5025" y="7825"/>
                    </a:cubicBezTo>
                    <a:cubicBezTo>
                      <a:pt x="5442" y="7825"/>
                      <a:pt x="6120" y="7611"/>
                      <a:pt x="6716" y="7277"/>
                    </a:cubicBezTo>
                    <a:cubicBezTo>
                      <a:pt x="7156" y="7039"/>
                      <a:pt x="7918" y="6539"/>
                      <a:pt x="8168" y="5837"/>
                    </a:cubicBezTo>
                    <a:cubicBezTo>
                      <a:pt x="8454" y="5003"/>
                      <a:pt x="8311" y="3765"/>
                      <a:pt x="7728" y="2158"/>
                    </a:cubicBezTo>
                    <a:cubicBezTo>
                      <a:pt x="7382" y="1205"/>
                      <a:pt x="6335" y="62"/>
                      <a:pt x="5489" y="2"/>
                    </a:cubicBezTo>
                    <a:cubicBezTo>
                      <a:pt x="5467" y="1"/>
                      <a:pt x="5442" y="0"/>
                      <a:pt x="541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38"/>
              <p:cNvSpPr/>
              <p:nvPr/>
            </p:nvSpPr>
            <p:spPr>
              <a:xfrm>
                <a:off x="4604397" y="1093073"/>
                <a:ext cx="107628" cy="98183"/>
              </a:xfrm>
              <a:custGeom>
                <a:avLst/>
                <a:gdLst/>
                <a:ahLst/>
                <a:cxnLst/>
                <a:rect l="l" t="t" r="r" b="b"/>
                <a:pathLst>
                  <a:path w="8752" h="7984" extrusionOk="0">
                    <a:moveTo>
                      <a:pt x="3543" y="0"/>
                    </a:moveTo>
                    <a:cubicBezTo>
                      <a:pt x="3175" y="0"/>
                      <a:pt x="2792" y="36"/>
                      <a:pt x="2394" y="114"/>
                    </a:cubicBezTo>
                    <a:cubicBezTo>
                      <a:pt x="1180" y="352"/>
                      <a:pt x="1" y="2792"/>
                      <a:pt x="144" y="4209"/>
                    </a:cubicBezTo>
                    <a:cubicBezTo>
                      <a:pt x="298" y="5602"/>
                      <a:pt x="1346" y="7233"/>
                      <a:pt x="3406" y="7757"/>
                    </a:cubicBezTo>
                    <a:cubicBezTo>
                      <a:pt x="3966" y="7900"/>
                      <a:pt x="4549" y="7984"/>
                      <a:pt x="5132" y="7984"/>
                    </a:cubicBezTo>
                    <a:cubicBezTo>
                      <a:pt x="6228" y="7984"/>
                      <a:pt x="7085" y="7662"/>
                      <a:pt x="7478" y="7043"/>
                    </a:cubicBezTo>
                    <a:cubicBezTo>
                      <a:pt x="7978" y="6257"/>
                      <a:pt x="8752" y="4305"/>
                      <a:pt x="8514" y="3209"/>
                    </a:cubicBezTo>
                    <a:cubicBezTo>
                      <a:pt x="8282" y="2113"/>
                      <a:pt x="6380" y="0"/>
                      <a:pt x="354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38"/>
              <p:cNvSpPr/>
              <p:nvPr/>
            </p:nvSpPr>
            <p:spPr>
              <a:xfrm>
                <a:off x="4703527" y="1074196"/>
                <a:ext cx="27534" cy="127599"/>
              </a:xfrm>
              <a:custGeom>
                <a:avLst/>
                <a:gdLst/>
                <a:ahLst/>
                <a:cxnLst/>
                <a:rect l="l" t="t" r="r" b="b"/>
                <a:pathLst>
                  <a:path w="2239" h="10376" extrusionOk="0">
                    <a:moveTo>
                      <a:pt x="470" y="0"/>
                    </a:moveTo>
                    <a:cubicBezTo>
                      <a:pt x="390" y="0"/>
                      <a:pt x="318" y="55"/>
                      <a:pt x="298" y="136"/>
                    </a:cubicBezTo>
                    <a:cubicBezTo>
                      <a:pt x="286" y="184"/>
                      <a:pt x="0" y="1494"/>
                      <a:pt x="322" y="2113"/>
                    </a:cubicBezTo>
                    <a:cubicBezTo>
                      <a:pt x="691" y="2863"/>
                      <a:pt x="1358" y="4423"/>
                      <a:pt x="1465" y="5542"/>
                    </a:cubicBezTo>
                    <a:cubicBezTo>
                      <a:pt x="1477" y="6042"/>
                      <a:pt x="1453" y="6530"/>
                      <a:pt x="1381" y="7018"/>
                    </a:cubicBezTo>
                    <a:cubicBezTo>
                      <a:pt x="1227" y="8316"/>
                      <a:pt x="1072" y="9780"/>
                      <a:pt x="1905" y="10352"/>
                    </a:cubicBezTo>
                    <a:cubicBezTo>
                      <a:pt x="1929" y="10364"/>
                      <a:pt x="1965" y="10376"/>
                      <a:pt x="2001" y="10376"/>
                    </a:cubicBezTo>
                    <a:cubicBezTo>
                      <a:pt x="2179" y="10376"/>
                      <a:pt x="2239" y="10161"/>
                      <a:pt x="2096" y="10054"/>
                    </a:cubicBezTo>
                    <a:cubicBezTo>
                      <a:pt x="1441" y="9614"/>
                      <a:pt x="1596" y="8256"/>
                      <a:pt x="1727" y="7066"/>
                    </a:cubicBezTo>
                    <a:cubicBezTo>
                      <a:pt x="1810" y="6554"/>
                      <a:pt x="1834" y="6030"/>
                      <a:pt x="1810" y="5506"/>
                    </a:cubicBezTo>
                    <a:cubicBezTo>
                      <a:pt x="1667" y="4077"/>
                      <a:pt x="739" y="2172"/>
                      <a:pt x="631" y="1958"/>
                    </a:cubicBezTo>
                    <a:cubicBezTo>
                      <a:pt x="417" y="1529"/>
                      <a:pt x="572" y="553"/>
                      <a:pt x="643" y="208"/>
                    </a:cubicBezTo>
                    <a:cubicBezTo>
                      <a:pt x="667" y="113"/>
                      <a:pt x="608" y="17"/>
                      <a:pt x="512" y="5"/>
                    </a:cubicBezTo>
                    <a:cubicBezTo>
                      <a:pt x="498" y="2"/>
                      <a:pt x="484" y="0"/>
                      <a:pt x="47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38"/>
              <p:cNvSpPr/>
              <p:nvPr/>
            </p:nvSpPr>
            <p:spPr>
              <a:xfrm>
                <a:off x="4417278" y="1078045"/>
                <a:ext cx="19774" cy="116875"/>
              </a:xfrm>
              <a:custGeom>
                <a:avLst/>
                <a:gdLst/>
                <a:ahLst/>
                <a:cxnLst/>
                <a:rect l="l" t="t" r="r" b="b"/>
                <a:pathLst>
                  <a:path w="1608" h="9504" extrusionOk="0">
                    <a:moveTo>
                      <a:pt x="1164" y="1"/>
                    </a:moveTo>
                    <a:cubicBezTo>
                      <a:pt x="1158" y="1"/>
                      <a:pt x="1151" y="1"/>
                      <a:pt x="1144" y="2"/>
                    </a:cubicBezTo>
                    <a:cubicBezTo>
                      <a:pt x="1048" y="14"/>
                      <a:pt x="977" y="97"/>
                      <a:pt x="1001" y="204"/>
                    </a:cubicBezTo>
                    <a:cubicBezTo>
                      <a:pt x="1001" y="216"/>
                      <a:pt x="1251" y="2205"/>
                      <a:pt x="1001" y="3026"/>
                    </a:cubicBezTo>
                    <a:cubicBezTo>
                      <a:pt x="929" y="3229"/>
                      <a:pt x="846" y="3479"/>
                      <a:pt x="751" y="3729"/>
                    </a:cubicBezTo>
                    <a:cubicBezTo>
                      <a:pt x="417" y="4598"/>
                      <a:pt x="1" y="5681"/>
                      <a:pt x="144" y="6693"/>
                    </a:cubicBezTo>
                    <a:cubicBezTo>
                      <a:pt x="191" y="7074"/>
                      <a:pt x="274" y="7455"/>
                      <a:pt x="370" y="7824"/>
                    </a:cubicBezTo>
                    <a:cubicBezTo>
                      <a:pt x="513" y="8360"/>
                      <a:pt x="608" y="8753"/>
                      <a:pt x="465" y="9289"/>
                    </a:cubicBezTo>
                    <a:cubicBezTo>
                      <a:pt x="429" y="9384"/>
                      <a:pt x="489" y="9479"/>
                      <a:pt x="584" y="9503"/>
                    </a:cubicBezTo>
                    <a:lnTo>
                      <a:pt x="632" y="9503"/>
                    </a:lnTo>
                    <a:cubicBezTo>
                      <a:pt x="715" y="9503"/>
                      <a:pt x="786" y="9444"/>
                      <a:pt x="798" y="9372"/>
                    </a:cubicBezTo>
                    <a:cubicBezTo>
                      <a:pt x="965" y="8753"/>
                      <a:pt x="858" y="8301"/>
                      <a:pt x="715" y="7729"/>
                    </a:cubicBezTo>
                    <a:cubicBezTo>
                      <a:pt x="620" y="7372"/>
                      <a:pt x="548" y="7003"/>
                      <a:pt x="489" y="6634"/>
                    </a:cubicBezTo>
                    <a:cubicBezTo>
                      <a:pt x="370" y="5717"/>
                      <a:pt x="763" y="4681"/>
                      <a:pt x="1072" y="3848"/>
                    </a:cubicBezTo>
                    <a:cubicBezTo>
                      <a:pt x="1179" y="3586"/>
                      <a:pt x="1275" y="3336"/>
                      <a:pt x="1334" y="3121"/>
                    </a:cubicBezTo>
                    <a:cubicBezTo>
                      <a:pt x="1608" y="2228"/>
                      <a:pt x="1358" y="228"/>
                      <a:pt x="1334" y="145"/>
                    </a:cubicBezTo>
                    <a:cubicBezTo>
                      <a:pt x="1323" y="68"/>
                      <a:pt x="1251" y="1"/>
                      <a:pt x="1164"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38"/>
              <p:cNvSpPr/>
              <p:nvPr/>
            </p:nvSpPr>
            <p:spPr>
              <a:xfrm>
                <a:off x="4704548" y="826807"/>
                <a:ext cx="54183" cy="87570"/>
              </a:xfrm>
              <a:custGeom>
                <a:avLst/>
                <a:gdLst/>
                <a:ahLst/>
                <a:cxnLst/>
                <a:rect l="l" t="t" r="r" b="b"/>
                <a:pathLst>
                  <a:path w="4406" h="7121" extrusionOk="0">
                    <a:moveTo>
                      <a:pt x="4406" y="1"/>
                    </a:moveTo>
                    <a:lnTo>
                      <a:pt x="4406" y="1"/>
                    </a:lnTo>
                    <a:cubicBezTo>
                      <a:pt x="3025" y="1894"/>
                      <a:pt x="1620" y="3775"/>
                      <a:pt x="370" y="5764"/>
                    </a:cubicBezTo>
                    <a:cubicBezTo>
                      <a:pt x="239" y="5966"/>
                      <a:pt x="120" y="6168"/>
                      <a:pt x="1" y="6383"/>
                    </a:cubicBezTo>
                    <a:cubicBezTo>
                      <a:pt x="501" y="6609"/>
                      <a:pt x="1001" y="6859"/>
                      <a:pt x="1489" y="7121"/>
                    </a:cubicBezTo>
                    <a:cubicBezTo>
                      <a:pt x="1894" y="6252"/>
                      <a:pt x="2275" y="5359"/>
                      <a:pt x="2644" y="4466"/>
                    </a:cubicBezTo>
                    <a:cubicBezTo>
                      <a:pt x="3263" y="2989"/>
                      <a:pt x="3835" y="1489"/>
                      <a:pt x="440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38"/>
              <p:cNvSpPr/>
              <p:nvPr/>
            </p:nvSpPr>
            <p:spPr>
              <a:xfrm>
                <a:off x="4653895" y="668538"/>
                <a:ext cx="87128" cy="225930"/>
              </a:xfrm>
              <a:custGeom>
                <a:avLst/>
                <a:gdLst/>
                <a:ahLst/>
                <a:cxnLst/>
                <a:rect l="l" t="t" r="r" b="b"/>
                <a:pathLst>
                  <a:path w="7085" h="18372" extrusionOk="0">
                    <a:moveTo>
                      <a:pt x="7084" y="0"/>
                    </a:moveTo>
                    <a:lnTo>
                      <a:pt x="7084" y="0"/>
                    </a:lnTo>
                    <a:cubicBezTo>
                      <a:pt x="6656" y="810"/>
                      <a:pt x="6227" y="1620"/>
                      <a:pt x="5834" y="2441"/>
                    </a:cubicBezTo>
                    <a:cubicBezTo>
                      <a:pt x="5417" y="3310"/>
                      <a:pt x="5036" y="4191"/>
                      <a:pt x="4679" y="5084"/>
                    </a:cubicBezTo>
                    <a:cubicBezTo>
                      <a:pt x="3965" y="6823"/>
                      <a:pt x="3322" y="8597"/>
                      <a:pt x="2679" y="10359"/>
                    </a:cubicBezTo>
                    <a:cubicBezTo>
                      <a:pt x="2036" y="12097"/>
                      <a:pt x="1346" y="13812"/>
                      <a:pt x="738" y="15562"/>
                    </a:cubicBezTo>
                    <a:cubicBezTo>
                      <a:pt x="488" y="16300"/>
                      <a:pt x="238" y="17038"/>
                      <a:pt x="0" y="17776"/>
                    </a:cubicBezTo>
                    <a:cubicBezTo>
                      <a:pt x="655" y="17943"/>
                      <a:pt x="1298" y="18145"/>
                      <a:pt x="1929" y="18372"/>
                    </a:cubicBezTo>
                    <a:cubicBezTo>
                      <a:pt x="2274" y="17622"/>
                      <a:pt x="2620" y="16883"/>
                      <a:pt x="2953" y="16133"/>
                    </a:cubicBezTo>
                    <a:cubicBezTo>
                      <a:pt x="3751" y="14371"/>
                      <a:pt x="4417" y="12549"/>
                      <a:pt x="4965" y="10692"/>
                    </a:cubicBezTo>
                    <a:cubicBezTo>
                      <a:pt x="5453" y="8882"/>
                      <a:pt x="5858" y="7049"/>
                      <a:pt x="6168" y="5203"/>
                    </a:cubicBezTo>
                    <a:cubicBezTo>
                      <a:pt x="6310" y="4334"/>
                      <a:pt x="6465" y="3465"/>
                      <a:pt x="6608" y="2596"/>
                    </a:cubicBezTo>
                    <a:cubicBezTo>
                      <a:pt x="6763" y="1727"/>
                      <a:pt x="6906" y="869"/>
                      <a:pt x="708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38"/>
              <p:cNvSpPr/>
              <p:nvPr/>
            </p:nvSpPr>
            <p:spPr>
              <a:xfrm>
                <a:off x="4597080" y="799433"/>
                <a:ext cx="27682" cy="80684"/>
              </a:xfrm>
              <a:custGeom>
                <a:avLst/>
                <a:gdLst/>
                <a:ahLst/>
                <a:cxnLst/>
                <a:rect l="l" t="t" r="r" b="b"/>
                <a:pathLst>
                  <a:path w="2251" h="6561" extrusionOk="0">
                    <a:moveTo>
                      <a:pt x="2251" y="0"/>
                    </a:moveTo>
                    <a:lnTo>
                      <a:pt x="2251" y="0"/>
                    </a:lnTo>
                    <a:cubicBezTo>
                      <a:pt x="1453" y="2108"/>
                      <a:pt x="632" y="4191"/>
                      <a:pt x="1" y="6346"/>
                    </a:cubicBezTo>
                    <a:cubicBezTo>
                      <a:pt x="632" y="6394"/>
                      <a:pt x="1263" y="6466"/>
                      <a:pt x="1894" y="6561"/>
                    </a:cubicBezTo>
                    <a:cubicBezTo>
                      <a:pt x="1953" y="5882"/>
                      <a:pt x="2001" y="5203"/>
                      <a:pt x="2036" y="4525"/>
                    </a:cubicBezTo>
                    <a:cubicBezTo>
                      <a:pt x="2132" y="3025"/>
                      <a:pt x="2179" y="1513"/>
                      <a:pt x="225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38"/>
              <p:cNvSpPr/>
              <p:nvPr/>
            </p:nvSpPr>
            <p:spPr>
              <a:xfrm>
                <a:off x="4175399" y="1216134"/>
                <a:ext cx="2792" cy="455"/>
              </a:xfrm>
              <a:custGeom>
                <a:avLst/>
                <a:gdLst/>
                <a:ahLst/>
                <a:cxnLst/>
                <a:rect l="l" t="t" r="r" b="b"/>
                <a:pathLst>
                  <a:path w="227" h="37" extrusionOk="0">
                    <a:moveTo>
                      <a:pt x="1" y="1"/>
                    </a:moveTo>
                    <a:lnTo>
                      <a:pt x="227" y="36"/>
                    </a:lnTo>
                    <a:lnTo>
                      <a:pt x="84" y="12"/>
                    </a:ln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38"/>
              <p:cNvSpPr/>
              <p:nvPr/>
            </p:nvSpPr>
            <p:spPr>
              <a:xfrm>
                <a:off x="4346420" y="857994"/>
                <a:ext cx="60036" cy="81139"/>
              </a:xfrm>
              <a:custGeom>
                <a:avLst/>
                <a:gdLst/>
                <a:ahLst/>
                <a:cxnLst/>
                <a:rect l="l" t="t" r="r" b="b"/>
                <a:pathLst>
                  <a:path w="4882" h="6598" extrusionOk="0">
                    <a:moveTo>
                      <a:pt x="0" y="1"/>
                    </a:moveTo>
                    <a:lnTo>
                      <a:pt x="0" y="1"/>
                    </a:lnTo>
                    <a:cubicBezTo>
                      <a:pt x="857" y="2037"/>
                      <a:pt x="1643" y="4097"/>
                      <a:pt x="2643" y="6073"/>
                    </a:cubicBezTo>
                    <a:cubicBezTo>
                      <a:pt x="2738" y="6252"/>
                      <a:pt x="2834" y="6430"/>
                      <a:pt x="2929" y="6597"/>
                    </a:cubicBezTo>
                    <a:cubicBezTo>
                      <a:pt x="3560" y="6133"/>
                      <a:pt x="4215" y="5692"/>
                      <a:pt x="4882" y="5287"/>
                    </a:cubicBezTo>
                    <a:cubicBezTo>
                      <a:pt x="4584" y="4871"/>
                      <a:pt x="4274" y="4466"/>
                      <a:pt x="3953" y="4061"/>
                    </a:cubicBezTo>
                    <a:cubicBezTo>
                      <a:pt x="2750" y="2597"/>
                      <a:pt x="1429" y="1239"/>
                      <a:pt x="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38"/>
              <p:cNvSpPr/>
              <p:nvPr/>
            </p:nvSpPr>
            <p:spPr>
              <a:xfrm>
                <a:off x="4760194" y="757560"/>
                <a:ext cx="159314" cy="198260"/>
              </a:xfrm>
              <a:custGeom>
                <a:avLst/>
                <a:gdLst/>
                <a:ahLst/>
                <a:cxnLst/>
                <a:rect l="l" t="t" r="r" b="b"/>
                <a:pathLst>
                  <a:path w="12955" h="16122" extrusionOk="0">
                    <a:moveTo>
                      <a:pt x="12954" y="0"/>
                    </a:moveTo>
                    <a:cubicBezTo>
                      <a:pt x="12442" y="488"/>
                      <a:pt x="11906" y="965"/>
                      <a:pt x="11371" y="1453"/>
                    </a:cubicBezTo>
                    <a:cubicBezTo>
                      <a:pt x="10847" y="1941"/>
                      <a:pt x="10335" y="2429"/>
                      <a:pt x="9811" y="2941"/>
                    </a:cubicBezTo>
                    <a:cubicBezTo>
                      <a:pt x="8787" y="3953"/>
                      <a:pt x="7811" y="5001"/>
                      <a:pt x="6846" y="6084"/>
                    </a:cubicBezTo>
                    <a:cubicBezTo>
                      <a:pt x="5894" y="7156"/>
                      <a:pt x="4953" y="8263"/>
                      <a:pt x="4024" y="9382"/>
                    </a:cubicBezTo>
                    <a:cubicBezTo>
                      <a:pt x="3024" y="10573"/>
                      <a:pt x="2060" y="11787"/>
                      <a:pt x="1155" y="13050"/>
                    </a:cubicBezTo>
                    <a:cubicBezTo>
                      <a:pt x="762" y="13585"/>
                      <a:pt x="369" y="14133"/>
                      <a:pt x="0" y="14681"/>
                    </a:cubicBezTo>
                    <a:cubicBezTo>
                      <a:pt x="619" y="15133"/>
                      <a:pt x="1215" y="15609"/>
                      <a:pt x="1798" y="16121"/>
                    </a:cubicBezTo>
                    <a:cubicBezTo>
                      <a:pt x="2227" y="15681"/>
                      <a:pt x="2655" y="15216"/>
                      <a:pt x="3084" y="14752"/>
                    </a:cubicBezTo>
                    <a:cubicBezTo>
                      <a:pt x="4108" y="13585"/>
                      <a:pt x="5084" y="12371"/>
                      <a:pt x="5989" y="11109"/>
                    </a:cubicBezTo>
                    <a:cubicBezTo>
                      <a:pt x="7692" y="8775"/>
                      <a:pt x="9311" y="6382"/>
                      <a:pt x="10775" y="3894"/>
                    </a:cubicBezTo>
                    <a:cubicBezTo>
                      <a:pt x="11156" y="3251"/>
                      <a:pt x="11525" y="2596"/>
                      <a:pt x="11883" y="1941"/>
                    </a:cubicBezTo>
                    <a:cubicBezTo>
                      <a:pt x="12240" y="1298"/>
                      <a:pt x="12585" y="631"/>
                      <a:pt x="1295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38"/>
              <p:cNvSpPr/>
              <p:nvPr/>
            </p:nvSpPr>
            <p:spPr>
              <a:xfrm>
                <a:off x="4541594" y="635593"/>
                <a:ext cx="34999" cy="241744"/>
              </a:xfrm>
              <a:custGeom>
                <a:avLst/>
                <a:gdLst/>
                <a:ahLst/>
                <a:cxnLst/>
                <a:rect l="l" t="t" r="r" b="b"/>
                <a:pathLst>
                  <a:path w="2846" h="19658" extrusionOk="0">
                    <a:moveTo>
                      <a:pt x="1012" y="0"/>
                    </a:moveTo>
                    <a:cubicBezTo>
                      <a:pt x="869" y="1001"/>
                      <a:pt x="691" y="1989"/>
                      <a:pt x="548" y="2989"/>
                    </a:cubicBezTo>
                    <a:cubicBezTo>
                      <a:pt x="405" y="4049"/>
                      <a:pt x="298" y="5108"/>
                      <a:pt x="214" y="6180"/>
                    </a:cubicBezTo>
                    <a:cubicBezTo>
                      <a:pt x="131" y="7216"/>
                      <a:pt x="71" y="8251"/>
                      <a:pt x="48" y="9299"/>
                    </a:cubicBezTo>
                    <a:cubicBezTo>
                      <a:pt x="24" y="10347"/>
                      <a:pt x="0" y="11383"/>
                      <a:pt x="48" y="12431"/>
                    </a:cubicBezTo>
                    <a:cubicBezTo>
                      <a:pt x="95" y="13466"/>
                      <a:pt x="119" y="14502"/>
                      <a:pt x="191" y="15550"/>
                    </a:cubicBezTo>
                    <a:cubicBezTo>
                      <a:pt x="262" y="16586"/>
                      <a:pt x="369" y="17634"/>
                      <a:pt x="476" y="18669"/>
                    </a:cubicBezTo>
                    <a:cubicBezTo>
                      <a:pt x="500" y="19003"/>
                      <a:pt x="536" y="19336"/>
                      <a:pt x="572" y="19658"/>
                    </a:cubicBezTo>
                    <a:cubicBezTo>
                      <a:pt x="1203" y="19610"/>
                      <a:pt x="1834" y="19586"/>
                      <a:pt x="2477" y="19586"/>
                    </a:cubicBezTo>
                    <a:lnTo>
                      <a:pt x="2727" y="19586"/>
                    </a:lnTo>
                    <a:cubicBezTo>
                      <a:pt x="2738" y="19467"/>
                      <a:pt x="2750" y="19336"/>
                      <a:pt x="2750" y="19217"/>
                    </a:cubicBezTo>
                    <a:cubicBezTo>
                      <a:pt x="2810" y="18169"/>
                      <a:pt x="2846" y="17133"/>
                      <a:pt x="2846" y="16086"/>
                    </a:cubicBezTo>
                    <a:cubicBezTo>
                      <a:pt x="2846" y="15050"/>
                      <a:pt x="2798" y="14002"/>
                      <a:pt x="2750" y="12966"/>
                    </a:cubicBezTo>
                    <a:cubicBezTo>
                      <a:pt x="2655" y="10811"/>
                      <a:pt x="2393" y="8668"/>
                      <a:pt x="2084" y="6537"/>
                    </a:cubicBezTo>
                    <a:cubicBezTo>
                      <a:pt x="1929" y="5442"/>
                      <a:pt x="1762" y="4358"/>
                      <a:pt x="1572" y="3275"/>
                    </a:cubicBezTo>
                    <a:cubicBezTo>
                      <a:pt x="1381" y="2191"/>
                      <a:pt x="1167" y="1096"/>
                      <a:pt x="101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38"/>
              <p:cNvSpPr/>
              <p:nvPr/>
            </p:nvSpPr>
            <p:spPr>
              <a:xfrm>
                <a:off x="4271307" y="1404421"/>
                <a:ext cx="74978" cy="68251"/>
              </a:xfrm>
              <a:custGeom>
                <a:avLst/>
                <a:gdLst/>
                <a:ahLst/>
                <a:cxnLst/>
                <a:rect l="l" t="t" r="r" b="b"/>
                <a:pathLst>
                  <a:path w="6097" h="5550" extrusionOk="0">
                    <a:moveTo>
                      <a:pt x="5013" y="1"/>
                    </a:moveTo>
                    <a:cubicBezTo>
                      <a:pt x="4263" y="703"/>
                      <a:pt x="3536" y="1430"/>
                      <a:pt x="2846" y="2180"/>
                    </a:cubicBezTo>
                    <a:cubicBezTo>
                      <a:pt x="1846" y="3263"/>
                      <a:pt x="905" y="4394"/>
                      <a:pt x="0" y="5549"/>
                    </a:cubicBezTo>
                    <a:cubicBezTo>
                      <a:pt x="1869" y="4299"/>
                      <a:pt x="3751" y="3049"/>
                      <a:pt x="5513" y="1644"/>
                    </a:cubicBezTo>
                    <a:cubicBezTo>
                      <a:pt x="5715" y="1477"/>
                      <a:pt x="5906" y="1323"/>
                      <a:pt x="6096" y="1156"/>
                    </a:cubicBezTo>
                    <a:cubicBezTo>
                      <a:pt x="5727" y="787"/>
                      <a:pt x="5370" y="394"/>
                      <a:pt x="501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38"/>
              <p:cNvSpPr/>
              <p:nvPr/>
            </p:nvSpPr>
            <p:spPr>
              <a:xfrm>
                <a:off x="4819493" y="1372804"/>
                <a:ext cx="96498" cy="80389"/>
              </a:xfrm>
              <a:custGeom>
                <a:avLst/>
                <a:gdLst/>
                <a:ahLst/>
                <a:cxnLst/>
                <a:rect l="l" t="t" r="r" b="b"/>
                <a:pathLst>
                  <a:path w="7847" h="6537" extrusionOk="0">
                    <a:moveTo>
                      <a:pt x="1310" y="0"/>
                    </a:moveTo>
                    <a:cubicBezTo>
                      <a:pt x="893" y="607"/>
                      <a:pt x="464" y="1191"/>
                      <a:pt x="0" y="1762"/>
                    </a:cubicBezTo>
                    <a:cubicBezTo>
                      <a:pt x="429" y="2108"/>
                      <a:pt x="869" y="2441"/>
                      <a:pt x="1322" y="2762"/>
                    </a:cubicBezTo>
                    <a:cubicBezTo>
                      <a:pt x="2286" y="3465"/>
                      <a:pt x="3286" y="4132"/>
                      <a:pt x="4322" y="4739"/>
                    </a:cubicBezTo>
                    <a:cubicBezTo>
                      <a:pt x="5358" y="5346"/>
                      <a:pt x="6441" y="5870"/>
                      <a:pt x="7525" y="6382"/>
                    </a:cubicBezTo>
                    <a:lnTo>
                      <a:pt x="7846" y="6537"/>
                    </a:lnTo>
                    <a:cubicBezTo>
                      <a:pt x="7453" y="6096"/>
                      <a:pt x="7084" y="5644"/>
                      <a:pt x="6703" y="5191"/>
                    </a:cubicBezTo>
                    <a:cubicBezTo>
                      <a:pt x="6322" y="4751"/>
                      <a:pt x="5929" y="4310"/>
                      <a:pt x="5537" y="3894"/>
                    </a:cubicBezTo>
                    <a:cubicBezTo>
                      <a:pt x="4667" y="2977"/>
                      <a:pt x="3762" y="2108"/>
                      <a:pt x="2822" y="1274"/>
                    </a:cubicBezTo>
                    <a:cubicBezTo>
                      <a:pt x="2322" y="834"/>
                      <a:pt x="1822" y="405"/>
                      <a:pt x="131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38"/>
              <p:cNvSpPr/>
              <p:nvPr/>
            </p:nvSpPr>
            <p:spPr>
              <a:xfrm>
                <a:off x="4797812" y="916567"/>
                <a:ext cx="75125" cy="68239"/>
              </a:xfrm>
              <a:custGeom>
                <a:avLst/>
                <a:gdLst/>
                <a:ahLst/>
                <a:cxnLst/>
                <a:rect l="l" t="t" r="r" b="b"/>
                <a:pathLst>
                  <a:path w="6109" h="5549" extrusionOk="0">
                    <a:moveTo>
                      <a:pt x="6109" y="0"/>
                    </a:moveTo>
                    <a:lnTo>
                      <a:pt x="6109" y="0"/>
                    </a:lnTo>
                    <a:cubicBezTo>
                      <a:pt x="4228" y="1239"/>
                      <a:pt x="2347" y="2489"/>
                      <a:pt x="584" y="3906"/>
                    </a:cubicBezTo>
                    <a:cubicBezTo>
                      <a:pt x="394" y="4060"/>
                      <a:pt x="191" y="4227"/>
                      <a:pt x="1" y="4382"/>
                    </a:cubicBezTo>
                    <a:cubicBezTo>
                      <a:pt x="382" y="4763"/>
                      <a:pt x="739" y="5144"/>
                      <a:pt x="1084" y="5549"/>
                    </a:cubicBezTo>
                    <a:cubicBezTo>
                      <a:pt x="1835" y="4846"/>
                      <a:pt x="2561" y="4120"/>
                      <a:pt x="3263" y="3370"/>
                    </a:cubicBezTo>
                    <a:cubicBezTo>
                      <a:pt x="4263" y="2286"/>
                      <a:pt x="5204" y="1155"/>
                      <a:pt x="6109"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38"/>
              <p:cNvSpPr/>
              <p:nvPr/>
            </p:nvSpPr>
            <p:spPr>
              <a:xfrm>
                <a:off x="4737788" y="1449958"/>
                <a:ext cx="60036" cy="81274"/>
              </a:xfrm>
              <a:custGeom>
                <a:avLst/>
                <a:gdLst/>
                <a:ahLst/>
                <a:cxnLst/>
                <a:rect l="l" t="t" r="r" b="b"/>
                <a:pathLst>
                  <a:path w="4882" h="6609" extrusionOk="0">
                    <a:moveTo>
                      <a:pt x="1953" y="1"/>
                    </a:moveTo>
                    <a:cubicBezTo>
                      <a:pt x="1322" y="465"/>
                      <a:pt x="667" y="906"/>
                      <a:pt x="0" y="1322"/>
                    </a:cubicBezTo>
                    <a:cubicBezTo>
                      <a:pt x="298" y="1739"/>
                      <a:pt x="608" y="2144"/>
                      <a:pt x="917" y="2549"/>
                    </a:cubicBezTo>
                    <a:cubicBezTo>
                      <a:pt x="2120" y="4013"/>
                      <a:pt x="3441" y="5371"/>
                      <a:pt x="4882" y="6609"/>
                    </a:cubicBezTo>
                    <a:cubicBezTo>
                      <a:pt x="4013" y="4573"/>
                      <a:pt x="3239" y="2501"/>
                      <a:pt x="2227" y="537"/>
                    </a:cubicBezTo>
                    <a:cubicBezTo>
                      <a:pt x="2144" y="358"/>
                      <a:pt x="2048" y="179"/>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38"/>
              <p:cNvSpPr/>
              <p:nvPr/>
            </p:nvSpPr>
            <p:spPr>
              <a:xfrm>
                <a:off x="4861513" y="1036037"/>
                <a:ext cx="95330" cy="47751"/>
              </a:xfrm>
              <a:custGeom>
                <a:avLst/>
                <a:gdLst/>
                <a:ahLst/>
                <a:cxnLst/>
                <a:rect l="l" t="t" r="r" b="b"/>
                <a:pathLst>
                  <a:path w="7752" h="3883" extrusionOk="0">
                    <a:moveTo>
                      <a:pt x="7751" y="1"/>
                    </a:moveTo>
                    <a:lnTo>
                      <a:pt x="7751" y="1"/>
                    </a:lnTo>
                    <a:cubicBezTo>
                      <a:pt x="5441" y="430"/>
                      <a:pt x="3179" y="1037"/>
                      <a:pt x="965" y="1811"/>
                    </a:cubicBezTo>
                    <a:cubicBezTo>
                      <a:pt x="643" y="1918"/>
                      <a:pt x="322" y="2037"/>
                      <a:pt x="0" y="2156"/>
                    </a:cubicBezTo>
                    <a:cubicBezTo>
                      <a:pt x="262" y="2727"/>
                      <a:pt x="500" y="3299"/>
                      <a:pt x="715" y="3882"/>
                    </a:cubicBezTo>
                    <a:cubicBezTo>
                      <a:pt x="1036" y="3739"/>
                      <a:pt x="1358" y="3585"/>
                      <a:pt x="1679" y="3418"/>
                    </a:cubicBezTo>
                    <a:cubicBezTo>
                      <a:pt x="2727" y="2882"/>
                      <a:pt x="3763" y="2311"/>
                      <a:pt x="4787" y="1727"/>
                    </a:cubicBezTo>
                    <a:cubicBezTo>
                      <a:pt x="5775" y="1156"/>
                      <a:pt x="6763" y="584"/>
                      <a:pt x="775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38"/>
              <p:cNvSpPr/>
              <p:nvPr/>
            </p:nvSpPr>
            <p:spPr>
              <a:xfrm>
                <a:off x="4881275" y="1069424"/>
                <a:ext cx="240576" cy="70735"/>
              </a:xfrm>
              <a:custGeom>
                <a:avLst/>
                <a:gdLst/>
                <a:ahLst/>
                <a:cxnLst/>
                <a:rect l="l" t="t" r="r" b="b"/>
                <a:pathLst>
                  <a:path w="19563" h="5752" extrusionOk="0">
                    <a:moveTo>
                      <a:pt x="19563" y="1"/>
                    </a:moveTo>
                    <a:lnTo>
                      <a:pt x="19563" y="1"/>
                    </a:lnTo>
                    <a:cubicBezTo>
                      <a:pt x="19122" y="36"/>
                      <a:pt x="18670" y="96"/>
                      <a:pt x="18229" y="143"/>
                    </a:cubicBezTo>
                    <a:cubicBezTo>
                      <a:pt x="17777" y="203"/>
                      <a:pt x="17288" y="251"/>
                      <a:pt x="16824" y="298"/>
                    </a:cubicBezTo>
                    <a:cubicBezTo>
                      <a:pt x="15895" y="405"/>
                      <a:pt x="14967" y="548"/>
                      <a:pt x="14038" y="703"/>
                    </a:cubicBezTo>
                    <a:cubicBezTo>
                      <a:pt x="12204" y="1024"/>
                      <a:pt x="10371" y="1417"/>
                      <a:pt x="8549" y="1834"/>
                    </a:cubicBezTo>
                    <a:cubicBezTo>
                      <a:pt x="6739" y="2227"/>
                      <a:pt x="4954" y="2644"/>
                      <a:pt x="3180" y="3144"/>
                    </a:cubicBezTo>
                    <a:cubicBezTo>
                      <a:pt x="2120" y="3441"/>
                      <a:pt x="1060" y="3751"/>
                      <a:pt x="1" y="4061"/>
                    </a:cubicBezTo>
                    <a:cubicBezTo>
                      <a:pt x="132" y="4620"/>
                      <a:pt x="251" y="5180"/>
                      <a:pt x="346" y="5751"/>
                    </a:cubicBezTo>
                    <a:cubicBezTo>
                      <a:pt x="870" y="5692"/>
                      <a:pt x="1405" y="5632"/>
                      <a:pt x="1929" y="5561"/>
                    </a:cubicBezTo>
                    <a:cubicBezTo>
                      <a:pt x="2846" y="5430"/>
                      <a:pt x="3751" y="5311"/>
                      <a:pt x="4656" y="5144"/>
                    </a:cubicBezTo>
                    <a:cubicBezTo>
                      <a:pt x="5561" y="4977"/>
                      <a:pt x="6454" y="4775"/>
                      <a:pt x="7335" y="4537"/>
                    </a:cubicBezTo>
                    <a:cubicBezTo>
                      <a:pt x="9145" y="4037"/>
                      <a:pt x="10907" y="3430"/>
                      <a:pt x="12669" y="2775"/>
                    </a:cubicBezTo>
                    <a:cubicBezTo>
                      <a:pt x="13740" y="2382"/>
                      <a:pt x="14812" y="1965"/>
                      <a:pt x="15872" y="1536"/>
                    </a:cubicBezTo>
                    <a:cubicBezTo>
                      <a:pt x="16384" y="1322"/>
                      <a:pt x="16884" y="1108"/>
                      <a:pt x="17384" y="894"/>
                    </a:cubicBezTo>
                    <a:cubicBezTo>
                      <a:pt x="17896" y="679"/>
                      <a:pt x="18396" y="453"/>
                      <a:pt x="18908" y="262"/>
                    </a:cubicBezTo>
                    <a:lnTo>
                      <a:pt x="18908" y="262"/>
                    </a:lnTo>
                    <a:lnTo>
                      <a:pt x="18884" y="274"/>
                    </a:lnTo>
                    <a:cubicBezTo>
                      <a:pt x="19110" y="191"/>
                      <a:pt x="19336" y="96"/>
                      <a:pt x="1956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38"/>
              <p:cNvSpPr/>
              <p:nvPr/>
            </p:nvSpPr>
            <p:spPr>
              <a:xfrm>
                <a:off x="4888888" y="1165615"/>
                <a:ext cx="141889" cy="35860"/>
              </a:xfrm>
              <a:custGeom>
                <a:avLst/>
                <a:gdLst/>
                <a:ahLst/>
                <a:cxnLst/>
                <a:rect l="l" t="t" r="r" b="b"/>
                <a:pathLst>
                  <a:path w="11538" h="2916" extrusionOk="0">
                    <a:moveTo>
                      <a:pt x="953" y="1"/>
                    </a:moveTo>
                    <a:cubicBezTo>
                      <a:pt x="632" y="13"/>
                      <a:pt x="322" y="37"/>
                      <a:pt x="1" y="60"/>
                    </a:cubicBezTo>
                    <a:cubicBezTo>
                      <a:pt x="72" y="811"/>
                      <a:pt x="108" y="1573"/>
                      <a:pt x="108" y="2346"/>
                    </a:cubicBezTo>
                    <a:lnTo>
                      <a:pt x="108" y="2847"/>
                    </a:lnTo>
                    <a:cubicBezTo>
                      <a:pt x="429" y="2882"/>
                      <a:pt x="739" y="2894"/>
                      <a:pt x="1060" y="2906"/>
                    </a:cubicBezTo>
                    <a:cubicBezTo>
                      <a:pt x="1233" y="2912"/>
                      <a:pt x="1404" y="2915"/>
                      <a:pt x="1575" y="2915"/>
                    </a:cubicBezTo>
                    <a:cubicBezTo>
                      <a:pt x="2066" y="2915"/>
                      <a:pt x="2554" y="2891"/>
                      <a:pt x="3049" y="2847"/>
                    </a:cubicBezTo>
                    <a:cubicBezTo>
                      <a:pt x="4430" y="2727"/>
                      <a:pt x="5811" y="2525"/>
                      <a:pt x="7168" y="2287"/>
                    </a:cubicBezTo>
                    <a:cubicBezTo>
                      <a:pt x="8645" y="2037"/>
                      <a:pt x="10097" y="1727"/>
                      <a:pt x="11538" y="1346"/>
                    </a:cubicBezTo>
                    <a:cubicBezTo>
                      <a:pt x="10097" y="1168"/>
                      <a:pt x="8657" y="953"/>
                      <a:pt x="7216" y="727"/>
                    </a:cubicBezTo>
                    <a:cubicBezTo>
                      <a:pt x="7156" y="715"/>
                      <a:pt x="7085" y="703"/>
                      <a:pt x="7025" y="692"/>
                    </a:cubicBezTo>
                    <a:lnTo>
                      <a:pt x="6811" y="656"/>
                    </a:lnTo>
                    <a:lnTo>
                      <a:pt x="6418" y="596"/>
                    </a:lnTo>
                    <a:lnTo>
                      <a:pt x="4858" y="346"/>
                    </a:lnTo>
                    <a:lnTo>
                      <a:pt x="4858" y="346"/>
                    </a:lnTo>
                    <a:lnTo>
                      <a:pt x="5013" y="370"/>
                    </a:lnTo>
                    <a:cubicBezTo>
                      <a:pt x="3799" y="180"/>
                      <a:pt x="2561" y="1"/>
                      <a:pt x="132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38"/>
              <p:cNvSpPr/>
              <p:nvPr/>
            </p:nvSpPr>
            <p:spPr>
              <a:xfrm>
                <a:off x="4965907" y="1172650"/>
                <a:ext cx="2939" cy="455"/>
              </a:xfrm>
              <a:custGeom>
                <a:avLst/>
                <a:gdLst/>
                <a:ahLst/>
                <a:cxnLst/>
                <a:rect l="l" t="t" r="r" b="b"/>
                <a:pathLst>
                  <a:path w="239" h="37" extrusionOk="0">
                    <a:moveTo>
                      <a:pt x="0" y="0"/>
                    </a:moveTo>
                    <a:lnTo>
                      <a:pt x="155" y="24"/>
                    </a:lnTo>
                    <a:lnTo>
                      <a:pt x="238" y="36"/>
                    </a:ln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38"/>
              <p:cNvSpPr/>
              <p:nvPr/>
            </p:nvSpPr>
            <p:spPr>
              <a:xfrm>
                <a:off x="4228254" y="936033"/>
                <a:ext cx="96351" cy="80253"/>
              </a:xfrm>
              <a:custGeom>
                <a:avLst/>
                <a:gdLst/>
                <a:ahLst/>
                <a:cxnLst/>
                <a:rect l="l" t="t" r="r" b="b"/>
                <a:pathLst>
                  <a:path w="7835" h="6526" extrusionOk="0">
                    <a:moveTo>
                      <a:pt x="1" y="1"/>
                    </a:moveTo>
                    <a:lnTo>
                      <a:pt x="1" y="1"/>
                    </a:lnTo>
                    <a:cubicBezTo>
                      <a:pt x="394" y="442"/>
                      <a:pt x="751" y="894"/>
                      <a:pt x="1132" y="1334"/>
                    </a:cubicBezTo>
                    <a:cubicBezTo>
                      <a:pt x="1513" y="1787"/>
                      <a:pt x="1906" y="2216"/>
                      <a:pt x="2310" y="2644"/>
                    </a:cubicBezTo>
                    <a:cubicBezTo>
                      <a:pt x="3168" y="3561"/>
                      <a:pt x="4085" y="4430"/>
                      <a:pt x="5025" y="5264"/>
                    </a:cubicBezTo>
                    <a:cubicBezTo>
                      <a:pt x="5513" y="5692"/>
                      <a:pt x="6013" y="6121"/>
                      <a:pt x="6537" y="6526"/>
                    </a:cubicBezTo>
                    <a:cubicBezTo>
                      <a:pt x="6942" y="5918"/>
                      <a:pt x="7383" y="5335"/>
                      <a:pt x="7835" y="4775"/>
                    </a:cubicBezTo>
                    <a:cubicBezTo>
                      <a:pt x="7406" y="4430"/>
                      <a:pt x="6966" y="4097"/>
                      <a:pt x="6525" y="3775"/>
                    </a:cubicBezTo>
                    <a:cubicBezTo>
                      <a:pt x="5561" y="3061"/>
                      <a:pt x="4561" y="2406"/>
                      <a:pt x="3525" y="1799"/>
                    </a:cubicBezTo>
                    <a:cubicBezTo>
                      <a:pt x="2477" y="1180"/>
                      <a:pt x="1406" y="668"/>
                      <a:pt x="310" y="144"/>
                    </a:cubicBez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38"/>
              <p:cNvSpPr/>
              <p:nvPr/>
            </p:nvSpPr>
            <p:spPr>
              <a:xfrm>
                <a:off x="4830179" y="883917"/>
                <a:ext cx="209094" cy="147312"/>
              </a:xfrm>
              <a:custGeom>
                <a:avLst/>
                <a:gdLst/>
                <a:ahLst/>
                <a:cxnLst/>
                <a:rect l="l" t="t" r="r" b="b"/>
                <a:pathLst>
                  <a:path w="17003" h="11979" extrusionOk="0">
                    <a:moveTo>
                      <a:pt x="17002" y="0"/>
                    </a:moveTo>
                    <a:cubicBezTo>
                      <a:pt x="15633" y="489"/>
                      <a:pt x="14264" y="977"/>
                      <a:pt x="12930" y="1560"/>
                    </a:cubicBezTo>
                    <a:cubicBezTo>
                      <a:pt x="11609" y="2143"/>
                      <a:pt x="10311" y="2798"/>
                      <a:pt x="9049" y="3525"/>
                    </a:cubicBezTo>
                    <a:cubicBezTo>
                      <a:pt x="7787" y="4239"/>
                      <a:pt x="6561" y="5025"/>
                      <a:pt x="5370" y="5858"/>
                    </a:cubicBezTo>
                    <a:cubicBezTo>
                      <a:pt x="4679" y="6334"/>
                      <a:pt x="4001" y="6823"/>
                      <a:pt x="3346" y="7335"/>
                    </a:cubicBezTo>
                    <a:cubicBezTo>
                      <a:pt x="2774" y="7787"/>
                      <a:pt x="2203" y="8251"/>
                      <a:pt x="1655" y="8728"/>
                    </a:cubicBezTo>
                    <a:cubicBezTo>
                      <a:pt x="1096" y="9192"/>
                      <a:pt x="548" y="9668"/>
                      <a:pt x="0" y="10144"/>
                    </a:cubicBezTo>
                    <a:cubicBezTo>
                      <a:pt x="429" y="10740"/>
                      <a:pt x="834" y="11347"/>
                      <a:pt x="1215" y="11978"/>
                    </a:cubicBezTo>
                    <a:cubicBezTo>
                      <a:pt x="3334" y="10633"/>
                      <a:pt x="5406" y="9216"/>
                      <a:pt x="7394" y="7680"/>
                    </a:cubicBezTo>
                    <a:cubicBezTo>
                      <a:pt x="9680" y="5906"/>
                      <a:pt x="11907" y="4060"/>
                      <a:pt x="14133" y="2227"/>
                    </a:cubicBezTo>
                    <a:cubicBezTo>
                      <a:pt x="15074" y="1465"/>
                      <a:pt x="16014" y="703"/>
                      <a:pt x="17002" y="12"/>
                    </a:cubicBezTo>
                    <a:cubicBezTo>
                      <a:pt x="17002" y="12"/>
                      <a:pt x="17002" y="0"/>
                      <a:pt x="1700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38"/>
              <p:cNvSpPr/>
              <p:nvPr/>
            </p:nvSpPr>
            <p:spPr>
              <a:xfrm>
                <a:off x="4869999" y="1285393"/>
                <a:ext cx="135162" cy="56532"/>
              </a:xfrm>
              <a:custGeom>
                <a:avLst/>
                <a:gdLst/>
                <a:ahLst/>
                <a:cxnLst/>
                <a:rect l="l" t="t" r="r" b="b"/>
                <a:pathLst>
                  <a:path w="10991" h="4597" extrusionOk="0">
                    <a:moveTo>
                      <a:pt x="572" y="0"/>
                    </a:moveTo>
                    <a:cubicBezTo>
                      <a:pt x="406" y="572"/>
                      <a:pt x="203" y="1143"/>
                      <a:pt x="1" y="1703"/>
                    </a:cubicBezTo>
                    <a:cubicBezTo>
                      <a:pt x="370" y="1858"/>
                      <a:pt x="739" y="2000"/>
                      <a:pt x="1108" y="2131"/>
                    </a:cubicBezTo>
                    <a:cubicBezTo>
                      <a:pt x="2394" y="2584"/>
                      <a:pt x="3692" y="2989"/>
                      <a:pt x="5013" y="3346"/>
                    </a:cubicBezTo>
                    <a:cubicBezTo>
                      <a:pt x="6978" y="3870"/>
                      <a:pt x="8978" y="4263"/>
                      <a:pt x="10990" y="4596"/>
                    </a:cubicBezTo>
                    <a:cubicBezTo>
                      <a:pt x="9800" y="3953"/>
                      <a:pt x="8597" y="3322"/>
                      <a:pt x="7371" y="2739"/>
                    </a:cubicBezTo>
                    <a:cubicBezTo>
                      <a:pt x="6144" y="2155"/>
                      <a:pt x="4894" y="1608"/>
                      <a:pt x="3632" y="1096"/>
                    </a:cubicBezTo>
                    <a:cubicBezTo>
                      <a:pt x="2620" y="703"/>
                      <a:pt x="1596" y="334"/>
                      <a:pt x="57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38"/>
              <p:cNvSpPr/>
              <p:nvPr/>
            </p:nvSpPr>
            <p:spPr>
              <a:xfrm>
                <a:off x="4115080" y="1186853"/>
                <a:ext cx="139392" cy="26513"/>
              </a:xfrm>
              <a:custGeom>
                <a:avLst/>
                <a:gdLst/>
                <a:ahLst/>
                <a:cxnLst/>
                <a:rect l="l" t="t" r="r" b="b"/>
                <a:pathLst>
                  <a:path w="11335" h="2156" extrusionOk="0">
                    <a:moveTo>
                      <a:pt x="10525" y="0"/>
                    </a:moveTo>
                    <a:cubicBezTo>
                      <a:pt x="9989" y="0"/>
                      <a:pt x="9442" y="12"/>
                      <a:pt x="8906" y="36"/>
                    </a:cubicBezTo>
                    <a:cubicBezTo>
                      <a:pt x="7501" y="84"/>
                      <a:pt x="6096" y="179"/>
                      <a:pt x="4691" y="334"/>
                    </a:cubicBezTo>
                    <a:cubicBezTo>
                      <a:pt x="3989" y="417"/>
                      <a:pt x="3298" y="512"/>
                      <a:pt x="2596" y="631"/>
                    </a:cubicBezTo>
                    <a:cubicBezTo>
                      <a:pt x="1893" y="739"/>
                      <a:pt x="1215" y="881"/>
                      <a:pt x="524" y="1000"/>
                    </a:cubicBezTo>
                    <a:lnTo>
                      <a:pt x="536" y="1000"/>
                    </a:lnTo>
                    <a:cubicBezTo>
                      <a:pt x="357" y="1024"/>
                      <a:pt x="179" y="1060"/>
                      <a:pt x="0" y="1084"/>
                    </a:cubicBezTo>
                    <a:cubicBezTo>
                      <a:pt x="1357" y="1227"/>
                      <a:pt x="2703" y="1512"/>
                      <a:pt x="4060" y="1703"/>
                    </a:cubicBezTo>
                    <a:cubicBezTo>
                      <a:pt x="5513" y="1905"/>
                      <a:pt x="6965" y="2060"/>
                      <a:pt x="8430" y="2120"/>
                    </a:cubicBezTo>
                    <a:cubicBezTo>
                      <a:pt x="8918" y="2143"/>
                      <a:pt x="9403" y="2155"/>
                      <a:pt x="9887" y="2155"/>
                    </a:cubicBezTo>
                    <a:cubicBezTo>
                      <a:pt x="10370" y="2155"/>
                      <a:pt x="10853" y="2143"/>
                      <a:pt x="11335" y="2120"/>
                    </a:cubicBezTo>
                    <a:cubicBezTo>
                      <a:pt x="11311" y="1620"/>
                      <a:pt x="11299" y="1131"/>
                      <a:pt x="11299" y="631"/>
                    </a:cubicBezTo>
                    <a:lnTo>
                      <a:pt x="11299" y="12"/>
                    </a:lnTo>
                    <a:cubicBezTo>
                      <a:pt x="11037" y="12"/>
                      <a:pt x="10775" y="0"/>
                      <a:pt x="1052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38"/>
              <p:cNvSpPr/>
              <p:nvPr/>
            </p:nvSpPr>
            <p:spPr>
              <a:xfrm>
                <a:off x="4519483" y="1509109"/>
                <a:ext cx="27682" cy="80549"/>
              </a:xfrm>
              <a:custGeom>
                <a:avLst/>
                <a:gdLst/>
                <a:ahLst/>
                <a:cxnLst/>
                <a:rect l="l" t="t" r="r" b="b"/>
                <a:pathLst>
                  <a:path w="2251" h="6550" extrusionOk="0">
                    <a:moveTo>
                      <a:pt x="357" y="1"/>
                    </a:moveTo>
                    <a:cubicBezTo>
                      <a:pt x="286" y="680"/>
                      <a:pt x="238" y="1358"/>
                      <a:pt x="203" y="2037"/>
                    </a:cubicBezTo>
                    <a:cubicBezTo>
                      <a:pt x="119" y="3537"/>
                      <a:pt x="60" y="5049"/>
                      <a:pt x="0" y="6549"/>
                    </a:cubicBezTo>
                    <a:cubicBezTo>
                      <a:pt x="786" y="4454"/>
                      <a:pt x="1619" y="2370"/>
                      <a:pt x="2250" y="215"/>
                    </a:cubicBezTo>
                    <a:cubicBezTo>
                      <a:pt x="1608" y="168"/>
                      <a:pt x="977" y="96"/>
                      <a:pt x="3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38"/>
              <p:cNvSpPr/>
              <p:nvPr/>
            </p:nvSpPr>
            <p:spPr>
              <a:xfrm>
                <a:off x="4567505" y="1511753"/>
                <a:ext cx="35011" cy="241744"/>
              </a:xfrm>
              <a:custGeom>
                <a:avLst/>
                <a:gdLst/>
                <a:ahLst/>
                <a:cxnLst/>
                <a:rect l="l" t="t" r="r" b="b"/>
                <a:pathLst>
                  <a:path w="2847" h="19658" extrusionOk="0">
                    <a:moveTo>
                      <a:pt x="2286" y="0"/>
                    </a:moveTo>
                    <a:cubicBezTo>
                      <a:pt x="1655" y="48"/>
                      <a:pt x="1012" y="72"/>
                      <a:pt x="370" y="72"/>
                    </a:cubicBezTo>
                    <a:lnTo>
                      <a:pt x="120" y="72"/>
                    </a:lnTo>
                    <a:cubicBezTo>
                      <a:pt x="120" y="203"/>
                      <a:pt x="108" y="322"/>
                      <a:pt x="96" y="453"/>
                    </a:cubicBezTo>
                    <a:cubicBezTo>
                      <a:pt x="48" y="1489"/>
                      <a:pt x="12" y="2536"/>
                      <a:pt x="0" y="3572"/>
                    </a:cubicBezTo>
                    <a:cubicBezTo>
                      <a:pt x="0" y="4620"/>
                      <a:pt x="48" y="5656"/>
                      <a:pt x="96" y="6703"/>
                    </a:cubicBezTo>
                    <a:cubicBezTo>
                      <a:pt x="191" y="8858"/>
                      <a:pt x="465" y="11002"/>
                      <a:pt x="774" y="13133"/>
                    </a:cubicBezTo>
                    <a:cubicBezTo>
                      <a:pt x="929" y="14216"/>
                      <a:pt x="1096" y="15312"/>
                      <a:pt x="1286" y="16383"/>
                    </a:cubicBezTo>
                    <a:cubicBezTo>
                      <a:pt x="1465" y="17479"/>
                      <a:pt x="1691" y="18574"/>
                      <a:pt x="1846" y="19657"/>
                    </a:cubicBezTo>
                    <a:cubicBezTo>
                      <a:pt x="1989" y="18657"/>
                      <a:pt x="2167" y="17669"/>
                      <a:pt x="2298" y="16669"/>
                    </a:cubicBezTo>
                    <a:cubicBezTo>
                      <a:pt x="2453" y="15609"/>
                      <a:pt x="2548" y="14550"/>
                      <a:pt x="2644" y="13478"/>
                    </a:cubicBezTo>
                    <a:cubicBezTo>
                      <a:pt x="2727" y="12442"/>
                      <a:pt x="2775" y="11406"/>
                      <a:pt x="2810" y="10359"/>
                    </a:cubicBezTo>
                    <a:cubicBezTo>
                      <a:pt x="2834" y="9311"/>
                      <a:pt x="2846" y="8275"/>
                      <a:pt x="2810" y="7227"/>
                    </a:cubicBezTo>
                    <a:cubicBezTo>
                      <a:pt x="2763" y="6191"/>
                      <a:pt x="2739" y="5156"/>
                      <a:pt x="2667" y="4120"/>
                    </a:cubicBezTo>
                    <a:cubicBezTo>
                      <a:pt x="2596" y="3072"/>
                      <a:pt x="2489" y="2036"/>
                      <a:pt x="2382" y="988"/>
                    </a:cubicBezTo>
                    <a:cubicBezTo>
                      <a:pt x="2346" y="667"/>
                      <a:pt x="2310" y="334"/>
                      <a:pt x="228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38"/>
              <p:cNvSpPr/>
              <p:nvPr/>
            </p:nvSpPr>
            <p:spPr>
              <a:xfrm>
                <a:off x="4385366" y="1474701"/>
                <a:ext cx="54330" cy="87570"/>
              </a:xfrm>
              <a:custGeom>
                <a:avLst/>
                <a:gdLst/>
                <a:ahLst/>
                <a:cxnLst/>
                <a:rect l="l" t="t" r="r" b="b"/>
                <a:pathLst>
                  <a:path w="4418" h="7121" extrusionOk="0">
                    <a:moveTo>
                      <a:pt x="2929" y="1"/>
                    </a:moveTo>
                    <a:cubicBezTo>
                      <a:pt x="2524" y="882"/>
                      <a:pt x="2143" y="1763"/>
                      <a:pt x="1762" y="2656"/>
                    </a:cubicBezTo>
                    <a:cubicBezTo>
                      <a:pt x="1143" y="4132"/>
                      <a:pt x="572" y="5633"/>
                      <a:pt x="0" y="7121"/>
                    </a:cubicBezTo>
                    <a:cubicBezTo>
                      <a:pt x="1381" y="5240"/>
                      <a:pt x="2798" y="3359"/>
                      <a:pt x="4036" y="1370"/>
                    </a:cubicBezTo>
                    <a:cubicBezTo>
                      <a:pt x="4167" y="1168"/>
                      <a:pt x="4298" y="965"/>
                      <a:pt x="4417" y="751"/>
                    </a:cubicBezTo>
                    <a:cubicBezTo>
                      <a:pt x="3917" y="513"/>
                      <a:pt x="3417" y="263"/>
                      <a:pt x="292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38"/>
              <p:cNvSpPr/>
              <p:nvPr/>
            </p:nvSpPr>
            <p:spPr>
              <a:xfrm>
                <a:off x="4637342" y="1500034"/>
                <a:ext cx="34716" cy="95035"/>
              </a:xfrm>
              <a:custGeom>
                <a:avLst/>
                <a:gdLst/>
                <a:ahLst/>
                <a:cxnLst/>
                <a:rect l="l" t="t" r="r" b="b"/>
                <a:pathLst>
                  <a:path w="2823" h="7728" extrusionOk="0">
                    <a:moveTo>
                      <a:pt x="1953" y="1"/>
                    </a:moveTo>
                    <a:cubicBezTo>
                      <a:pt x="1310" y="179"/>
                      <a:pt x="656" y="346"/>
                      <a:pt x="1" y="489"/>
                    </a:cubicBezTo>
                    <a:lnTo>
                      <a:pt x="48" y="656"/>
                    </a:lnTo>
                    <a:cubicBezTo>
                      <a:pt x="834" y="3061"/>
                      <a:pt x="1858" y="5359"/>
                      <a:pt x="2811" y="7692"/>
                    </a:cubicBezTo>
                    <a:lnTo>
                      <a:pt x="2823" y="7728"/>
                    </a:lnTo>
                    <a:cubicBezTo>
                      <a:pt x="2739" y="5216"/>
                      <a:pt x="2465" y="2727"/>
                      <a:pt x="2001" y="251"/>
                    </a:cubicBezTo>
                    <a:cubicBezTo>
                      <a:pt x="1989" y="167"/>
                      <a:pt x="1965" y="84"/>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38"/>
              <p:cNvSpPr/>
              <p:nvPr/>
            </p:nvSpPr>
            <p:spPr>
              <a:xfrm>
                <a:off x="4403222" y="1494770"/>
                <a:ext cx="87128" cy="225782"/>
              </a:xfrm>
              <a:custGeom>
                <a:avLst/>
                <a:gdLst/>
                <a:ahLst/>
                <a:cxnLst/>
                <a:rect l="l" t="t" r="r" b="b"/>
                <a:pathLst>
                  <a:path w="7085" h="18360" extrusionOk="0">
                    <a:moveTo>
                      <a:pt x="5156" y="0"/>
                    </a:moveTo>
                    <a:cubicBezTo>
                      <a:pt x="4811" y="750"/>
                      <a:pt x="4465" y="1488"/>
                      <a:pt x="4132" y="2239"/>
                    </a:cubicBezTo>
                    <a:cubicBezTo>
                      <a:pt x="3334" y="4001"/>
                      <a:pt x="2656" y="5810"/>
                      <a:pt x="2120" y="7668"/>
                    </a:cubicBezTo>
                    <a:cubicBezTo>
                      <a:pt x="1632" y="9477"/>
                      <a:pt x="1227" y="11311"/>
                      <a:pt x="917" y="13157"/>
                    </a:cubicBezTo>
                    <a:cubicBezTo>
                      <a:pt x="763" y="14026"/>
                      <a:pt x="620" y="14895"/>
                      <a:pt x="465" y="15764"/>
                    </a:cubicBezTo>
                    <a:cubicBezTo>
                      <a:pt x="322" y="16645"/>
                      <a:pt x="179" y="17502"/>
                      <a:pt x="1" y="18360"/>
                    </a:cubicBezTo>
                    <a:cubicBezTo>
                      <a:pt x="429" y="17550"/>
                      <a:pt x="858" y="16740"/>
                      <a:pt x="1251" y="15919"/>
                    </a:cubicBezTo>
                    <a:cubicBezTo>
                      <a:pt x="1668" y="15050"/>
                      <a:pt x="2037" y="14169"/>
                      <a:pt x="2406" y="13276"/>
                    </a:cubicBezTo>
                    <a:cubicBezTo>
                      <a:pt x="3120" y="11537"/>
                      <a:pt x="3751" y="9775"/>
                      <a:pt x="4406" y="8013"/>
                    </a:cubicBezTo>
                    <a:cubicBezTo>
                      <a:pt x="5049" y="6275"/>
                      <a:pt x="5728" y="4548"/>
                      <a:pt x="6335" y="2798"/>
                    </a:cubicBezTo>
                    <a:cubicBezTo>
                      <a:pt x="6597" y="2060"/>
                      <a:pt x="6847" y="1322"/>
                      <a:pt x="7085" y="584"/>
                    </a:cubicBezTo>
                    <a:cubicBezTo>
                      <a:pt x="6430" y="417"/>
                      <a:pt x="5787" y="226"/>
                      <a:pt x="515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38"/>
              <p:cNvSpPr/>
              <p:nvPr/>
            </p:nvSpPr>
            <p:spPr>
              <a:xfrm>
                <a:off x="4689176" y="1479681"/>
                <a:ext cx="114662" cy="224614"/>
              </a:xfrm>
              <a:custGeom>
                <a:avLst/>
                <a:gdLst/>
                <a:ahLst/>
                <a:cxnLst/>
                <a:rect l="l" t="t" r="r" b="b"/>
                <a:pathLst>
                  <a:path w="9324" h="18265" extrusionOk="0">
                    <a:moveTo>
                      <a:pt x="1953" y="1"/>
                    </a:moveTo>
                    <a:cubicBezTo>
                      <a:pt x="1322" y="322"/>
                      <a:pt x="667" y="608"/>
                      <a:pt x="1" y="882"/>
                    </a:cubicBezTo>
                    <a:cubicBezTo>
                      <a:pt x="608" y="2430"/>
                      <a:pt x="1251" y="3977"/>
                      <a:pt x="1977" y="5478"/>
                    </a:cubicBezTo>
                    <a:cubicBezTo>
                      <a:pt x="2787" y="7156"/>
                      <a:pt x="3656" y="8811"/>
                      <a:pt x="4549" y="10454"/>
                    </a:cubicBezTo>
                    <a:cubicBezTo>
                      <a:pt x="5275" y="11812"/>
                      <a:pt x="6025" y="13145"/>
                      <a:pt x="6823" y="14455"/>
                    </a:cubicBezTo>
                    <a:cubicBezTo>
                      <a:pt x="7216" y="15110"/>
                      <a:pt x="7609" y="15765"/>
                      <a:pt x="8037" y="16408"/>
                    </a:cubicBezTo>
                    <a:cubicBezTo>
                      <a:pt x="8466" y="17051"/>
                      <a:pt x="8883" y="17658"/>
                      <a:pt x="9323" y="18265"/>
                    </a:cubicBezTo>
                    <a:cubicBezTo>
                      <a:pt x="9097" y="17384"/>
                      <a:pt x="8859" y="16503"/>
                      <a:pt x="8585" y="15634"/>
                    </a:cubicBezTo>
                    <a:cubicBezTo>
                      <a:pt x="8287" y="14705"/>
                      <a:pt x="7954" y="13800"/>
                      <a:pt x="7621" y="12895"/>
                    </a:cubicBezTo>
                    <a:cubicBezTo>
                      <a:pt x="6966" y="11133"/>
                      <a:pt x="6263" y="9395"/>
                      <a:pt x="5537" y="7668"/>
                    </a:cubicBezTo>
                    <a:cubicBezTo>
                      <a:pt x="4811" y="5930"/>
                      <a:pt x="4072" y="4216"/>
                      <a:pt x="3251" y="2537"/>
                    </a:cubicBezTo>
                    <a:cubicBezTo>
                      <a:pt x="2834" y="1680"/>
                      <a:pt x="2394" y="846"/>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38"/>
              <p:cNvSpPr/>
              <p:nvPr/>
            </p:nvSpPr>
            <p:spPr>
              <a:xfrm>
                <a:off x="4883624" y="1238970"/>
                <a:ext cx="259453" cy="49510"/>
              </a:xfrm>
              <a:custGeom>
                <a:avLst/>
                <a:gdLst/>
                <a:ahLst/>
                <a:cxnLst/>
                <a:rect l="l" t="t" r="r" b="b"/>
                <a:pathLst>
                  <a:path w="21098" h="4026" extrusionOk="0">
                    <a:moveTo>
                      <a:pt x="286" y="1"/>
                    </a:moveTo>
                    <a:cubicBezTo>
                      <a:pt x="214" y="549"/>
                      <a:pt x="119" y="1096"/>
                      <a:pt x="0" y="1644"/>
                    </a:cubicBezTo>
                    <a:cubicBezTo>
                      <a:pt x="964" y="1882"/>
                      <a:pt x="1929" y="2120"/>
                      <a:pt x="2893" y="2335"/>
                    </a:cubicBezTo>
                    <a:cubicBezTo>
                      <a:pt x="6894" y="3228"/>
                      <a:pt x="10978" y="3668"/>
                      <a:pt x="15061" y="3882"/>
                    </a:cubicBezTo>
                    <a:cubicBezTo>
                      <a:pt x="16062" y="3942"/>
                      <a:pt x="17074" y="3978"/>
                      <a:pt x="18074" y="4001"/>
                    </a:cubicBezTo>
                    <a:cubicBezTo>
                      <a:pt x="18407" y="4013"/>
                      <a:pt x="18729" y="4025"/>
                      <a:pt x="19062" y="4025"/>
                    </a:cubicBezTo>
                    <a:cubicBezTo>
                      <a:pt x="19241" y="4025"/>
                      <a:pt x="19431" y="4025"/>
                      <a:pt x="19610" y="4013"/>
                    </a:cubicBezTo>
                    <a:cubicBezTo>
                      <a:pt x="20110" y="4001"/>
                      <a:pt x="20610" y="3954"/>
                      <a:pt x="21098" y="3918"/>
                    </a:cubicBezTo>
                    <a:cubicBezTo>
                      <a:pt x="20610" y="3799"/>
                      <a:pt x="20134" y="3668"/>
                      <a:pt x="19657" y="3549"/>
                    </a:cubicBezTo>
                    <a:cubicBezTo>
                      <a:pt x="19157" y="3430"/>
                      <a:pt x="18645" y="3335"/>
                      <a:pt x="18133" y="3239"/>
                    </a:cubicBezTo>
                    <a:cubicBezTo>
                      <a:pt x="17121" y="3049"/>
                      <a:pt x="16121" y="2835"/>
                      <a:pt x="15109" y="2620"/>
                    </a:cubicBezTo>
                    <a:cubicBezTo>
                      <a:pt x="13097" y="2192"/>
                      <a:pt x="11097" y="1763"/>
                      <a:pt x="9073" y="1370"/>
                    </a:cubicBezTo>
                    <a:cubicBezTo>
                      <a:pt x="6156" y="811"/>
                      <a:pt x="3215" y="394"/>
                      <a:pt x="28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38"/>
              <p:cNvSpPr/>
              <p:nvPr/>
            </p:nvSpPr>
            <p:spPr>
              <a:xfrm>
                <a:off x="4848183" y="1332972"/>
                <a:ext cx="232238" cy="130476"/>
              </a:xfrm>
              <a:custGeom>
                <a:avLst/>
                <a:gdLst/>
                <a:ahLst/>
                <a:cxnLst/>
                <a:rect l="l" t="t" r="r" b="b"/>
                <a:pathLst>
                  <a:path w="18885" h="10610" extrusionOk="0">
                    <a:moveTo>
                      <a:pt x="858" y="1"/>
                    </a:moveTo>
                    <a:cubicBezTo>
                      <a:pt x="584" y="548"/>
                      <a:pt x="298" y="1084"/>
                      <a:pt x="1" y="1620"/>
                    </a:cubicBezTo>
                    <a:cubicBezTo>
                      <a:pt x="1382" y="2513"/>
                      <a:pt x="2787" y="3382"/>
                      <a:pt x="4216" y="4192"/>
                    </a:cubicBezTo>
                    <a:cubicBezTo>
                      <a:pt x="5835" y="5109"/>
                      <a:pt x="7502" y="5966"/>
                      <a:pt x="9192" y="6763"/>
                    </a:cubicBezTo>
                    <a:cubicBezTo>
                      <a:pt x="10752" y="7502"/>
                      <a:pt x="12348" y="8168"/>
                      <a:pt x="13955" y="8811"/>
                    </a:cubicBezTo>
                    <a:cubicBezTo>
                      <a:pt x="14764" y="9133"/>
                      <a:pt x="15586" y="9442"/>
                      <a:pt x="16408" y="9752"/>
                    </a:cubicBezTo>
                    <a:cubicBezTo>
                      <a:pt x="16800" y="9895"/>
                      <a:pt x="17205" y="10050"/>
                      <a:pt x="17610" y="10192"/>
                    </a:cubicBezTo>
                    <a:cubicBezTo>
                      <a:pt x="18015" y="10347"/>
                      <a:pt x="18455" y="10466"/>
                      <a:pt x="18884" y="10609"/>
                    </a:cubicBezTo>
                    <a:cubicBezTo>
                      <a:pt x="18515" y="10371"/>
                      <a:pt x="18158" y="10109"/>
                      <a:pt x="17777" y="9883"/>
                    </a:cubicBezTo>
                    <a:cubicBezTo>
                      <a:pt x="17408" y="9645"/>
                      <a:pt x="17027" y="9395"/>
                      <a:pt x="16646" y="9169"/>
                    </a:cubicBezTo>
                    <a:cubicBezTo>
                      <a:pt x="15896" y="8692"/>
                      <a:pt x="15145" y="8216"/>
                      <a:pt x="14395" y="7752"/>
                    </a:cubicBezTo>
                    <a:cubicBezTo>
                      <a:pt x="12895" y="6787"/>
                      <a:pt x="11395" y="5835"/>
                      <a:pt x="9871" y="4906"/>
                    </a:cubicBezTo>
                    <a:cubicBezTo>
                      <a:pt x="8347" y="3977"/>
                      <a:pt x="6787" y="3073"/>
                      <a:pt x="5216" y="2227"/>
                    </a:cubicBezTo>
                    <a:cubicBezTo>
                      <a:pt x="3775" y="1453"/>
                      <a:pt x="2322" y="715"/>
                      <a:pt x="858"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38"/>
              <p:cNvSpPr/>
              <p:nvPr/>
            </p:nvSpPr>
            <p:spPr>
              <a:xfrm>
                <a:off x="4139084" y="1047314"/>
                <a:ext cx="135162" cy="56532"/>
              </a:xfrm>
              <a:custGeom>
                <a:avLst/>
                <a:gdLst/>
                <a:ahLst/>
                <a:cxnLst/>
                <a:rect l="l" t="t" r="r" b="b"/>
                <a:pathLst>
                  <a:path w="10991" h="4597" extrusionOk="0">
                    <a:moveTo>
                      <a:pt x="1" y="1"/>
                    </a:moveTo>
                    <a:lnTo>
                      <a:pt x="1" y="1"/>
                    </a:lnTo>
                    <a:cubicBezTo>
                      <a:pt x="1191" y="644"/>
                      <a:pt x="2382" y="1275"/>
                      <a:pt x="3620" y="1858"/>
                    </a:cubicBezTo>
                    <a:cubicBezTo>
                      <a:pt x="4847" y="2430"/>
                      <a:pt x="6097" y="2989"/>
                      <a:pt x="7359" y="3489"/>
                    </a:cubicBezTo>
                    <a:cubicBezTo>
                      <a:pt x="8359" y="3894"/>
                      <a:pt x="9383" y="4251"/>
                      <a:pt x="10419" y="4597"/>
                    </a:cubicBezTo>
                    <a:cubicBezTo>
                      <a:pt x="10585" y="4013"/>
                      <a:pt x="10776" y="3454"/>
                      <a:pt x="10990" y="2882"/>
                    </a:cubicBezTo>
                    <a:cubicBezTo>
                      <a:pt x="10621" y="2739"/>
                      <a:pt x="10252" y="2596"/>
                      <a:pt x="9871" y="2465"/>
                    </a:cubicBezTo>
                    <a:cubicBezTo>
                      <a:pt x="8597" y="2001"/>
                      <a:pt x="7287" y="1608"/>
                      <a:pt x="5978" y="1251"/>
                    </a:cubicBezTo>
                    <a:cubicBezTo>
                      <a:pt x="4001" y="727"/>
                      <a:pt x="2013" y="32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38"/>
              <p:cNvSpPr/>
              <p:nvPr/>
            </p:nvSpPr>
            <p:spPr>
              <a:xfrm>
                <a:off x="4780682" y="1416288"/>
                <a:ext cx="180699" cy="194165"/>
              </a:xfrm>
              <a:custGeom>
                <a:avLst/>
                <a:gdLst/>
                <a:ahLst/>
                <a:cxnLst/>
                <a:rect l="l" t="t" r="r" b="b"/>
                <a:pathLst>
                  <a:path w="14694" h="15789" extrusionOk="0">
                    <a:moveTo>
                      <a:pt x="1573" y="0"/>
                    </a:moveTo>
                    <a:cubicBezTo>
                      <a:pt x="1073" y="524"/>
                      <a:pt x="549" y="1024"/>
                      <a:pt x="1" y="1489"/>
                    </a:cubicBezTo>
                    <a:lnTo>
                      <a:pt x="299" y="1870"/>
                    </a:lnTo>
                    <a:cubicBezTo>
                      <a:pt x="1263" y="3096"/>
                      <a:pt x="2263" y="4310"/>
                      <a:pt x="3311" y="5477"/>
                    </a:cubicBezTo>
                    <a:cubicBezTo>
                      <a:pt x="4347" y="6644"/>
                      <a:pt x="5430" y="7787"/>
                      <a:pt x="6537" y="8894"/>
                    </a:cubicBezTo>
                    <a:cubicBezTo>
                      <a:pt x="7645" y="10014"/>
                      <a:pt x="8812" y="11109"/>
                      <a:pt x="10014" y="12133"/>
                    </a:cubicBezTo>
                    <a:cubicBezTo>
                      <a:pt x="10764" y="12776"/>
                      <a:pt x="11538" y="13395"/>
                      <a:pt x="12324" y="14002"/>
                    </a:cubicBezTo>
                    <a:cubicBezTo>
                      <a:pt x="13098" y="14621"/>
                      <a:pt x="13907" y="15181"/>
                      <a:pt x="14693" y="15788"/>
                    </a:cubicBezTo>
                    <a:cubicBezTo>
                      <a:pt x="14265" y="15169"/>
                      <a:pt x="13836" y="14550"/>
                      <a:pt x="13384" y="13954"/>
                    </a:cubicBezTo>
                    <a:cubicBezTo>
                      <a:pt x="12931" y="13359"/>
                      <a:pt x="12479" y="12776"/>
                      <a:pt x="12014" y="12204"/>
                    </a:cubicBezTo>
                    <a:cubicBezTo>
                      <a:pt x="11074" y="11037"/>
                      <a:pt x="10121" y="9883"/>
                      <a:pt x="9216" y="8692"/>
                    </a:cubicBezTo>
                    <a:cubicBezTo>
                      <a:pt x="7335" y="6180"/>
                      <a:pt x="5299" y="3798"/>
                      <a:pt x="3120" y="1548"/>
                    </a:cubicBezTo>
                    <a:cubicBezTo>
                      <a:pt x="2608" y="1024"/>
                      <a:pt x="2096" y="512"/>
                      <a:pt x="157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38"/>
              <p:cNvSpPr/>
              <p:nvPr/>
            </p:nvSpPr>
            <p:spPr>
              <a:xfrm>
                <a:off x="4182863" y="778638"/>
                <a:ext cx="180699" cy="194165"/>
              </a:xfrm>
              <a:custGeom>
                <a:avLst/>
                <a:gdLst/>
                <a:ahLst/>
                <a:cxnLst/>
                <a:rect l="l" t="t" r="r" b="b"/>
                <a:pathLst>
                  <a:path w="14694" h="15789" extrusionOk="0">
                    <a:moveTo>
                      <a:pt x="1" y="1"/>
                    </a:moveTo>
                    <a:lnTo>
                      <a:pt x="1" y="1"/>
                    </a:lnTo>
                    <a:cubicBezTo>
                      <a:pt x="429" y="620"/>
                      <a:pt x="846" y="1239"/>
                      <a:pt x="1299" y="1834"/>
                    </a:cubicBezTo>
                    <a:cubicBezTo>
                      <a:pt x="1751" y="2430"/>
                      <a:pt x="2203" y="3013"/>
                      <a:pt x="2680" y="3596"/>
                    </a:cubicBezTo>
                    <a:cubicBezTo>
                      <a:pt x="3608" y="4763"/>
                      <a:pt x="4561" y="5906"/>
                      <a:pt x="5466" y="7109"/>
                    </a:cubicBezTo>
                    <a:cubicBezTo>
                      <a:pt x="7347" y="9609"/>
                      <a:pt x="9395" y="11990"/>
                      <a:pt x="11574" y="14253"/>
                    </a:cubicBezTo>
                    <a:cubicBezTo>
                      <a:pt x="12074" y="14765"/>
                      <a:pt x="12598" y="15276"/>
                      <a:pt x="13110" y="15788"/>
                    </a:cubicBezTo>
                    <a:cubicBezTo>
                      <a:pt x="13621" y="15265"/>
                      <a:pt x="14145" y="14765"/>
                      <a:pt x="14693" y="14300"/>
                    </a:cubicBezTo>
                    <a:lnTo>
                      <a:pt x="14395" y="13919"/>
                    </a:lnTo>
                    <a:cubicBezTo>
                      <a:pt x="13419" y="12693"/>
                      <a:pt x="12431" y="11478"/>
                      <a:pt x="11383" y="10312"/>
                    </a:cubicBezTo>
                    <a:cubicBezTo>
                      <a:pt x="10335" y="9145"/>
                      <a:pt x="9252" y="8002"/>
                      <a:pt x="8145" y="6894"/>
                    </a:cubicBezTo>
                    <a:cubicBezTo>
                      <a:pt x="7037" y="5775"/>
                      <a:pt x="5882" y="4680"/>
                      <a:pt x="4680" y="3656"/>
                    </a:cubicBezTo>
                    <a:cubicBezTo>
                      <a:pt x="3918" y="3013"/>
                      <a:pt x="3144" y="2394"/>
                      <a:pt x="2370" y="1787"/>
                    </a:cubicBezTo>
                    <a:cubicBezTo>
                      <a:pt x="1596" y="1168"/>
                      <a:pt x="787"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38"/>
              <p:cNvSpPr/>
              <p:nvPr/>
            </p:nvSpPr>
            <p:spPr>
              <a:xfrm>
                <a:off x="4340407" y="684931"/>
                <a:ext cx="114662" cy="224479"/>
              </a:xfrm>
              <a:custGeom>
                <a:avLst/>
                <a:gdLst/>
                <a:ahLst/>
                <a:cxnLst/>
                <a:rect l="l" t="t" r="r" b="b"/>
                <a:pathLst>
                  <a:path w="9324" h="18254" extrusionOk="0">
                    <a:moveTo>
                      <a:pt x="1" y="1"/>
                    </a:moveTo>
                    <a:lnTo>
                      <a:pt x="1" y="1"/>
                    </a:lnTo>
                    <a:cubicBezTo>
                      <a:pt x="227" y="882"/>
                      <a:pt x="465" y="1763"/>
                      <a:pt x="739" y="2632"/>
                    </a:cubicBezTo>
                    <a:cubicBezTo>
                      <a:pt x="1037" y="3549"/>
                      <a:pt x="1370" y="4466"/>
                      <a:pt x="1703" y="5371"/>
                    </a:cubicBezTo>
                    <a:cubicBezTo>
                      <a:pt x="2346" y="7133"/>
                      <a:pt x="3061" y="8871"/>
                      <a:pt x="3787" y="10597"/>
                    </a:cubicBezTo>
                    <a:cubicBezTo>
                      <a:pt x="4513" y="12324"/>
                      <a:pt x="5240" y="14050"/>
                      <a:pt x="6073" y="15729"/>
                    </a:cubicBezTo>
                    <a:cubicBezTo>
                      <a:pt x="6490" y="16574"/>
                      <a:pt x="6918" y="17420"/>
                      <a:pt x="7359" y="18253"/>
                    </a:cubicBezTo>
                    <a:cubicBezTo>
                      <a:pt x="8002" y="17943"/>
                      <a:pt x="8657" y="17646"/>
                      <a:pt x="9323" y="17384"/>
                    </a:cubicBezTo>
                    <a:cubicBezTo>
                      <a:pt x="8716" y="15824"/>
                      <a:pt x="8073" y="14288"/>
                      <a:pt x="7347" y="12788"/>
                    </a:cubicBezTo>
                    <a:cubicBezTo>
                      <a:pt x="6537" y="11097"/>
                      <a:pt x="5668" y="9442"/>
                      <a:pt x="4775" y="7799"/>
                    </a:cubicBezTo>
                    <a:cubicBezTo>
                      <a:pt x="4049" y="6454"/>
                      <a:pt x="3299" y="5120"/>
                      <a:pt x="2501" y="3811"/>
                    </a:cubicBezTo>
                    <a:cubicBezTo>
                      <a:pt x="2108" y="3144"/>
                      <a:pt x="1715" y="2489"/>
                      <a:pt x="1287" y="1846"/>
                    </a:cubicBezTo>
                    <a:cubicBezTo>
                      <a:pt x="858" y="1215"/>
                      <a:pt x="441"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38"/>
              <p:cNvSpPr/>
              <p:nvPr/>
            </p:nvSpPr>
            <p:spPr>
              <a:xfrm>
                <a:off x="4472187" y="794157"/>
                <a:ext cx="34716" cy="95035"/>
              </a:xfrm>
              <a:custGeom>
                <a:avLst/>
                <a:gdLst/>
                <a:ahLst/>
                <a:cxnLst/>
                <a:rect l="l" t="t" r="r" b="b"/>
                <a:pathLst>
                  <a:path w="2823" h="7728" extrusionOk="0">
                    <a:moveTo>
                      <a:pt x="0" y="1"/>
                    </a:moveTo>
                    <a:cubicBezTo>
                      <a:pt x="84" y="2501"/>
                      <a:pt x="358" y="5001"/>
                      <a:pt x="810" y="7466"/>
                    </a:cubicBezTo>
                    <a:cubicBezTo>
                      <a:pt x="834" y="7561"/>
                      <a:pt x="846" y="7645"/>
                      <a:pt x="870" y="7728"/>
                    </a:cubicBezTo>
                    <a:cubicBezTo>
                      <a:pt x="1513" y="7537"/>
                      <a:pt x="2156" y="7383"/>
                      <a:pt x="2822" y="7240"/>
                    </a:cubicBezTo>
                    <a:cubicBezTo>
                      <a:pt x="2810" y="7180"/>
                      <a:pt x="2787" y="7121"/>
                      <a:pt x="2763" y="7073"/>
                    </a:cubicBezTo>
                    <a:cubicBezTo>
                      <a:pt x="1989" y="4668"/>
                      <a:pt x="965" y="2370"/>
                      <a:pt x="12" y="37"/>
                    </a:cubicBezTo>
                    <a:lnTo>
                      <a:pt x="0"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38"/>
              <p:cNvSpPr/>
              <p:nvPr/>
            </p:nvSpPr>
            <p:spPr>
              <a:xfrm>
                <a:off x="4187254" y="1305303"/>
                <a:ext cx="95330" cy="47739"/>
              </a:xfrm>
              <a:custGeom>
                <a:avLst/>
                <a:gdLst/>
                <a:ahLst/>
                <a:cxnLst/>
                <a:rect l="l" t="t" r="r" b="b"/>
                <a:pathLst>
                  <a:path w="7752" h="3882" extrusionOk="0">
                    <a:moveTo>
                      <a:pt x="7038" y="0"/>
                    </a:moveTo>
                    <a:cubicBezTo>
                      <a:pt x="6716" y="155"/>
                      <a:pt x="6395" y="298"/>
                      <a:pt x="6085" y="465"/>
                    </a:cubicBezTo>
                    <a:cubicBezTo>
                      <a:pt x="5025" y="1001"/>
                      <a:pt x="3990" y="1572"/>
                      <a:pt x="2977" y="2167"/>
                    </a:cubicBezTo>
                    <a:cubicBezTo>
                      <a:pt x="1977" y="2739"/>
                      <a:pt x="989" y="3310"/>
                      <a:pt x="1" y="3882"/>
                    </a:cubicBezTo>
                    <a:cubicBezTo>
                      <a:pt x="2311" y="3453"/>
                      <a:pt x="4585" y="2858"/>
                      <a:pt x="6799" y="2084"/>
                    </a:cubicBezTo>
                    <a:cubicBezTo>
                      <a:pt x="7121" y="1965"/>
                      <a:pt x="7442" y="1846"/>
                      <a:pt x="7752" y="1727"/>
                    </a:cubicBezTo>
                    <a:cubicBezTo>
                      <a:pt x="7502" y="1167"/>
                      <a:pt x="7264" y="584"/>
                      <a:pt x="7038"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38"/>
              <p:cNvSpPr/>
              <p:nvPr/>
            </p:nvSpPr>
            <p:spPr>
              <a:xfrm>
                <a:off x="4104824" y="1358010"/>
                <a:ext cx="209242" cy="147312"/>
              </a:xfrm>
              <a:custGeom>
                <a:avLst/>
                <a:gdLst/>
                <a:ahLst/>
                <a:cxnLst/>
                <a:rect l="l" t="t" r="r" b="b"/>
                <a:pathLst>
                  <a:path w="17015" h="11979" extrusionOk="0">
                    <a:moveTo>
                      <a:pt x="15800" y="1"/>
                    </a:moveTo>
                    <a:cubicBezTo>
                      <a:pt x="13681" y="1334"/>
                      <a:pt x="11597" y="2751"/>
                      <a:pt x="9609" y="4299"/>
                    </a:cubicBezTo>
                    <a:cubicBezTo>
                      <a:pt x="7335" y="6061"/>
                      <a:pt x="5108" y="7918"/>
                      <a:pt x="2870" y="9740"/>
                    </a:cubicBezTo>
                    <a:cubicBezTo>
                      <a:pt x="1941" y="10502"/>
                      <a:pt x="989" y="11264"/>
                      <a:pt x="1" y="11966"/>
                    </a:cubicBezTo>
                    <a:cubicBezTo>
                      <a:pt x="1" y="11966"/>
                      <a:pt x="1" y="11978"/>
                      <a:pt x="1" y="11978"/>
                    </a:cubicBezTo>
                    <a:cubicBezTo>
                      <a:pt x="1370" y="11490"/>
                      <a:pt x="2739" y="10990"/>
                      <a:pt x="4073" y="10407"/>
                    </a:cubicBezTo>
                    <a:cubicBezTo>
                      <a:pt x="5394" y="9823"/>
                      <a:pt x="6692" y="9169"/>
                      <a:pt x="7954" y="8454"/>
                    </a:cubicBezTo>
                    <a:cubicBezTo>
                      <a:pt x="9228" y="7728"/>
                      <a:pt x="10466" y="6954"/>
                      <a:pt x="11657" y="6121"/>
                    </a:cubicBezTo>
                    <a:cubicBezTo>
                      <a:pt x="12336" y="5632"/>
                      <a:pt x="13014" y="5156"/>
                      <a:pt x="13669" y="4632"/>
                    </a:cubicBezTo>
                    <a:cubicBezTo>
                      <a:pt x="14241" y="4180"/>
                      <a:pt x="14800" y="3715"/>
                      <a:pt x="15360" y="3251"/>
                    </a:cubicBezTo>
                    <a:cubicBezTo>
                      <a:pt x="15919" y="2787"/>
                      <a:pt x="16467" y="2311"/>
                      <a:pt x="17015" y="1834"/>
                    </a:cubicBezTo>
                    <a:cubicBezTo>
                      <a:pt x="16586" y="1239"/>
                      <a:pt x="16181" y="632"/>
                      <a:pt x="1580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38"/>
              <p:cNvSpPr/>
              <p:nvPr/>
            </p:nvSpPr>
            <p:spPr>
              <a:xfrm>
                <a:off x="4063824" y="925790"/>
                <a:ext cx="232238" cy="130464"/>
              </a:xfrm>
              <a:custGeom>
                <a:avLst/>
                <a:gdLst/>
                <a:ahLst/>
                <a:cxnLst/>
                <a:rect l="l" t="t" r="r" b="b"/>
                <a:pathLst>
                  <a:path w="18885" h="10609" extrusionOk="0">
                    <a:moveTo>
                      <a:pt x="1" y="1"/>
                    </a:moveTo>
                    <a:lnTo>
                      <a:pt x="1" y="1"/>
                    </a:lnTo>
                    <a:cubicBezTo>
                      <a:pt x="370" y="239"/>
                      <a:pt x="727" y="489"/>
                      <a:pt x="1108" y="727"/>
                    </a:cubicBezTo>
                    <a:cubicBezTo>
                      <a:pt x="1477" y="965"/>
                      <a:pt x="1858" y="1203"/>
                      <a:pt x="2227" y="1441"/>
                    </a:cubicBezTo>
                    <a:cubicBezTo>
                      <a:pt x="2978" y="1906"/>
                      <a:pt x="3728" y="2382"/>
                      <a:pt x="4478" y="2858"/>
                    </a:cubicBezTo>
                    <a:cubicBezTo>
                      <a:pt x="5990" y="3811"/>
                      <a:pt x="7490" y="4775"/>
                      <a:pt x="9014" y="5692"/>
                    </a:cubicBezTo>
                    <a:cubicBezTo>
                      <a:pt x="10538" y="6620"/>
                      <a:pt x="12086" y="7537"/>
                      <a:pt x="13669" y="8371"/>
                    </a:cubicBezTo>
                    <a:cubicBezTo>
                      <a:pt x="15110" y="9156"/>
                      <a:pt x="16563" y="9895"/>
                      <a:pt x="18027" y="10609"/>
                    </a:cubicBezTo>
                    <a:cubicBezTo>
                      <a:pt x="18289" y="10061"/>
                      <a:pt x="18575" y="9514"/>
                      <a:pt x="18884" y="8990"/>
                    </a:cubicBezTo>
                    <a:cubicBezTo>
                      <a:pt x="17491" y="8097"/>
                      <a:pt x="16098" y="7228"/>
                      <a:pt x="14669" y="6418"/>
                    </a:cubicBezTo>
                    <a:cubicBezTo>
                      <a:pt x="13038" y="5489"/>
                      <a:pt x="11383" y="4632"/>
                      <a:pt x="9693" y="3834"/>
                    </a:cubicBezTo>
                    <a:cubicBezTo>
                      <a:pt x="8121" y="3108"/>
                      <a:pt x="6526" y="2429"/>
                      <a:pt x="4930" y="1798"/>
                    </a:cubicBezTo>
                    <a:cubicBezTo>
                      <a:pt x="4109" y="1477"/>
                      <a:pt x="3299" y="1155"/>
                      <a:pt x="2477" y="858"/>
                    </a:cubicBezTo>
                    <a:cubicBezTo>
                      <a:pt x="2073" y="703"/>
                      <a:pt x="1680" y="560"/>
                      <a:pt x="1275" y="405"/>
                    </a:cubicBezTo>
                    <a:cubicBezTo>
                      <a:pt x="870" y="262"/>
                      <a:pt x="418" y="13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38"/>
              <p:cNvSpPr/>
              <p:nvPr/>
            </p:nvSpPr>
            <p:spPr>
              <a:xfrm>
                <a:off x="4022246" y="1248931"/>
                <a:ext cx="240724" cy="70883"/>
              </a:xfrm>
              <a:custGeom>
                <a:avLst/>
                <a:gdLst/>
                <a:ahLst/>
                <a:cxnLst/>
                <a:rect l="l" t="t" r="r" b="b"/>
                <a:pathLst>
                  <a:path w="19575" h="5764" extrusionOk="0">
                    <a:moveTo>
                      <a:pt x="19217" y="1"/>
                    </a:moveTo>
                    <a:cubicBezTo>
                      <a:pt x="18693" y="60"/>
                      <a:pt x="18170" y="132"/>
                      <a:pt x="17646" y="203"/>
                    </a:cubicBezTo>
                    <a:cubicBezTo>
                      <a:pt x="16729" y="322"/>
                      <a:pt x="15812" y="453"/>
                      <a:pt x="14907" y="608"/>
                    </a:cubicBezTo>
                    <a:cubicBezTo>
                      <a:pt x="14002" y="774"/>
                      <a:pt x="13121" y="977"/>
                      <a:pt x="12228" y="1227"/>
                    </a:cubicBezTo>
                    <a:cubicBezTo>
                      <a:pt x="10430" y="1727"/>
                      <a:pt x="8656" y="2334"/>
                      <a:pt x="6894" y="2977"/>
                    </a:cubicBezTo>
                    <a:cubicBezTo>
                      <a:pt x="5823" y="3382"/>
                      <a:pt x="4763" y="3799"/>
                      <a:pt x="3703" y="4227"/>
                    </a:cubicBezTo>
                    <a:cubicBezTo>
                      <a:pt x="3191" y="4430"/>
                      <a:pt x="2691" y="4644"/>
                      <a:pt x="2179" y="4870"/>
                    </a:cubicBezTo>
                    <a:cubicBezTo>
                      <a:pt x="1679" y="5085"/>
                      <a:pt x="1179" y="5299"/>
                      <a:pt x="667" y="5501"/>
                    </a:cubicBezTo>
                    <a:lnTo>
                      <a:pt x="691" y="5489"/>
                    </a:lnTo>
                    <a:lnTo>
                      <a:pt x="691" y="5489"/>
                    </a:lnTo>
                    <a:cubicBezTo>
                      <a:pt x="465" y="5573"/>
                      <a:pt x="239" y="5668"/>
                      <a:pt x="1" y="5763"/>
                    </a:cubicBezTo>
                    <a:cubicBezTo>
                      <a:pt x="453" y="5716"/>
                      <a:pt x="894" y="5656"/>
                      <a:pt x="1346" y="5608"/>
                    </a:cubicBezTo>
                    <a:cubicBezTo>
                      <a:pt x="1787" y="5561"/>
                      <a:pt x="2275" y="5513"/>
                      <a:pt x="2751" y="5466"/>
                    </a:cubicBezTo>
                    <a:cubicBezTo>
                      <a:pt x="3680" y="5358"/>
                      <a:pt x="4608" y="5216"/>
                      <a:pt x="5525" y="5049"/>
                    </a:cubicBezTo>
                    <a:cubicBezTo>
                      <a:pt x="7371" y="4739"/>
                      <a:pt x="9204" y="4334"/>
                      <a:pt x="11026" y="3930"/>
                    </a:cubicBezTo>
                    <a:cubicBezTo>
                      <a:pt x="12824" y="3525"/>
                      <a:pt x="14621" y="3120"/>
                      <a:pt x="16395" y="2620"/>
                    </a:cubicBezTo>
                    <a:cubicBezTo>
                      <a:pt x="17455" y="2322"/>
                      <a:pt x="18515" y="2013"/>
                      <a:pt x="19574" y="1691"/>
                    </a:cubicBezTo>
                    <a:cubicBezTo>
                      <a:pt x="19432" y="1144"/>
                      <a:pt x="19324" y="572"/>
                      <a:pt x="1921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38"/>
              <p:cNvSpPr/>
              <p:nvPr/>
            </p:nvSpPr>
            <p:spPr>
              <a:xfrm>
                <a:off x="4224736" y="1433271"/>
                <a:ext cx="159314" cy="198408"/>
              </a:xfrm>
              <a:custGeom>
                <a:avLst/>
                <a:gdLst/>
                <a:ahLst/>
                <a:cxnLst/>
                <a:rect l="l" t="t" r="r" b="b"/>
                <a:pathLst>
                  <a:path w="12955" h="16134" extrusionOk="0">
                    <a:moveTo>
                      <a:pt x="11157" y="1"/>
                    </a:moveTo>
                    <a:cubicBezTo>
                      <a:pt x="10717" y="453"/>
                      <a:pt x="10288" y="917"/>
                      <a:pt x="9871" y="1382"/>
                    </a:cubicBezTo>
                    <a:cubicBezTo>
                      <a:pt x="8835" y="2537"/>
                      <a:pt x="7871" y="3751"/>
                      <a:pt x="6966" y="5013"/>
                    </a:cubicBezTo>
                    <a:cubicBezTo>
                      <a:pt x="5263" y="7347"/>
                      <a:pt x="3644" y="9752"/>
                      <a:pt x="2180" y="12240"/>
                    </a:cubicBezTo>
                    <a:cubicBezTo>
                      <a:pt x="1799" y="12883"/>
                      <a:pt x="1430" y="13526"/>
                      <a:pt x="1072" y="14181"/>
                    </a:cubicBezTo>
                    <a:cubicBezTo>
                      <a:pt x="715" y="14836"/>
                      <a:pt x="370" y="15491"/>
                      <a:pt x="1" y="16133"/>
                    </a:cubicBezTo>
                    <a:cubicBezTo>
                      <a:pt x="513" y="15633"/>
                      <a:pt x="1049" y="15169"/>
                      <a:pt x="1584" y="14681"/>
                    </a:cubicBezTo>
                    <a:cubicBezTo>
                      <a:pt x="2108" y="14193"/>
                      <a:pt x="2620" y="13693"/>
                      <a:pt x="3144" y="13193"/>
                    </a:cubicBezTo>
                    <a:cubicBezTo>
                      <a:pt x="4168" y="12181"/>
                      <a:pt x="5144" y="11121"/>
                      <a:pt x="6109" y="10049"/>
                    </a:cubicBezTo>
                    <a:cubicBezTo>
                      <a:pt x="7061" y="8978"/>
                      <a:pt x="8002" y="7859"/>
                      <a:pt x="8931" y="6751"/>
                    </a:cubicBezTo>
                    <a:cubicBezTo>
                      <a:pt x="9931" y="5561"/>
                      <a:pt x="10895" y="4346"/>
                      <a:pt x="11800" y="3084"/>
                    </a:cubicBezTo>
                    <a:cubicBezTo>
                      <a:pt x="12193" y="2537"/>
                      <a:pt x="12574" y="2001"/>
                      <a:pt x="12955" y="1441"/>
                    </a:cubicBezTo>
                    <a:cubicBezTo>
                      <a:pt x="12336" y="1001"/>
                      <a:pt x="11729" y="512"/>
                      <a:pt x="111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38"/>
              <p:cNvSpPr/>
              <p:nvPr/>
            </p:nvSpPr>
            <p:spPr>
              <a:xfrm>
                <a:off x="4001020" y="1100758"/>
                <a:ext cx="259465" cy="49350"/>
              </a:xfrm>
              <a:custGeom>
                <a:avLst/>
                <a:gdLst/>
                <a:ahLst/>
                <a:cxnLst/>
                <a:rect l="l" t="t" r="r" b="b"/>
                <a:pathLst>
                  <a:path w="21099" h="4013" extrusionOk="0">
                    <a:moveTo>
                      <a:pt x="1488" y="0"/>
                    </a:moveTo>
                    <a:cubicBezTo>
                      <a:pt x="988" y="24"/>
                      <a:pt x="500" y="60"/>
                      <a:pt x="0" y="96"/>
                    </a:cubicBezTo>
                    <a:cubicBezTo>
                      <a:pt x="488" y="215"/>
                      <a:pt x="965" y="346"/>
                      <a:pt x="1441" y="465"/>
                    </a:cubicBezTo>
                    <a:cubicBezTo>
                      <a:pt x="1929" y="584"/>
                      <a:pt x="2453" y="679"/>
                      <a:pt x="2965" y="774"/>
                    </a:cubicBezTo>
                    <a:cubicBezTo>
                      <a:pt x="3977" y="965"/>
                      <a:pt x="4989" y="1191"/>
                      <a:pt x="5989" y="1405"/>
                    </a:cubicBezTo>
                    <a:cubicBezTo>
                      <a:pt x="8001" y="1834"/>
                      <a:pt x="10013" y="2263"/>
                      <a:pt x="12037" y="2656"/>
                    </a:cubicBezTo>
                    <a:cubicBezTo>
                      <a:pt x="14954" y="3203"/>
                      <a:pt x="17883" y="3620"/>
                      <a:pt x="20824" y="4013"/>
                    </a:cubicBezTo>
                    <a:cubicBezTo>
                      <a:pt x="20896" y="3465"/>
                      <a:pt x="20991" y="2918"/>
                      <a:pt x="21098" y="2382"/>
                    </a:cubicBezTo>
                    <a:cubicBezTo>
                      <a:pt x="20134" y="2132"/>
                      <a:pt x="19169" y="1905"/>
                      <a:pt x="18205" y="1679"/>
                    </a:cubicBezTo>
                    <a:cubicBezTo>
                      <a:pt x="14216" y="786"/>
                      <a:pt x="10120" y="358"/>
                      <a:pt x="6037" y="143"/>
                    </a:cubicBezTo>
                    <a:cubicBezTo>
                      <a:pt x="5037" y="84"/>
                      <a:pt x="4036" y="48"/>
                      <a:pt x="3036" y="12"/>
                    </a:cubicBezTo>
                    <a:cubicBezTo>
                      <a:pt x="2703" y="0"/>
                      <a:pt x="2370" y="0"/>
                      <a:pt x="203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38"/>
              <p:cNvSpPr/>
              <p:nvPr/>
            </p:nvSpPr>
            <p:spPr>
              <a:xfrm>
                <a:off x="4281994" y="904564"/>
                <a:ext cx="580110" cy="580110"/>
              </a:xfrm>
              <a:custGeom>
                <a:avLst/>
                <a:gdLst/>
                <a:ahLst/>
                <a:cxnLst/>
                <a:rect l="l" t="t" r="r" b="b"/>
                <a:pathLst>
                  <a:path w="47173" h="47173" extrusionOk="0">
                    <a:moveTo>
                      <a:pt x="23587" y="893"/>
                    </a:moveTo>
                    <a:cubicBezTo>
                      <a:pt x="36100" y="893"/>
                      <a:pt x="46280" y="11073"/>
                      <a:pt x="46280" y="23586"/>
                    </a:cubicBezTo>
                    <a:cubicBezTo>
                      <a:pt x="46280" y="36100"/>
                      <a:pt x="36100" y="46280"/>
                      <a:pt x="23587" y="46280"/>
                    </a:cubicBezTo>
                    <a:cubicBezTo>
                      <a:pt x="11073" y="46280"/>
                      <a:pt x="893" y="36100"/>
                      <a:pt x="893" y="23586"/>
                    </a:cubicBezTo>
                    <a:cubicBezTo>
                      <a:pt x="893" y="11061"/>
                      <a:pt x="11073" y="893"/>
                      <a:pt x="23587" y="893"/>
                    </a:cubicBezTo>
                    <a:close/>
                    <a:moveTo>
                      <a:pt x="23587" y="0"/>
                    </a:moveTo>
                    <a:cubicBezTo>
                      <a:pt x="10585" y="0"/>
                      <a:pt x="0" y="10585"/>
                      <a:pt x="0" y="23586"/>
                    </a:cubicBezTo>
                    <a:cubicBezTo>
                      <a:pt x="0" y="36588"/>
                      <a:pt x="10585" y="47173"/>
                      <a:pt x="23587" y="47173"/>
                    </a:cubicBezTo>
                    <a:cubicBezTo>
                      <a:pt x="36600" y="47173"/>
                      <a:pt x="47173" y="36588"/>
                      <a:pt x="47173" y="23586"/>
                    </a:cubicBezTo>
                    <a:cubicBezTo>
                      <a:pt x="47173" y="10573"/>
                      <a:pt x="36588" y="0"/>
                      <a:pt x="2358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65" name="Google Shape;1965;p38"/>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graphicFrame>
        <p:nvGraphicFramePr>
          <p:cNvPr id="1966" name="Google Shape;1966;p38"/>
          <p:cNvGraphicFramePr/>
          <p:nvPr/>
        </p:nvGraphicFramePr>
        <p:xfrm>
          <a:off x="1031663" y="1619250"/>
          <a:ext cx="3000000" cy="3000000"/>
        </p:xfrm>
        <a:graphic>
          <a:graphicData uri="http://schemas.openxmlformats.org/drawingml/2006/table">
            <a:tbl>
              <a:tblPr>
                <a:noFill/>
                <a:tableStyleId>{2D360F45-98CE-4AF8-84D1-86860337370E}</a:tableStyleId>
              </a:tblPr>
              <a:tblGrid>
                <a:gridCol w="1305525">
                  <a:extLst>
                    <a:ext uri="{9D8B030D-6E8A-4147-A177-3AD203B41FA5}">
                      <a16:colId xmlns:a16="http://schemas.microsoft.com/office/drawing/2014/main" val="20000"/>
                    </a:ext>
                  </a:extLst>
                </a:gridCol>
                <a:gridCol w="1811775">
                  <a:extLst>
                    <a:ext uri="{9D8B030D-6E8A-4147-A177-3AD203B41FA5}">
                      <a16:colId xmlns:a16="http://schemas.microsoft.com/office/drawing/2014/main" val="20001"/>
                    </a:ext>
                  </a:extLst>
                </a:gridCol>
                <a:gridCol w="1811775">
                  <a:extLst>
                    <a:ext uri="{9D8B030D-6E8A-4147-A177-3AD203B41FA5}">
                      <a16:colId xmlns:a16="http://schemas.microsoft.com/office/drawing/2014/main" val="20002"/>
                    </a:ext>
                  </a:extLst>
                </a:gridCol>
                <a:gridCol w="2151600">
                  <a:extLst>
                    <a:ext uri="{9D8B030D-6E8A-4147-A177-3AD203B41FA5}">
                      <a16:colId xmlns:a16="http://schemas.microsoft.com/office/drawing/2014/main" val="20003"/>
                    </a:ext>
                  </a:extLst>
                </a:gridCol>
              </a:tblGrid>
              <a:tr h="492375">
                <a:tc>
                  <a:txBody>
                    <a:bodyPr/>
                    <a:lstStyle/>
                    <a:p>
                      <a:pPr marL="0" lvl="0" indent="0" algn="l" rtl="0">
                        <a:spcBef>
                          <a:spcPts val="0"/>
                        </a:spcBef>
                        <a:spcAft>
                          <a:spcPts val="0"/>
                        </a:spcAft>
                        <a:buNone/>
                      </a:pPr>
                      <a:endParaRPr sz="2400" b="1">
                        <a:solidFill>
                          <a:schemeClr val="lt1"/>
                        </a:solidFill>
                        <a:latin typeface="Clicker Script"/>
                        <a:ea typeface="Clicker Script"/>
                        <a:cs typeface="Clicker Script"/>
                        <a:sym typeface="Clicker Script"/>
                      </a:endParaRPr>
                    </a:p>
                  </a:txBody>
                  <a:tcPr marL="91425" marR="91425" marT="91425" marB="91425">
                    <a:lnL w="19050" cap="flat" cmpd="sng">
                      <a:solidFill>
                        <a:schemeClr val="lt1">
                          <a:alpha val="0"/>
                        </a:schemeClr>
                      </a:solidFill>
                      <a:prstDash val="solid"/>
                      <a:round/>
                      <a:headEnd type="none" w="sm" len="sm"/>
                      <a:tailEnd type="none" w="sm" len="sm"/>
                    </a:lnL>
                    <a:lnR w="19050" cap="flat" cmpd="sng">
                      <a:solidFill>
                        <a:schemeClr val="lt1">
                          <a:alpha val="0"/>
                        </a:schemeClr>
                      </a:solidFill>
                      <a:prstDash val="solid"/>
                      <a:round/>
                      <a:headEnd type="none" w="sm" len="sm"/>
                      <a:tailEnd type="none" w="sm" len="sm"/>
                    </a:lnR>
                    <a:lnT w="19050" cap="flat" cmpd="sng">
                      <a:solidFill>
                        <a:schemeClr val="lt1">
                          <a:alpha val="0"/>
                        </a:schemeClr>
                      </a:solidFill>
                      <a:prstDash val="solid"/>
                      <a:round/>
                      <a:headEnd type="none" w="sm" len="sm"/>
                      <a:tailEnd type="none" w="sm" len="sm"/>
                    </a:lnT>
                    <a:lnB w="19050" cap="flat" cmpd="sng">
                      <a:solidFill>
                        <a:schemeClr val="lt1">
                          <a:alpha val="0"/>
                        </a:schemeClr>
                      </a:solidFill>
                      <a:prstDash val="solid"/>
                      <a:round/>
                      <a:headEnd type="none" w="sm" len="sm"/>
                      <a:tailEnd type="none" w="sm" len="sm"/>
                    </a:lnB>
                  </a:tcPr>
                </a:tc>
                <a:tc>
                  <a:txBody>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DATE</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alpha val="0"/>
                        </a:schemeClr>
                      </a:solidFill>
                      <a:prstDash val="solid"/>
                      <a:round/>
                      <a:headEnd type="none" w="sm" len="sm"/>
                      <a:tailEnd type="none" w="sm" len="sm"/>
                    </a:lnL>
                    <a:lnR w="19050" cap="flat" cmpd="sng">
                      <a:solidFill>
                        <a:schemeClr val="lt1">
                          <a:alpha val="0"/>
                        </a:schemeClr>
                      </a:solidFill>
                      <a:prstDash val="solid"/>
                      <a:round/>
                      <a:headEnd type="none" w="sm" len="sm"/>
                      <a:tailEnd type="none" w="sm" len="sm"/>
                    </a:lnR>
                    <a:lnT w="19050" cap="flat" cmpd="sng">
                      <a:solidFill>
                        <a:schemeClr val="lt1">
                          <a:alpha val="0"/>
                        </a:schemeClr>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PLACE</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alpha val="0"/>
                        </a:schemeClr>
                      </a:solidFill>
                      <a:prstDash val="solid"/>
                      <a:round/>
                      <a:headEnd type="none" w="sm" len="sm"/>
                      <a:tailEnd type="none" w="sm" len="sm"/>
                    </a:lnL>
                    <a:lnR w="19050" cap="flat" cmpd="sng">
                      <a:solidFill>
                        <a:schemeClr val="lt1">
                          <a:alpha val="0"/>
                        </a:schemeClr>
                      </a:solidFill>
                      <a:prstDash val="solid"/>
                      <a:round/>
                      <a:headEnd type="none" w="sm" len="sm"/>
                      <a:tailEnd type="none" w="sm" len="sm"/>
                    </a:lnR>
                    <a:lnT w="19050" cap="flat" cmpd="sng">
                      <a:solidFill>
                        <a:schemeClr val="lt1">
                          <a:alpha val="0"/>
                        </a:schemeClr>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DESCRIPTION</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alpha val="0"/>
                        </a:schemeClr>
                      </a:solidFill>
                      <a:prstDash val="solid"/>
                      <a:round/>
                      <a:headEnd type="none" w="sm" len="sm"/>
                      <a:tailEnd type="none" w="sm" len="sm"/>
                    </a:lnL>
                    <a:lnR w="19050" cap="flat" cmpd="sng">
                      <a:solidFill>
                        <a:schemeClr val="lt1">
                          <a:alpha val="0"/>
                        </a:schemeClr>
                      </a:solidFill>
                      <a:prstDash val="solid"/>
                      <a:round/>
                      <a:headEnd type="none" w="sm" len="sm"/>
                      <a:tailEnd type="none" w="sm" len="sm"/>
                    </a:lnR>
                    <a:lnT w="19050" cap="flat" cmpd="sng">
                      <a:solidFill>
                        <a:schemeClr val="lt1">
                          <a:alpha val="0"/>
                        </a:schemeClr>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0"/>
                  </a:ext>
                </a:extLst>
              </a:tr>
              <a:tr h="633050">
                <a:tc>
                  <a:txBody>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JENNA</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alpha val="0"/>
                        </a:schemeClr>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alpha val="0"/>
                        </a:schemeClr>
                      </a:solidFill>
                      <a:prstDash val="solid"/>
                      <a:round/>
                      <a:headEnd type="none" w="sm" len="sm"/>
                      <a:tailEnd type="none" w="sm" len="sm"/>
                    </a:lnT>
                    <a:lnB w="19050" cap="flat" cmpd="sng">
                      <a:solidFill>
                        <a:schemeClr val="lt1">
                          <a:alpha val="0"/>
                        </a:scheme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09/14/23</a:t>
                      </a:r>
                      <a:endParaRPr>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Place here</a:t>
                      </a:r>
                      <a:endParaRPr>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Venus is the second planet from the Sun</a:t>
                      </a:r>
                      <a:endParaRPr>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633050">
                <a:tc>
                  <a:txBody>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JOHN</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alpha val="0"/>
                        </a:schemeClr>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alpha val="0"/>
                        </a:schemeClr>
                      </a:solidFill>
                      <a:prstDash val="solid"/>
                      <a:round/>
                      <a:headEnd type="none" w="sm" len="sm"/>
                      <a:tailEnd type="none" w="sm" len="sm"/>
                    </a:lnT>
                    <a:lnB w="19050" cap="flat" cmpd="sng">
                      <a:solidFill>
                        <a:schemeClr val="lt1">
                          <a:alpha val="0"/>
                        </a:scheme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10/20/23</a:t>
                      </a:r>
                      <a:endParaRPr>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Place here</a:t>
                      </a:r>
                      <a:endParaRPr>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Neptune is the farthest planet from the Sun</a:t>
                      </a:r>
                      <a:endParaRPr>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492375">
                <a:tc>
                  <a:txBody>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JIMMY</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alpha val="0"/>
                        </a:schemeClr>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alpha val="0"/>
                        </a:schemeClr>
                      </a:solidFill>
                      <a:prstDash val="solid"/>
                      <a:round/>
                      <a:headEnd type="none" w="sm" len="sm"/>
                      <a:tailEnd type="none" w="sm" len="sm"/>
                    </a:lnT>
                    <a:lnB w="19050" cap="flat" cmpd="sng">
                      <a:solidFill>
                        <a:schemeClr val="lt1">
                          <a:alpha val="0"/>
                        </a:schemeClr>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11/08/23</a:t>
                      </a:r>
                      <a:endParaRPr>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Place here</a:t>
                      </a:r>
                      <a:endParaRPr>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Mercury is the closest planet to the Sun</a:t>
                      </a:r>
                      <a:endParaRPr>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1967" name="Google Shape;1967;p38"/>
          <p:cNvSpPr txBox="1"/>
          <p:nvPr/>
        </p:nvSpPr>
        <p:spPr>
          <a:xfrm>
            <a:off x="2288250" y="1105175"/>
            <a:ext cx="4567500" cy="27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Henny Penny"/>
                <a:ea typeface="Henny Penny"/>
                <a:cs typeface="Henny Penny"/>
                <a:sym typeface="Henny Penny"/>
              </a:rPr>
              <a:t>PERSONS</a:t>
            </a:r>
            <a:endParaRPr sz="1800">
              <a:solidFill>
                <a:schemeClr val="lt1"/>
              </a:solidFill>
              <a:latin typeface="Henny Penny"/>
              <a:ea typeface="Henny Penny"/>
              <a:cs typeface="Henny Penny"/>
              <a:sym typeface="Henny Penny"/>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71"/>
        <p:cNvGrpSpPr/>
        <p:nvPr/>
      </p:nvGrpSpPr>
      <p:grpSpPr>
        <a:xfrm>
          <a:off x="0" y="0"/>
          <a:ext cx="0" cy="0"/>
          <a:chOff x="0" y="0"/>
          <a:chExt cx="0" cy="0"/>
        </a:xfrm>
      </p:grpSpPr>
      <p:sp>
        <p:nvSpPr>
          <p:cNvPr id="1972" name="Google Shape;1972;p39"/>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sp>
        <p:nvSpPr>
          <p:cNvPr id="1973" name="Google Shape;1973;p39"/>
          <p:cNvSpPr txBox="1"/>
          <p:nvPr/>
        </p:nvSpPr>
        <p:spPr>
          <a:xfrm>
            <a:off x="2527025" y="1028975"/>
            <a:ext cx="4089900" cy="483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1"/>
                </a:solidFill>
                <a:latin typeface="Henny Penny"/>
                <a:ea typeface="Henny Penny"/>
                <a:cs typeface="Henny Penny"/>
                <a:sym typeface="Henny Penny"/>
              </a:rPr>
              <a:t>RECOMMENDATIONS</a:t>
            </a:r>
            <a:endParaRPr sz="1800">
              <a:solidFill>
                <a:schemeClr val="dk1"/>
              </a:solidFill>
              <a:latin typeface="Henny Penny"/>
              <a:ea typeface="Henny Penny"/>
              <a:cs typeface="Henny Penny"/>
              <a:sym typeface="Henny Penny"/>
            </a:endParaRPr>
          </a:p>
        </p:txBody>
      </p:sp>
      <p:grpSp>
        <p:nvGrpSpPr>
          <p:cNvPr id="1974" name="Google Shape;1974;p39"/>
          <p:cNvGrpSpPr/>
          <p:nvPr/>
        </p:nvGrpSpPr>
        <p:grpSpPr>
          <a:xfrm>
            <a:off x="1140675" y="1824300"/>
            <a:ext cx="1765900" cy="837000"/>
            <a:chOff x="1140675" y="1824300"/>
            <a:chExt cx="1765900" cy="837000"/>
          </a:xfrm>
        </p:grpSpPr>
        <p:sp>
          <p:nvSpPr>
            <p:cNvPr id="1975" name="Google Shape;1975;p39"/>
            <p:cNvSpPr txBox="1"/>
            <p:nvPr/>
          </p:nvSpPr>
          <p:spPr>
            <a:xfrm>
              <a:off x="1140775" y="2075700"/>
              <a:ext cx="1765800" cy="5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Venus is the second planet from the Sun</a:t>
              </a:r>
              <a:endParaRPr>
                <a:solidFill>
                  <a:schemeClr val="dk1"/>
                </a:solidFill>
                <a:latin typeface="Nanum Myeongjo"/>
                <a:ea typeface="Nanum Myeongjo"/>
                <a:cs typeface="Nanum Myeongjo"/>
                <a:sym typeface="Nanum Myeongjo"/>
              </a:endParaRPr>
            </a:p>
          </p:txBody>
        </p:sp>
        <p:sp>
          <p:nvSpPr>
            <p:cNvPr id="1976" name="Google Shape;1976;p39"/>
            <p:cNvSpPr txBox="1"/>
            <p:nvPr/>
          </p:nvSpPr>
          <p:spPr>
            <a:xfrm>
              <a:off x="1140675" y="1824300"/>
              <a:ext cx="1765800" cy="403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600">
                  <a:solidFill>
                    <a:schemeClr val="dk1"/>
                  </a:solidFill>
                  <a:latin typeface="Henny Penny"/>
                  <a:ea typeface="Henny Penny"/>
                  <a:cs typeface="Henny Penny"/>
                  <a:sym typeface="Henny Penny"/>
                </a:rPr>
                <a:t>THINK</a:t>
              </a:r>
              <a:endParaRPr sz="1600">
                <a:solidFill>
                  <a:schemeClr val="dk1"/>
                </a:solidFill>
                <a:latin typeface="Henny Penny"/>
                <a:ea typeface="Henny Penny"/>
                <a:cs typeface="Henny Penny"/>
                <a:sym typeface="Henny Penny"/>
              </a:endParaRPr>
            </a:p>
          </p:txBody>
        </p:sp>
      </p:grpSp>
      <p:grpSp>
        <p:nvGrpSpPr>
          <p:cNvPr id="1977" name="Google Shape;1977;p39"/>
          <p:cNvGrpSpPr/>
          <p:nvPr/>
        </p:nvGrpSpPr>
        <p:grpSpPr>
          <a:xfrm>
            <a:off x="3688750" y="1824300"/>
            <a:ext cx="1766200" cy="837000"/>
            <a:chOff x="3688952" y="1824300"/>
            <a:chExt cx="1766200" cy="837000"/>
          </a:xfrm>
        </p:grpSpPr>
        <p:sp>
          <p:nvSpPr>
            <p:cNvPr id="1978" name="Google Shape;1978;p39"/>
            <p:cNvSpPr txBox="1"/>
            <p:nvPr/>
          </p:nvSpPr>
          <p:spPr>
            <a:xfrm>
              <a:off x="3689051" y="2075700"/>
              <a:ext cx="1766100" cy="5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rgbClr val="000000"/>
                </a:buClr>
                <a:buSzPts val="1100"/>
                <a:buFont typeface="Arial"/>
                <a:buNone/>
              </a:pPr>
              <a:r>
                <a:rPr lang="en">
                  <a:solidFill>
                    <a:schemeClr val="dk1"/>
                  </a:solidFill>
                  <a:latin typeface="Nanum Myeongjo"/>
                  <a:ea typeface="Nanum Myeongjo"/>
                  <a:cs typeface="Nanum Myeongjo"/>
                  <a:sym typeface="Nanum Myeongjo"/>
                </a:rPr>
                <a:t>Despite being red, Mars is a cold place</a:t>
              </a:r>
              <a:endParaRPr>
                <a:solidFill>
                  <a:schemeClr val="dk1"/>
                </a:solidFill>
                <a:latin typeface="Nanum Myeongjo"/>
                <a:ea typeface="Nanum Myeongjo"/>
                <a:cs typeface="Nanum Myeongjo"/>
                <a:sym typeface="Nanum Myeongjo"/>
              </a:endParaRPr>
            </a:p>
          </p:txBody>
        </p:sp>
        <p:sp>
          <p:nvSpPr>
            <p:cNvPr id="1979" name="Google Shape;1979;p39"/>
            <p:cNvSpPr txBox="1"/>
            <p:nvPr/>
          </p:nvSpPr>
          <p:spPr>
            <a:xfrm>
              <a:off x="3688952" y="1824300"/>
              <a:ext cx="1766100" cy="403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600">
                  <a:solidFill>
                    <a:schemeClr val="dk1"/>
                  </a:solidFill>
                  <a:latin typeface="Henny Penny"/>
                  <a:ea typeface="Henny Penny"/>
                  <a:cs typeface="Henny Penny"/>
                  <a:sym typeface="Henny Penny"/>
                </a:rPr>
                <a:t>LOOK</a:t>
              </a:r>
              <a:endParaRPr sz="1600">
                <a:solidFill>
                  <a:schemeClr val="dk1"/>
                </a:solidFill>
                <a:latin typeface="Henny Penny"/>
                <a:ea typeface="Henny Penny"/>
                <a:cs typeface="Henny Penny"/>
                <a:sym typeface="Henny Penny"/>
              </a:endParaRPr>
            </a:p>
          </p:txBody>
        </p:sp>
      </p:grpSp>
      <p:grpSp>
        <p:nvGrpSpPr>
          <p:cNvPr id="1980" name="Google Shape;1980;p39"/>
          <p:cNvGrpSpPr/>
          <p:nvPr/>
        </p:nvGrpSpPr>
        <p:grpSpPr>
          <a:xfrm>
            <a:off x="6237126" y="1824300"/>
            <a:ext cx="1765900" cy="837000"/>
            <a:chOff x="6237126" y="1824300"/>
            <a:chExt cx="1765900" cy="837000"/>
          </a:xfrm>
        </p:grpSpPr>
        <p:sp>
          <p:nvSpPr>
            <p:cNvPr id="1981" name="Google Shape;1981;p39"/>
            <p:cNvSpPr txBox="1"/>
            <p:nvPr/>
          </p:nvSpPr>
          <p:spPr>
            <a:xfrm>
              <a:off x="6237225" y="2075700"/>
              <a:ext cx="1765800" cy="5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rgbClr val="000000"/>
                </a:buClr>
                <a:buSzPts val="1100"/>
                <a:buFont typeface="Arial"/>
                <a:buNone/>
              </a:pPr>
              <a:r>
                <a:rPr lang="en">
                  <a:solidFill>
                    <a:schemeClr val="dk1"/>
                  </a:solidFill>
                  <a:latin typeface="Nanum Myeongjo"/>
                  <a:ea typeface="Nanum Myeongjo"/>
                  <a:cs typeface="Nanum Myeongjo"/>
                  <a:sym typeface="Nanum Myeongjo"/>
                </a:rPr>
                <a:t>Jupiter is  the biggest planet</a:t>
              </a:r>
              <a:endParaRPr>
                <a:solidFill>
                  <a:schemeClr val="dk1"/>
                </a:solidFill>
                <a:latin typeface="Nanum Myeongjo"/>
                <a:ea typeface="Nanum Myeongjo"/>
                <a:cs typeface="Nanum Myeongjo"/>
                <a:sym typeface="Nanum Myeongjo"/>
              </a:endParaRPr>
            </a:p>
          </p:txBody>
        </p:sp>
        <p:sp>
          <p:nvSpPr>
            <p:cNvPr id="1982" name="Google Shape;1982;p39"/>
            <p:cNvSpPr txBox="1"/>
            <p:nvPr/>
          </p:nvSpPr>
          <p:spPr>
            <a:xfrm>
              <a:off x="6237126" y="1824300"/>
              <a:ext cx="1765800" cy="403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600">
                  <a:solidFill>
                    <a:schemeClr val="dk1"/>
                  </a:solidFill>
                  <a:latin typeface="Henny Penny"/>
                  <a:ea typeface="Henny Penny"/>
                  <a:cs typeface="Henny Penny"/>
                  <a:sym typeface="Henny Penny"/>
                </a:rPr>
                <a:t>WRITE</a:t>
              </a:r>
              <a:endParaRPr sz="1600">
                <a:solidFill>
                  <a:schemeClr val="dk1"/>
                </a:solidFill>
                <a:latin typeface="Henny Penny"/>
                <a:ea typeface="Henny Penny"/>
                <a:cs typeface="Henny Penny"/>
                <a:sym typeface="Henny Penny"/>
              </a:endParaRPr>
            </a:p>
          </p:txBody>
        </p:sp>
      </p:grpSp>
      <p:grpSp>
        <p:nvGrpSpPr>
          <p:cNvPr id="1983" name="Google Shape;1983;p39"/>
          <p:cNvGrpSpPr/>
          <p:nvPr/>
        </p:nvGrpSpPr>
        <p:grpSpPr>
          <a:xfrm>
            <a:off x="1140725" y="3474450"/>
            <a:ext cx="1765900" cy="837050"/>
            <a:chOff x="1140725" y="3474450"/>
            <a:chExt cx="1765900" cy="837050"/>
          </a:xfrm>
        </p:grpSpPr>
        <p:sp>
          <p:nvSpPr>
            <p:cNvPr id="1984" name="Google Shape;1984;p39"/>
            <p:cNvSpPr txBox="1"/>
            <p:nvPr/>
          </p:nvSpPr>
          <p:spPr>
            <a:xfrm>
              <a:off x="1140825" y="3725900"/>
              <a:ext cx="1765800" cy="5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Mercury  is the smallest planet </a:t>
              </a:r>
              <a:endParaRPr>
                <a:solidFill>
                  <a:schemeClr val="dk1"/>
                </a:solidFill>
                <a:latin typeface="Nanum Myeongjo"/>
                <a:ea typeface="Nanum Myeongjo"/>
                <a:cs typeface="Nanum Myeongjo"/>
                <a:sym typeface="Nanum Myeongjo"/>
              </a:endParaRPr>
            </a:p>
          </p:txBody>
        </p:sp>
        <p:sp>
          <p:nvSpPr>
            <p:cNvPr id="1985" name="Google Shape;1985;p39"/>
            <p:cNvSpPr txBox="1"/>
            <p:nvPr/>
          </p:nvSpPr>
          <p:spPr>
            <a:xfrm>
              <a:off x="1140725" y="3474450"/>
              <a:ext cx="1765800" cy="403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600">
                  <a:solidFill>
                    <a:schemeClr val="dk1"/>
                  </a:solidFill>
                  <a:latin typeface="Henny Penny"/>
                  <a:ea typeface="Henny Penny"/>
                  <a:cs typeface="Henny Penny"/>
                  <a:sym typeface="Henny Penny"/>
                </a:rPr>
                <a:t>SPECIFY</a:t>
              </a:r>
              <a:endParaRPr sz="1600">
                <a:solidFill>
                  <a:schemeClr val="dk1"/>
                </a:solidFill>
                <a:latin typeface="Henny Penny"/>
                <a:ea typeface="Henny Penny"/>
                <a:cs typeface="Henny Penny"/>
                <a:sym typeface="Henny Penny"/>
              </a:endParaRPr>
            </a:p>
          </p:txBody>
        </p:sp>
      </p:grpSp>
      <p:grpSp>
        <p:nvGrpSpPr>
          <p:cNvPr id="1986" name="Google Shape;1986;p39"/>
          <p:cNvGrpSpPr/>
          <p:nvPr/>
        </p:nvGrpSpPr>
        <p:grpSpPr>
          <a:xfrm>
            <a:off x="3688725" y="3474450"/>
            <a:ext cx="1766325" cy="837050"/>
            <a:chOff x="3688725" y="3474450"/>
            <a:chExt cx="1766325" cy="837050"/>
          </a:xfrm>
        </p:grpSpPr>
        <p:sp>
          <p:nvSpPr>
            <p:cNvPr id="1987" name="Google Shape;1987;p39"/>
            <p:cNvSpPr txBox="1"/>
            <p:nvPr/>
          </p:nvSpPr>
          <p:spPr>
            <a:xfrm>
              <a:off x="3688950" y="3725900"/>
              <a:ext cx="1766100" cy="5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rgbClr val="000000"/>
                </a:buClr>
                <a:buSzPts val="1100"/>
                <a:buFont typeface="Arial"/>
                <a:buNone/>
              </a:pPr>
              <a:r>
                <a:rPr lang="en">
                  <a:solidFill>
                    <a:schemeClr val="dk1"/>
                  </a:solidFill>
                  <a:latin typeface="Nanum Myeongjo"/>
                  <a:ea typeface="Nanum Myeongjo"/>
                  <a:cs typeface="Nanum Myeongjo"/>
                  <a:sym typeface="Nanum Myeongjo"/>
                </a:rPr>
                <a:t>Neptune is very far from the Sun</a:t>
              </a:r>
              <a:endParaRPr>
                <a:solidFill>
                  <a:schemeClr val="dk1"/>
                </a:solidFill>
                <a:latin typeface="Nanum Myeongjo"/>
                <a:ea typeface="Nanum Myeongjo"/>
                <a:cs typeface="Nanum Myeongjo"/>
                <a:sym typeface="Nanum Myeongjo"/>
              </a:endParaRPr>
            </a:p>
          </p:txBody>
        </p:sp>
        <p:sp>
          <p:nvSpPr>
            <p:cNvPr id="1988" name="Google Shape;1988;p39"/>
            <p:cNvSpPr txBox="1"/>
            <p:nvPr/>
          </p:nvSpPr>
          <p:spPr>
            <a:xfrm>
              <a:off x="3688725" y="3474450"/>
              <a:ext cx="1766100" cy="403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600">
                  <a:solidFill>
                    <a:schemeClr val="dk1"/>
                  </a:solidFill>
                  <a:latin typeface="Henny Penny"/>
                  <a:ea typeface="Henny Penny"/>
                  <a:cs typeface="Henny Penny"/>
                  <a:sym typeface="Henny Penny"/>
                </a:rPr>
                <a:t>RESPONSIBLY</a:t>
              </a:r>
              <a:endParaRPr sz="1600">
                <a:solidFill>
                  <a:schemeClr val="dk1"/>
                </a:solidFill>
                <a:latin typeface="Henny Penny"/>
                <a:ea typeface="Henny Penny"/>
                <a:cs typeface="Henny Penny"/>
                <a:sym typeface="Henny Penny"/>
              </a:endParaRPr>
            </a:p>
          </p:txBody>
        </p:sp>
      </p:grpSp>
      <p:grpSp>
        <p:nvGrpSpPr>
          <p:cNvPr id="1989" name="Google Shape;1989;p39"/>
          <p:cNvGrpSpPr/>
          <p:nvPr/>
        </p:nvGrpSpPr>
        <p:grpSpPr>
          <a:xfrm>
            <a:off x="6237025" y="3474450"/>
            <a:ext cx="1765900" cy="837050"/>
            <a:chOff x="6237025" y="3474450"/>
            <a:chExt cx="1765900" cy="837050"/>
          </a:xfrm>
        </p:grpSpPr>
        <p:sp>
          <p:nvSpPr>
            <p:cNvPr id="1990" name="Google Shape;1990;p39"/>
            <p:cNvSpPr txBox="1"/>
            <p:nvPr/>
          </p:nvSpPr>
          <p:spPr>
            <a:xfrm>
              <a:off x="6237125" y="3725900"/>
              <a:ext cx="1765800" cy="5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Neptune is very far from the Sun</a:t>
              </a:r>
              <a:endParaRPr>
                <a:solidFill>
                  <a:schemeClr val="dk1"/>
                </a:solidFill>
                <a:latin typeface="Nanum Myeongjo"/>
                <a:ea typeface="Nanum Myeongjo"/>
                <a:cs typeface="Nanum Myeongjo"/>
                <a:sym typeface="Nanum Myeongjo"/>
              </a:endParaRPr>
            </a:p>
          </p:txBody>
        </p:sp>
        <p:sp>
          <p:nvSpPr>
            <p:cNvPr id="1991" name="Google Shape;1991;p39"/>
            <p:cNvSpPr txBox="1"/>
            <p:nvPr/>
          </p:nvSpPr>
          <p:spPr>
            <a:xfrm>
              <a:off x="6237025" y="3474450"/>
              <a:ext cx="1765800" cy="403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600">
                  <a:solidFill>
                    <a:schemeClr val="dk1"/>
                  </a:solidFill>
                  <a:latin typeface="Henny Penny"/>
                  <a:ea typeface="Henny Penny"/>
                  <a:cs typeface="Henny Penny"/>
                  <a:sym typeface="Henny Penny"/>
                </a:rPr>
                <a:t>RULES</a:t>
              </a:r>
              <a:endParaRPr sz="1600">
                <a:solidFill>
                  <a:schemeClr val="dk1"/>
                </a:solidFill>
                <a:latin typeface="Henny Penny"/>
                <a:ea typeface="Henny Penny"/>
                <a:cs typeface="Henny Penny"/>
                <a:sym typeface="Henny Penny"/>
              </a:endParaRPr>
            </a:p>
          </p:txBody>
        </p:sp>
      </p:grpSp>
      <p:cxnSp>
        <p:nvCxnSpPr>
          <p:cNvPr id="1992" name="Google Shape;1992;p39"/>
          <p:cNvCxnSpPr>
            <a:stCxn id="1976" idx="3"/>
            <a:endCxn id="1979" idx="1"/>
          </p:cNvCxnSpPr>
          <p:nvPr/>
        </p:nvCxnSpPr>
        <p:spPr>
          <a:xfrm>
            <a:off x="2906475" y="2026200"/>
            <a:ext cx="782400" cy="0"/>
          </a:xfrm>
          <a:prstGeom prst="straightConnector1">
            <a:avLst/>
          </a:prstGeom>
          <a:noFill/>
          <a:ln w="19050" cap="flat" cmpd="sng">
            <a:solidFill>
              <a:schemeClr val="dk1"/>
            </a:solidFill>
            <a:prstDash val="solid"/>
            <a:round/>
            <a:headEnd type="none" w="med" len="med"/>
            <a:tailEnd type="none" w="med" len="med"/>
          </a:ln>
        </p:spPr>
      </p:cxnSp>
      <p:cxnSp>
        <p:nvCxnSpPr>
          <p:cNvPr id="1993" name="Google Shape;1993;p39"/>
          <p:cNvCxnSpPr>
            <a:stCxn id="1979" idx="3"/>
            <a:endCxn id="1982" idx="1"/>
          </p:cNvCxnSpPr>
          <p:nvPr/>
        </p:nvCxnSpPr>
        <p:spPr>
          <a:xfrm>
            <a:off x="5454850" y="2026200"/>
            <a:ext cx="782400" cy="0"/>
          </a:xfrm>
          <a:prstGeom prst="straightConnector1">
            <a:avLst/>
          </a:prstGeom>
          <a:noFill/>
          <a:ln w="19050" cap="flat" cmpd="sng">
            <a:solidFill>
              <a:schemeClr val="dk1"/>
            </a:solidFill>
            <a:prstDash val="solid"/>
            <a:round/>
            <a:headEnd type="none" w="med" len="med"/>
            <a:tailEnd type="none" w="med" len="med"/>
          </a:ln>
        </p:spPr>
      </p:cxnSp>
      <p:cxnSp>
        <p:nvCxnSpPr>
          <p:cNvPr id="1994" name="Google Shape;1994;p39"/>
          <p:cNvCxnSpPr>
            <a:stCxn id="1985" idx="3"/>
            <a:endCxn id="1988" idx="1"/>
          </p:cNvCxnSpPr>
          <p:nvPr/>
        </p:nvCxnSpPr>
        <p:spPr>
          <a:xfrm>
            <a:off x="2906525" y="3676350"/>
            <a:ext cx="782100" cy="0"/>
          </a:xfrm>
          <a:prstGeom prst="straightConnector1">
            <a:avLst/>
          </a:prstGeom>
          <a:noFill/>
          <a:ln w="19050" cap="flat" cmpd="sng">
            <a:solidFill>
              <a:schemeClr val="dk1"/>
            </a:solidFill>
            <a:prstDash val="solid"/>
            <a:round/>
            <a:headEnd type="none" w="med" len="med"/>
            <a:tailEnd type="none" w="med" len="med"/>
          </a:ln>
        </p:spPr>
      </p:cxnSp>
      <p:cxnSp>
        <p:nvCxnSpPr>
          <p:cNvPr id="1995" name="Google Shape;1995;p39"/>
          <p:cNvCxnSpPr>
            <a:stCxn id="1988" idx="3"/>
            <a:endCxn id="1991" idx="1"/>
          </p:cNvCxnSpPr>
          <p:nvPr/>
        </p:nvCxnSpPr>
        <p:spPr>
          <a:xfrm>
            <a:off x="5454825" y="3676350"/>
            <a:ext cx="782100" cy="0"/>
          </a:xfrm>
          <a:prstGeom prst="straightConnector1">
            <a:avLst/>
          </a:prstGeom>
          <a:noFill/>
          <a:ln w="19050" cap="flat" cmpd="sng">
            <a:solidFill>
              <a:schemeClr val="dk1"/>
            </a:solidFill>
            <a:prstDash val="solid"/>
            <a:round/>
            <a:headEnd type="none" w="med" len="med"/>
            <a:tailEnd type="none" w="med" len="med"/>
          </a:ln>
        </p:spPr>
      </p:cxnSp>
      <p:cxnSp>
        <p:nvCxnSpPr>
          <p:cNvPr id="1996" name="Google Shape;1996;p39"/>
          <p:cNvCxnSpPr>
            <a:stCxn id="1981" idx="2"/>
            <a:endCxn id="1985" idx="0"/>
          </p:cNvCxnSpPr>
          <p:nvPr/>
        </p:nvCxnSpPr>
        <p:spPr>
          <a:xfrm rot="5400000">
            <a:off x="4165275" y="519750"/>
            <a:ext cx="813300" cy="5096400"/>
          </a:xfrm>
          <a:prstGeom prst="bentConnector3">
            <a:avLst>
              <a:gd name="adj1" fmla="val 49991"/>
            </a:avLst>
          </a:prstGeom>
          <a:noFill/>
          <a:ln w="19050" cap="flat" cmpd="sng">
            <a:solidFill>
              <a:schemeClr val="dk1"/>
            </a:solidFill>
            <a:prstDash val="solid"/>
            <a:round/>
            <a:headEnd type="diamond" w="med" len="med"/>
            <a:tailEnd type="diamond" w="med" len="med"/>
          </a:ln>
        </p:spPr>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000"/>
        <p:cNvGrpSpPr/>
        <p:nvPr/>
      </p:nvGrpSpPr>
      <p:grpSpPr>
        <a:xfrm>
          <a:off x="0" y="0"/>
          <a:ext cx="0" cy="0"/>
          <a:chOff x="0" y="0"/>
          <a:chExt cx="0" cy="0"/>
        </a:xfrm>
      </p:grpSpPr>
      <p:grpSp>
        <p:nvGrpSpPr>
          <p:cNvPr id="2001" name="Google Shape;2001;p40"/>
          <p:cNvGrpSpPr/>
          <p:nvPr/>
        </p:nvGrpSpPr>
        <p:grpSpPr>
          <a:xfrm>
            <a:off x="304800" y="182261"/>
            <a:ext cx="8534400" cy="4883853"/>
            <a:chOff x="304800" y="182261"/>
            <a:chExt cx="8534400" cy="4883853"/>
          </a:xfrm>
        </p:grpSpPr>
        <p:sp>
          <p:nvSpPr>
            <p:cNvPr id="2002" name="Google Shape;2002;p40"/>
            <p:cNvSpPr/>
            <p:nvPr/>
          </p:nvSpPr>
          <p:spPr>
            <a:xfrm>
              <a:off x="304800" y="308550"/>
              <a:ext cx="8534400" cy="4528200"/>
            </a:xfrm>
            <a:prstGeom prst="rect">
              <a:avLst/>
            </a:prstGeom>
            <a:noFill/>
            <a:ln w="19050" cap="flat" cmpd="sng">
              <a:solidFill>
                <a:srgbClr val="FDFE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40"/>
            <p:cNvSpPr/>
            <p:nvPr/>
          </p:nvSpPr>
          <p:spPr>
            <a:xfrm>
              <a:off x="4190375" y="223450"/>
              <a:ext cx="748200" cy="149100"/>
            </a:xfrm>
            <a:prstGeom prst="rect">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04" name="Google Shape;2004;p40"/>
            <p:cNvGrpSpPr/>
            <p:nvPr/>
          </p:nvGrpSpPr>
          <p:grpSpPr>
            <a:xfrm>
              <a:off x="410762" y="405356"/>
              <a:ext cx="409391" cy="422087"/>
              <a:chOff x="3212300" y="1445050"/>
              <a:chExt cx="1379350" cy="1422125"/>
            </a:xfrm>
          </p:grpSpPr>
          <p:sp>
            <p:nvSpPr>
              <p:cNvPr id="2005" name="Google Shape;2005;p40"/>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40"/>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40"/>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40"/>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40"/>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40"/>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11" name="Google Shape;2011;p40"/>
            <p:cNvGrpSpPr/>
            <p:nvPr/>
          </p:nvGrpSpPr>
          <p:grpSpPr>
            <a:xfrm rot="-5400000">
              <a:off x="394393" y="4333145"/>
              <a:ext cx="409391" cy="422087"/>
              <a:chOff x="3212300" y="1445050"/>
              <a:chExt cx="1379350" cy="1422125"/>
            </a:xfrm>
          </p:grpSpPr>
          <p:sp>
            <p:nvSpPr>
              <p:cNvPr id="2012" name="Google Shape;2012;p40"/>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40"/>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40"/>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40"/>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40"/>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40"/>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18" name="Google Shape;2018;p40"/>
            <p:cNvGrpSpPr/>
            <p:nvPr/>
          </p:nvGrpSpPr>
          <p:grpSpPr>
            <a:xfrm flipH="1">
              <a:off x="8308870" y="405356"/>
              <a:ext cx="409391" cy="422087"/>
              <a:chOff x="3212300" y="1445050"/>
              <a:chExt cx="1379350" cy="1422125"/>
            </a:xfrm>
          </p:grpSpPr>
          <p:sp>
            <p:nvSpPr>
              <p:cNvPr id="2019" name="Google Shape;2019;p40"/>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40"/>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40"/>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40"/>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40"/>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40"/>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25" name="Google Shape;2025;p40"/>
            <p:cNvGrpSpPr/>
            <p:nvPr/>
          </p:nvGrpSpPr>
          <p:grpSpPr>
            <a:xfrm rot="5400000" flipH="1">
              <a:off x="8325239" y="4333145"/>
              <a:ext cx="409391" cy="422087"/>
              <a:chOff x="3212300" y="1445050"/>
              <a:chExt cx="1379350" cy="1422125"/>
            </a:xfrm>
          </p:grpSpPr>
          <p:sp>
            <p:nvSpPr>
              <p:cNvPr id="2026" name="Google Shape;2026;p40"/>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40"/>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40"/>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40"/>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40"/>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40"/>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32" name="Google Shape;2032;p40"/>
            <p:cNvGrpSpPr/>
            <p:nvPr/>
          </p:nvGrpSpPr>
          <p:grpSpPr>
            <a:xfrm>
              <a:off x="4291407" y="182261"/>
              <a:ext cx="561186" cy="209494"/>
              <a:chOff x="2480050" y="3908075"/>
              <a:chExt cx="1355850" cy="506025"/>
            </a:xfrm>
          </p:grpSpPr>
          <p:sp>
            <p:nvSpPr>
              <p:cNvPr id="2033" name="Google Shape;2033;p40"/>
              <p:cNvSpPr/>
              <p:nvPr/>
            </p:nvSpPr>
            <p:spPr>
              <a:xfrm>
                <a:off x="2480050" y="3908075"/>
                <a:ext cx="663200" cy="506025"/>
              </a:xfrm>
              <a:custGeom>
                <a:avLst/>
                <a:gdLst/>
                <a:ahLst/>
                <a:cxnLst/>
                <a:rect l="l" t="t" r="r" b="b"/>
                <a:pathLst>
                  <a:path w="26528" h="20241" extrusionOk="0">
                    <a:moveTo>
                      <a:pt x="17517" y="9548"/>
                    </a:moveTo>
                    <a:cubicBezTo>
                      <a:pt x="17519" y="9548"/>
                      <a:pt x="17522" y="9548"/>
                      <a:pt x="17525" y="9550"/>
                    </a:cubicBezTo>
                    <a:lnTo>
                      <a:pt x="17525" y="9550"/>
                    </a:lnTo>
                    <a:cubicBezTo>
                      <a:pt x="17526" y="9549"/>
                      <a:pt x="17526" y="9549"/>
                      <a:pt x="17527" y="9548"/>
                    </a:cubicBezTo>
                    <a:cubicBezTo>
                      <a:pt x="17530" y="9548"/>
                      <a:pt x="17528" y="9549"/>
                      <a:pt x="17525" y="9550"/>
                    </a:cubicBezTo>
                    <a:lnTo>
                      <a:pt x="17525" y="9550"/>
                    </a:lnTo>
                    <a:cubicBezTo>
                      <a:pt x="17525" y="9550"/>
                      <a:pt x="17525" y="9550"/>
                      <a:pt x="17525" y="9550"/>
                    </a:cubicBezTo>
                    <a:lnTo>
                      <a:pt x="17525" y="9550"/>
                    </a:lnTo>
                    <a:cubicBezTo>
                      <a:pt x="17525" y="9550"/>
                      <a:pt x="17524" y="9550"/>
                      <a:pt x="17524" y="9550"/>
                    </a:cubicBezTo>
                    <a:lnTo>
                      <a:pt x="17524" y="9550"/>
                    </a:lnTo>
                    <a:cubicBezTo>
                      <a:pt x="17524" y="9550"/>
                      <a:pt x="17525" y="9550"/>
                      <a:pt x="17525" y="9550"/>
                    </a:cubicBezTo>
                    <a:lnTo>
                      <a:pt x="17525" y="9550"/>
                    </a:lnTo>
                    <a:cubicBezTo>
                      <a:pt x="17579" y="9572"/>
                      <a:pt x="17799" y="9772"/>
                      <a:pt x="17908" y="10013"/>
                    </a:cubicBezTo>
                    <a:cubicBezTo>
                      <a:pt x="18063" y="10334"/>
                      <a:pt x="18170" y="10668"/>
                      <a:pt x="18241" y="11013"/>
                    </a:cubicBezTo>
                    <a:cubicBezTo>
                      <a:pt x="18412" y="11889"/>
                      <a:pt x="18277" y="12816"/>
                      <a:pt x="17875" y="13557"/>
                    </a:cubicBezTo>
                    <a:lnTo>
                      <a:pt x="17875" y="13557"/>
                    </a:lnTo>
                    <a:cubicBezTo>
                      <a:pt x="17182" y="12711"/>
                      <a:pt x="16814" y="11575"/>
                      <a:pt x="17003" y="10596"/>
                    </a:cubicBezTo>
                    <a:cubicBezTo>
                      <a:pt x="17074" y="10287"/>
                      <a:pt x="17182" y="9989"/>
                      <a:pt x="17348" y="9727"/>
                    </a:cubicBezTo>
                    <a:cubicBezTo>
                      <a:pt x="17395" y="9656"/>
                      <a:pt x="17454" y="9598"/>
                      <a:pt x="17524" y="9550"/>
                    </a:cubicBezTo>
                    <a:lnTo>
                      <a:pt x="17524" y="9550"/>
                    </a:lnTo>
                    <a:cubicBezTo>
                      <a:pt x="17518" y="9552"/>
                      <a:pt x="17508" y="9554"/>
                      <a:pt x="17505" y="9554"/>
                    </a:cubicBezTo>
                    <a:cubicBezTo>
                      <a:pt x="17502" y="9554"/>
                      <a:pt x="17503" y="9552"/>
                      <a:pt x="17515" y="9548"/>
                    </a:cubicBezTo>
                    <a:cubicBezTo>
                      <a:pt x="17516" y="9548"/>
                      <a:pt x="17516" y="9548"/>
                      <a:pt x="17517" y="9548"/>
                    </a:cubicBezTo>
                    <a:close/>
                    <a:moveTo>
                      <a:pt x="25066" y="0"/>
                    </a:moveTo>
                    <a:cubicBezTo>
                      <a:pt x="24975" y="0"/>
                      <a:pt x="24883" y="23"/>
                      <a:pt x="24802" y="71"/>
                    </a:cubicBezTo>
                    <a:cubicBezTo>
                      <a:pt x="24611" y="190"/>
                      <a:pt x="24504" y="476"/>
                      <a:pt x="24683" y="642"/>
                    </a:cubicBezTo>
                    <a:cubicBezTo>
                      <a:pt x="24528" y="464"/>
                      <a:pt x="24659" y="202"/>
                      <a:pt x="24825" y="130"/>
                    </a:cubicBezTo>
                    <a:cubicBezTo>
                      <a:pt x="24884" y="108"/>
                      <a:pt x="24946" y="98"/>
                      <a:pt x="25006" y="98"/>
                    </a:cubicBezTo>
                    <a:cubicBezTo>
                      <a:pt x="25142" y="98"/>
                      <a:pt x="25274" y="151"/>
                      <a:pt x="25373" y="250"/>
                    </a:cubicBezTo>
                    <a:cubicBezTo>
                      <a:pt x="25659" y="535"/>
                      <a:pt x="25790" y="940"/>
                      <a:pt x="25742" y="1345"/>
                    </a:cubicBezTo>
                    <a:cubicBezTo>
                      <a:pt x="25659" y="2155"/>
                      <a:pt x="25135" y="2845"/>
                      <a:pt x="24468" y="3309"/>
                    </a:cubicBezTo>
                    <a:cubicBezTo>
                      <a:pt x="23801" y="3798"/>
                      <a:pt x="23016" y="4191"/>
                      <a:pt x="22349" y="4833"/>
                    </a:cubicBezTo>
                    <a:cubicBezTo>
                      <a:pt x="21992" y="5179"/>
                      <a:pt x="21730" y="5595"/>
                      <a:pt x="21587" y="6072"/>
                    </a:cubicBezTo>
                    <a:cubicBezTo>
                      <a:pt x="21432" y="6607"/>
                      <a:pt x="21539" y="7179"/>
                      <a:pt x="21873" y="7631"/>
                    </a:cubicBezTo>
                    <a:cubicBezTo>
                      <a:pt x="22551" y="8489"/>
                      <a:pt x="23587" y="8667"/>
                      <a:pt x="24278" y="8965"/>
                    </a:cubicBezTo>
                    <a:cubicBezTo>
                      <a:pt x="24611" y="9084"/>
                      <a:pt x="24909" y="9286"/>
                      <a:pt x="25147" y="9536"/>
                    </a:cubicBezTo>
                    <a:cubicBezTo>
                      <a:pt x="25337" y="9739"/>
                      <a:pt x="25409" y="10025"/>
                      <a:pt x="25349" y="10298"/>
                    </a:cubicBezTo>
                    <a:cubicBezTo>
                      <a:pt x="25278" y="10656"/>
                      <a:pt x="25135" y="10989"/>
                      <a:pt x="24956" y="11299"/>
                    </a:cubicBezTo>
                    <a:cubicBezTo>
                      <a:pt x="24778" y="11656"/>
                      <a:pt x="24563" y="11989"/>
                      <a:pt x="24325" y="12299"/>
                    </a:cubicBezTo>
                    <a:cubicBezTo>
                      <a:pt x="23849" y="12930"/>
                      <a:pt x="23266" y="13465"/>
                      <a:pt x="22611" y="13906"/>
                    </a:cubicBezTo>
                    <a:cubicBezTo>
                      <a:pt x="21956" y="14323"/>
                      <a:pt x="21218" y="14668"/>
                      <a:pt x="20527" y="14763"/>
                    </a:cubicBezTo>
                    <a:cubicBezTo>
                      <a:pt x="20400" y="14784"/>
                      <a:pt x="20273" y="14794"/>
                      <a:pt x="20146" y="14794"/>
                    </a:cubicBezTo>
                    <a:cubicBezTo>
                      <a:pt x="19829" y="14794"/>
                      <a:pt x="19516" y="14731"/>
                      <a:pt x="19224" y="14611"/>
                    </a:cubicBezTo>
                    <a:lnTo>
                      <a:pt x="19224" y="14611"/>
                    </a:lnTo>
                    <a:cubicBezTo>
                      <a:pt x="19411" y="14312"/>
                      <a:pt x="19565" y="13991"/>
                      <a:pt x="19682" y="13656"/>
                    </a:cubicBezTo>
                    <a:cubicBezTo>
                      <a:pt x="20015" y="12703"/>
                      <a:pt x="20087" y="11668"/>
                      <a:pt x="19884" y="10679"/>
                    </a:cubicBezTo>
                    <a:cubicBezTo>
                      <a:pt x="19777" y="10179"/>
                      <a:pt x="19610" y="9703"/>
                      <a:pt x="19384" y="9251"/>
                    </a:cubicBezTo>
                    <a:cubicBezTo>
                      <a:pt x="19253" y="8989"/>
                      <a:pt x="19087" y="8751"/>
                      <a:pt x="18884" y="8536"/>
                    </a:cubicBezTo>
                    <a:cubicBezTo>
                      <a:pt x="18646" y="8274"/>
                      <a:pt x="18337" y="8072"/>
                      <a:pt x="17991" y="7965"/>
                    </a:cubicBezTo>
                    <a:cubicBezTo>
                      <a:pt x="17834" y="7916"/>
                      <a:pt x="17674" y="7892"/>
                      <a:pt x="17515" y="7892"/>
                    </a:cubicBezTo>
                    <a:cubicBezTo>
                      <a:pt x="17250" y="7892"/>
                      <a:pt x="16986" y="7958"/>
                      <a:pt x="16741" y="8084"/>
                    </a:cubicBezTo>
                    <a:cubicBezTo>
                      <a:pt x="16443" y="8262"/>
                      <a:pt x="16193" y="8501"/>
                      <a:pt x="16003" y="8786"/>
                    </a:cubicBezTo>
                    <a:cubicBezTo>
                      <a:pt x="15705" y="9251"/>
                      <a:pt x="15515" y="9763"/>
                      <a:pt x="15419" y="10298"/>
                    </a:cubicBezTo>
                    <a:cubicBezTo>
                      <a:pt x="15265" y="11310"/>
                      <a:pt x="15431" y="12346"/>
                      <a:pt x="15884" y="13251"/>
                    </a:cubicBezTo>
                    <a:cubicBezTo>
                      <a:pt x="16129" y="13768"/>
                      <a:pt x="16452" y="14243"/>
                      <a:pt x="16837" y="14659"/>
                    </a:cubicBezTo>
                    <a:lnTo>
                      <a:pt x="16837" y="14659"/>
                    </a:lnTo>
                    <a:cubicBezTo>
                      <a:pt x="16316" y="14989"/>
                      <a:pt x="15718" y="15172"/>
                      <a:pt x="15105" y="15172"/>
                    </a:cubicBezTo>
                    <a:cubicBezTo>
                      <a:pt x="15051" y="15172"/>
                      <a:pt x="14997" y="15171"/>
                      <a:pt x="14943" y="15168"/>
                    </a:cubicBezTo>
                    <a:cubicBezTo>
                      <a:pt x="14265" y="15120"/>
                      <a:pt x="13717" y="14870"/>
                      <a:pt x="13145" y="14358"/>
                    </a:cubicBezTo>
                    <a:cubicBezTo>
                      <a:pt x="12574" y="13846"/>
                      <a:pt x="11919" y="13180"/>
                      <a:pt x="11252" y="12608"/>
                    </a:cubicBezTo>
                    <a:cubicBezTo>
                      <a:pt x="10586" y="12025"/>
                      <a:pt x="9871" y="11477"/>
                      <a:pt x="9121" y="11001"/>
                    </a:cubicBezTo>
                    <a:cubicBezTo>
                      <a:pt x="8323" y="10489"/>
                      <a:pt x="7466" y="10096"/>
                      <a:pt x="6573" y="9846"/>
                    </a:cubicBezTo>
                    <a:cubicBezTo>
                      <a:pt x="6091" y="9703"/>
                      <a:pt x="5594" y="9632"/>
                      <a:pt x="5097" y="9632"/>
                    </a:cubicBezTo>
                    <a:cubicBezTo>
                      <a:pt x="4600" y="9632"/>
                      <a:pt x="4103" y="9703"/>
                      <a:pt x="3620" y="9846"/>
                    </a:cubicBezTo>
                    <a:cubicBezTo>
                      <a:pt x="1632" y="10465"/>
                      <a:pt x="275" y="12299"/>
                      <a:pt x="132" y="14287"/>
                    </a:cubicBezTo>
                    <a:cubicBezTo>
                      <a:pt x="1" y="16263"/>
                      <a:pt x="989" y="18157"/>
                      <a:pt x="2537" y="19252"/>
                    </a:cubicBezTo>
                    <a:cubicBezTo>
                      <a:pt x="3311" y="19811"/>
                      <a:pt x="4228" y="20145"/>
                      <a:pt x="5180" y="20228"/>
                    </a:cubicBezTo>
                    <a:cubicBezTo>
                      <a:pt x="5287" y="20236"/>
                      <a:pt x="5395" y="20240"/>
                      <a:pt x="5503" y="20240"/>
                    </a:cubicBezTo>
                    <a:cubicBezTo>
                      <a:pt x="6352" y="20240"/>
                      <a:pt x="7242" y="19989"/>
                      <a:pt x="7907" y="19419"/>
                    </a:cubicBezTo>
                    <a:cubicBezTo>
                      <a:pt x="8669" y="18811"/>
                      <a:pt x="9133" y="17895"/>
                      <a:pt x="9169" y="16918"/>
                    </a:cubicBezTo>
                    <a:cubicBezTo>
                      <a:pt x="9181" y="15906"/>
                      <a:pt x="8597" y="15061"/>
                      <a:pt x="7942" y="14477"/>
                    </a:cubicBezTo>
                    <a:cubicBezTo>
                      <a:pt x="7597" y="14156"/>
                      <a:pt x="7168" y="13942"/>
                      <a:pt x="6716" y="13835"/>
                    </a:cubicBezTo>
                    <a:cubicBezTo>
                      <a:pt x="6643" y="13821"/>
                      <a:pt x="6570" y="13814"/>
                      <a:pt x="6498" y="13814"/>
                    </a:cubicBezTo>
                    <a:cubicBezTo>
                      <a:pt x="6322" y="13814"/>
                      <a:pt x="6150" y="13854"/>
                      <a:pt x="5990" y="13930"/>
                    </a:cubicBezTo>
                    <a:cubicBezTo>
                      <a:pt x="5764" y="14037"/>
                      <a:pt x="5585" y="14216"/>
                      <a:pt x="5478" y="14442"/>
                    </a:cubicBezTo>
                    <a:cubicBezTo>
                      <a:pt x="5311" y="14870"/>
                      <a:pt x="5263" y="15323"/>
                      <a:pt x="5371" y="15775"/>
                    </a:cubicBezTo>
                    <a:cubicBezTo>
                      <a:pt x="5435" y="16161"/>
                      <a:pt x="5779" y="16528"/>
                      <a:pt x="6168" y="16528"/>
                    </a:cubicBezTo>
                    <a:cubicBezTo>
                      <a:pt x="6211" y="16528"/>
                      <a:pt x="6255" y="16523"/>
                      <a:pt x="6299" y="16513"/>
                    </a:cubicBezTo>
                    <a:lnTo>
                      <a:pt x="6299" y="16513"/>
                    </a:lnTo>
                    <a:cubicBezTo>
                      <a:pt x="6276" y="16516"/>
                      <a:pt x="6253" y="16517"/>
                      <a:pt x="6231" y="16517"/>
                    </a:cubicBezTo>
                    <a:cubicBezTo>
                      <a:pt x="5824" y="16517"/>
                      <a:pt x="5523" y="16123"/>
                      <a:pt x="5490" y="15740"/>
                    </a:cubicBezTo>
                    <a:cubicBezTo>
                      <a:pt x="5442" y="15335"/>
                      <a:pt x="5525" y="14930"/>
                      <a:pt x="5704" y="14561"/>
                    </a:cubicBezTo>
                    <a:cubicBezTo>
                      <a:pt x="5854" y="14308"/>
                      <a:pt x="6122" y="14158"/>
                      <a:pt x="6409" y="14158"/>
                    </a:cubicBezTo>
                    <a:cubicBezTo>
                      <a:pt x="6487" y="14158"/>
                      <a:pt x="6566" y="14169"/>
                      <a:pt x="6645" y="14192"/>
                    </a:cubicBezTo>
                    <a:cubicBezTo>
                      <a:pt x="7014" y="14311"/>
                      <a:pt x="7347" y="14525"/>
                      <a:pt x="7609" y="14811"/>
                    </a:cubicBezTo>
                    <a:cubicBezTo>
                      <a:pt x="8169" y="15406"/>
                      <a:pt x="8585" y="16144"/>
                      <a:pt x="8502" y="16883"/>
                    </a:cubicBezTo>
                    <a:cubicBezTo>
                      <a:pt x="8419" y="17633"/>
                      <a:pt x="8014" y="18323"/>
                      <a:pt x="7395" y="18752"/>
                    </a:cubicBezTo>
                    <a:cubicBezTo>
                      <a:pt x="6901" y="19093"/>
                      <a:pt x="6325" y="19276"/>
                      <a:pt x="5732" y="19276"/>
                    </a:cubicBezTo>
                    <a:cubicBezTo>
                      <a:pt x="5580" y="19276"/>
                      <a:pt x="5428" y="19264"/>
                      <a:pt x="5275" y="19240"/>
                    </a:cubicBezTo>
                    <a:cubicBezTo>
                      <a:pt x="4525" y="19133"/>
                      <a:pt x="3811" y="18835"/>
                      <a:pt x="3216" y="18347"/>
                    </a:cubicBezTo>
                    <a:cubicBezTo>
                      <a:pt x="2025" y="17406"/>
                      <a:pt x="1287" y="15847"/>
                      <a:pt x="1465" y="14394"/>
                    </a:cubicBezTo>
                    <a:cubicBezTo>
                      <a:pt x="1620" y="12965"/>
                      <a:pt x="2704" y="11656"/>
                      <a:pt x="4037" y="11275"/>
                    </a:cubicBezTo>
                    <a:cubicBezTo>
                      <a:pt x="4330" y="11189"/>
                      <a:pt x="4632" y="11150"/>
                      <a:pt x="4940" y="11150"/>
                    </a:cubicBezTo>
                    <a:cubicBezTo>
                      <a:pt x="6045" y="11150"/>
                      <a:pt x="7215" y="11657"/>
                      <a:pt x="8240" y="12346"/>
                    </a:cubicBezTo>
                    <a:cubicBezTo>
                      <a:pt x="8919" y="12799"/>
                      <a:pt x="9562" y="13311"/>
                      <a:pt x="10181" y="13846"/>
                    </a:cubicBezTo>
                    <a:cubicBezTo>
                      <a:pt x="10812" y="14394"/>
                      <a:pt x="11348" y="14966"/>
                      <a:pt x="12050" y="15609"/>
                    </a:cubicBezTo>
                    <a:cubicBezTo>
                      <a:pt x="12419" y="15942"/>
                      <a:pt x="12848" y="16228"/>
                      <a:pt x="13300" y="16454"/>
                    </a:cubicBezTo>
                    <a:cubicBezTo>
                      <a:pt x="13788" y="16680"/>
                      <a:pt x="14300" y="16811"/>
                      <a:pt x="14836" y="16847"/>
                    </a:cubicBezTo>
                    <a:cubicBezTo>
                      <a:pt x="14930" y="16852"/>
                      <a:pt x="15024" y="16855"/>
                      <a:pt x="15118" y="16855"/>
                    </a:cubicBezTo>
                    <a:cubicBezTo>
                      <a:pt x="16069" y="16855"/>
                      <a:pt x="16998" y="16582"/>
                      <a:pt x="17789" y="16073"/>
                    </a:cubicBezTo>
                    <a:cubicBezTo>
                      <a:pt x="17941" y="15974"/>
                      <a:pt x="18086" y="15868"/>
                      <a:pt x="18225" y="15753"/>
                    </a:cubicBezTo>
                    <a:lnTo>
                      <a:pt x="18225" y="15753"/>
                    </a:lnTo>
                    <a:cubicBezTo>
                      <a:pt x="18529" y="15916"/>
                      <a:pt x="18856" y="16040"/>
                      <a:pt x="19194" y="16121"/>
                    </a:cubicBezTo>
                    <a:cubicBezTo>
                      <a:pt x="19482" y="16193"/>
                      <a:pt x="19770" y="16229"/>
                      <a:pt x="20058" y="16229"/>
                    </a:cubicBezTo>
                    <a:cubicBezTo>
                      <a:pt x="20294" y="16229"/>
                      <a:pt x="20530" y="16204"/>
                      <a:pt x="20765" y="16156"/>
                    </a:cubicBezTo>
                    <a:cubicBezTo>
                      <a:pt x="21777" y="15966"/>
                      <a:pt x="22599" y="15513"/>
                      <a:pt x="23361" y="14978"/>
                    </a:cubicBezTo>
                    <a:cubicBezTo>
                      <a:pt x="24123" y="14442"/>
                      <a:pt x="24778" y="13775"/>
                      <a:pt x="25314" y="13025"/>
                    </a:cubicBezTo>
                    <a:cubicBezTo>
                      <a:pt x="25576" y="12644"/>
                      <a:pt x="25814" y="12239"/>
                      <a:pt x="26016" y="11834"/>
                    </a:cubicBezTo>
                    <a:cubicBezTo>
                      <a:pt x="26242" y="11394"/>
                      <a:pt x="26397" y="10918"/>
                      <a:pt x="26457" y="10417"/>
                    </a:cubicBezTo>
                    <a:cubicBezTo>
                      <a:pt x="26528" y="9834"/>
                      <a:pt x="26338" y="9251"/>
                      <a:pt x="25921" y="8822"/>
                    </a:cubicBezTo>
                    <a:cubicBezTo>
                      <a:pt x="25552" y="8465"/>
                      <a:pt x="25111" y="8203"/>
                      <a:pt x="24635" y="8048"/>
                    </a:cubicBezTo>
                    <a:cubicBezTo>
                      <a:pt x="24194" y="7893"/>
                      <a:pt x="23778" y="7810"/>
                      <a:pt x="23420" y="7655"/>
                    </a:cubicBezTo>
                    <a:cubicBezTo>
                      <a:pt x="23087" y="7548"/>
                      <a:pt x="22778" y="7358"/>
                      <a:pt x="22528" y="7096"/>
                    </a:cubicBezTo>
                    <a:cubicBezTo>
                      <a:pt x="22313" y="6869"/>
                      <a:pt x="22242" y="6548"/>
                      <a:pt x="22313" y="6238"/>
                    </a:cubicBezTo>
                    <a:cubicBezTo>
                      <a:pt x="22397" y="5881"/>
                      <a:pt x="22575" y="5548"/>
                      <a:pt x="22825" y="5286"/>
                    </a:cubicBezTo>
                    <a:cubicBezTo>
                      <a:pt x="23349" y="4691"/>
                      <a:pt x="24075" y="4238"/>
                      <a:pt x="24766" y="3667"/>
                    </a:cubicBezTo>
                    <a:cubicBezTo>
                      <a:pt x="25445" y="3107"/>
                      <a:pt x="25992" y="2274"/>
                      <a:pt x="26004" y="1345"/>
                    </a:cubicBezTo>
                    <a:cubicBezTo>
                      <a:pt x="26016" y="881"/>
                      <a:pt x="25802" y="440"/>
                      <a:pt x="25445" y="142"/>
                    </a:cubicBezTo>
                    <a:cubicBezTo>
                      <a:pt x="25338" y="50"/>
                      <a:pt x="25202" y="0"/>
                      <a:pt x="2506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4" name="Google Shape;2034;p40"/>
              <p:cNvSpPr/>
              <p:nvPr/>
            </p:nvSpPr>
            <p:spPr>
              <a:xfrm>
                <a:off x="3172100" y="3908500"/>
                <a:ext cx="663800" cy="505300"/>
              </a:xfrm>
              <a:custGeom>
                <a:avLst/>
                <a:gdLst/>
                <a:ahLst/>
                <a:cxnLst/>
                <a:rect l="l" t="t" r="r" b="b"/>
                <a:pathLst>
                  <a:path w="26552" h="20212" extrusionOk="0">
                    <a:moveTo>
                      <a:pt x="9007" y="9523"/>
                    </a:moveTo>
                    <a:cubicBezTo>
                      <a:pt x="9076" y="9570"/>
                      <a:pt x="9134" y="9628"/>
                      <a:pt x="9169" y="9698"/>
                    </a:cubicBezTo>
                    <a:cubicBezTo>
                      <a:pt x="9347" y="9960"/>
                      <a:pt x="9454" y="10258"/>
                      <a:pt x="9514" y="10555"/>
                    </a:cubicBezTo>
                    <a:cubicBezTo>
                      <a:pt x="9712" y="11545"/>
                      <a:pt x="9346" y="12677"/>
                      <a:pt x="8652" y="13526"/>
                    </a:cubicBezTo>
                    <a:lnTo>
                      <a:pt x="8652" y="13526"/>
                    </a:lnTo>
                    <a:cubicBezTo>
                      <a:pt x="8246" y="12782"/>
                      <a:pt x="8109" y="11853"/>
                      <a:pt x="8288" y="10984"/>
                    </a:cubicBezTo>
                    <a:cubicBezTo>
                      <a:pt x="8359" y="10639"/>
                      <a:pt x="8466" y="10305"/>
                      <a:pt x="8621" y="9984"/>
                    </a:cubicBezTo>
                    <a:cubicBezTo>
                      <a:pt x="8731" y="9742"/>
                      <a:pt x="8963" y="9550"/>
                      <a:pt x="9007" y="9523"/>
                    </a:cubicBezTo>
                    <a:close/>
                    <a:moveTo>
                      <a:pt x="1461" y="0"/>
                    </a:moveTo>
                    <a:cubicBezTo>
                      <a:pt x="1325" y="0"/>
                      <a:pt x="1190" y="46"/>
                      <a:pt x="1084" y="137"/>
                    </a:cubicBezTo>
                    <a:cubicBezTo>
                      <a:pt x="727" y="435"/>
                      <a:pt x="513" y="875"/>
                      <a:pt x="525" y="1340"/>
                    </a:cubicBezTo>
                    <a:cubicBezTo>
                      <a:pt x="537" y="2269"/>
                      <a:pt x="1096" y="3090"/>
                      <a:pt x="1763" y="3662"/>
                    </a:cubicBezTo>
                    <a:cubicBezTo>
                      <a:pt x="2430" y="4245"/>
                      <a:pt x="3180" y="4685"/>
                      <a:pt x="3704" y="5281"/>
                    </a:cubicBezTo>
                    <a:cubicBezTo>
                      <a:pt x="3954" y="5543"/>
                      <a:pt x="4132" y="5876"/>
                      <a:pt x="4216" y="6233"/>
                    </a:cubicBezTo>
                    <a:cubicBezTo>
                      <a:pt x="4287" y="6543"/>
                      <a:pt x="4216" y="6864"/>
                      <a:pt x="4001" y="7102"/>
                    </a:cubicBezTo>
                    <a:cubicBezTo>
                      <a:pt x="3751" y="7352"/>
                      <a:pt x="3454" y="7543"/>
                      <a:pt x="3108" y="7650"/>
                    </a:cubicBezTo>
                    <a:cubicBezTo>
                      <a:pt x="2751" y="7793"/>
                      <a:pt x="2346" y="7888"/>
                      <a:pt x="1906" y="8043"/>
                    </a:cubicBezTo>
                    <a:cubicBezTo>
                      <a:pt x="1418" y="8198"/>
                      <a:pt x="977" y="8472"/>
                      <a:pt x="608" y="8817"/>
                    </a:cubicBezTo>
                    <a:cubicBezTo>
                      <a:pt x="203" y="9246"/>
                      <a:pt x="1" y="9829"/>
                      <a:pt x="72" y="10424"/>
                    </a:cubicBezTo>
                    <a:cubicBezTo>
                      <a:pt x="144" y="10912"/>
                      <a:pt x="287" y="11389"/>
                      <a:pt x="525" y="11829"/>
                    </a:cubicBezTo>
                    <a:cubicBezTo>
                      <a:pt x="715" y="12246"/>
                      <a:pt x="953" y="12639"/>
                      <a:pt x="1215" y="13020"/>
                    </a:cubicBezTo>
                    <a:cubicBezTo>
                      <a:pt x="1751" y="13770"/>
                      <a:pt x="2418" y="14437"/>
                      <a:pt x="3168" y="14984"/>
                    </a:cubicBezTo>
                    <a:cubicBezTo>
                      <a:pt x="3930" y="15508"/>
                      <a:pt x="4763" y="15961"/>
                      <a:pt x="5764" y="16163"/>
                    </a:cubicBezTo>
                    <a:cubicBezTo>
                      <a:pt x="5996" y="16205"/>
                      <a:pt x="6232" y="16227"/>
                      <a:pt x="6466" y="16227"/>
                    </a:cubicBezTo>
                    <a:cubicBezTo>
                      <a:pt x="6759" y="16227"/>
                      <a:pt x="7051" y="16194"/>
                      <a:pt x="7335" y="16127"/>
                    </a:cubicBezTo>
                    <a:cubicBezTo>
                      <a:pt x="7676" y="16038"/>
                      <a:pt x="8006" y="15910"/>
                      <a:pt x="8318" y="15743"/>
                    </a:cubicBezTo>
                    <a:lnTo>
                      <a:pt x="8318" y="15743"/>
                    </a:lnTo>
                    <a:cubicBezTo>
                      <a:pt x="8452" y="15855"/>
                      <a:pt x="8593" y="15959"/>
                      <a:pt x="8740" y="16056"/>
                    </a:cubicBezTo>
                    <a:cubicBezTo>
                      <a:pt x="9539" y="16574"/>
                      <a:pt x="10466" y="16838"/>
                      <a:pt x="11414" y="16838"/>
                    </a:cubicBezTo>
                    <a:cubicBezTo>
                      <a:pt x="11510" y="16838"/>
                      <a:pt x="11608" y="16835"/>
                      <a:pt x="11705" y="16830"/>
                    </a:cubicBezTo>
                    <a:cubicBezTo>
                      <a:pt x="12229" y="16794"/>
                      <a:pt x="12753" y="16663"/>
                      <a:pt x="13229" y="16437"/>
                    </a:cubicBezTo>
                    <a:cubicBezTo>
                      <a:pt x="13693" y="16211"/>
                      <a:pt x="14110" y="15925"/>
                      <a:pt x="14491" y="15580"/>
                    </a:cubicBezTo>
                    <a:cubicBezTo>
                      <a:pt x="15181" y="14949"/>
                      <a:pt x="15717" y="14377"/>
                      <a:pt x="16360" y="13829"/>
                    </a:cubicBezTo>
                    <a:cubicBezTo>
                      <a:pt x="16967" y="13282"/>
                      <a:pt x="17622" y="12782"/>
                      <a:pt x="18289" y="12329"/>
                    </a:cubicBezTo>
                    <a:cubicBezTo>
                      <a:pt x="19325" y="11632"/>
                      <a:pt x="20525" y="11137"/>
                      <a:pt x="21635" y="11137"/>
                    </a:cubicBezTo>
                    <a:cubicBezTo>
                      <a:pt x="21929" y="11137"/>
                      <a:pt x="22216" y="11171"/>
                      <a:pt x="22492" y="11246"/>
                    </a:cubicBezTo>
                    <a:cubicBezTo>
                      <a:pt x="23813" y="11615"/>
                      <a:pt x="24909" y="12948"/>
                      <a:pt x="25064" y="14377"/>
                    </a:cubicBezTo>
                    <a:cubicBezTo>
                      <a:pt x="25242" y="15830"/>
                      <a:pt x="24516" y="17389"/>
                      <a:pt x="23325" y="18330"/>
                    </a:cubicBezTo>
                    <a:cubicBezTo>
                      <a:pt x="22730" y="18806"/>
                      <a:pt x="22016" y="19116"/>
                      <a:pt x="21254" y="19223"/>
                    </a:cubicBezTo>
                    <a:cubicBezTo>
                      <a:pt x="21103" y="19247"/>
                      <a:pt x="20952" y="19259"/>
                      <a:pt x="20802" y="19259"/>
                    </a:cubicBezTo>
                    <a:cubicBezTo>
                      <a:pt x="20212" y="19259"/>
                      <a:pt x="19630" y="19076"/>
                      <a:pt x="19146" y="18735"/>
                    </a:cubicBezTo>
                    <a:cubicBezTo>
                      <a:pt x="18515" y="18294"/>
                      <a:pt x="18110" y="17616"/>
                      <a:pt x="18027" y="16866"/>
                    </a:cubicBezTo>
                    <a:cubicBezTo>
                      <a:pt x="17956" y="16127"/>
                      <a:pt x="18360" y="15389"/>
                      <a:pt x="18920" y="14794"/>
                    </a:cubicBezTo>
                    <a:cubicBezTo>
                      <a:pt x="19182" y="14508"/>
                      <a:pt x="19515" y="14294"/>
                      <a:pt x="19896" y="14175"/>
                    </a:cubicBezTo>
                    <a:cubicBezTo>
                      <a:pt x="19977" y="14148"/>
                      <a:pt x="20060" y="14135"/>
                      <a:pt x="20141" y="14135"/>
                    </a:cubicBezTo>
                    <a:cubicBezTo>
                      <a:pt x="20420" y="14135"/>
                      <a:pt x="20687" y="14286"/>
                      <a:pt x="20825" y="14544"/>
                    </a:cubicBezTo>
                    <a:cubicBezTo>
                      <a:pt x="21015" y="14901"/>
                      <a:pt x="21087" y="15318"/>
                      <a:pt x="21039" y="15723"/>
                    </a:cubicBezTo>
                    <a:cubicBezTo>
                      <a:pt x="21016" y="16100"/>
                      <a:pt x="20708" y="16499"/>
                      <a:pt x="20284" y="16499"/>
                    </a:cubicBezTo>
                    <a:cubicBezTo>
                      <a:pt x="20266" y="16499"/>
                      <a:pt x="20248" y="16498"/>
                      <a:pt x="20230" y="16496"/>
                    </a:cubicBezTo>
                    <a:lnTo>
                      <a:pt x="20230" y="16496"/>
                    </a:lnTo>
                    <a:cubicBezTo>
                      <a:pt x="20274" y="16506"/>
                      <a:pt x="20317" y="16510"/>
                      <a:pt x="20361" y="16510"/>
                    </a:cubicBezTo>
                    <a:cubicBezTo>
                      <a:pt x="20750" y="16510"/>
                      <a:pt x="21095" y="16143"/>
                      <a:pt x="21170" y="15746"/>
                    </a:cubicBezTo>
                    <a:cubicBezTo>
                      <a:pt x="21265" y="15306"/>
                      <a:pt x="21230" y="14841"/>
                      <a:pt x="21051" y="14425"/>
                    </a:cubicBezTo>
                    <a:cubicBezTo>
                      <a:pt x="20956" y="14199"/>
                      <a:pt x="20777" y="14008"/>
                      <a:pt x="20551" y="13901"/>
                    </a:cubicBezTo>
                    <a:cubicBezTo>
                      <a:pt x="20392" y="13834"/>
                      <a:pt x="20216" y="13797"/>
                      <a:pt x="20043" y="13797"/>
                    </a:cubicBezTo>
                    <a:cubicBezTo>
                      <a:pt x="19969" y="13797"/>
                      <a:pt x="19896" y="13803"/>
                      <a:pt x="19825" y="13818"/>
                    </a:cubicBezTo>
                    <a:cubicBezTo>
                      <a:pt x="19360" y="13913"/>
                      <a:pt x="18932" y="14139"/>
                      <a:pt x="18598" y="14460"/>
                    </a:cubicBezTo>
                    <a:cubicBezTo>
                      <a:pt x="17932" y="15032"/>
                      <a:pt x="17348" y="15889"/>
                      <a:pt x="17372" y="16889"/>
                    </a:cubicBezTo>
                    <a:cubicBezTo>
                      <a:pt x="17408" y="17866"/>
                      <a:pt x="17860" y="18782"/>
                      <a:pt x="18622" y="19402"/>
                    </a:cubicBezTo>
                    <a:cubicBezTo>
                      <a:pt x="19298" y="19961"/>
                      <a:pt x="20179" y="20212"/>
                      <a:pt x="21025" y="20212"/>
                    </a:cubicBezTo>
                    <a:cubicBezTo>
                      <a:pt x="21134" y="20212"/>
                      <a:pt x="21242" y="20207"/>
                      <a:pt x="21349" y="20199"/>
                    </a:cubicBezTo>
                    <a:cubicBezTo>
                      <a:pt x="22301" y="20128"/>
                      <a:pt x="23218" y="19783"/>
                      <a:pt x="23992" y="19223"/>
                    </a:cubicBezTo>
                    <a:cubicBezTo>
                      <a:pt x="25528" y="18116"/>
                      <a:pt x="26552" y="16235"/>
                      <a:pt x="26397" y="14246"/>
                    </a:cubicBezTo>
                    <a:cubicBezTo>
                      <a:pt x="26242" y="12270"/>
                      <a:pt x="24897" y="10424"/>
                      <a:pt x="22909" y="9805"/>
                    </a:cubicBezTo>
                    <a:cubicBezTo>
                      <a:pt x="22426" y="9668"/>
                      <a:pt x="21929" y="9600"/>
                      <a:pt x="21432" y="9600"/>
                    </a:cubicBezTo>
                    <a:cubicBezTo>
                      <a:pt x="20935" y="9600"/>
                      <a:pt x="20438" y="9668"/>
                      <a:pt x="19956" y="9805"/>
                    </a:cubicBezTo>
                    <a:cubicBezTo>
                      <a:pt x="19063" y="10067"/>
                      <a:pt x="18194" y="10448"/>
                      <a:pt x="17408" y="10960"/>
                    </a:cubicBezTo>
                    <a:cubicBezTo>
                      <a:pt x="16658" y="11448"/>
                      <a:pt x="15943" y="11984"/>
                      <a:pt x="15277" y="12579"/>
                    </a:cubicBezTo>
                    <a:cubicBezTo>
                      <a:pt x="14610" y="13139"/>
                      <a:pt x="13967" y="13806"/>
                      <a:pt x="13384" y="14318"/>
                    </a:cubicBezTo>
                    <a:cubicBezTo>
                      <a:pt x="12800" y="14841"/>
                      <a:pt x="12264" y="15092"/>
                      <a:pt x="11586" y="15139"/>
                    </a:cubicBezTo>
                    <a:cubicBezTo>
                      <a:pt x="11546" y="15141"/>
                      <a:pt x="11506" y="15141"/>
                      <a:pt x="11466" y="15141"/>
                    </a:cubicBezTo>
                    <a:cubicBezTo>
                      <a:pt x="10845" y="15141"/>
                      <a:pt x="10239" y="14972"/>
                      <a:pt x="9711" y="14642"/>
                    </a:cubicBezTo>
                    <a:lnTo>
                      <a:pt x="9711" y="14642"/>
                    </a:lnTo>
                    <a:cubicBezTo>
                      <a:pt x="10088" y="14230"/>
                      <a:pt x="10403" y="13763"/>
                      <a:pt x="10645" y="13258"/>
                    </a:cubicBezTo>
                    <a:cubicBezTo>
                      <a:pt x="11109" y="12329"/>
                      <a:pt x="11264" y="11293"/>
                      <a:pt x="11121" y="10281"/>
                    </a:cubicBezTo>
                    <a:cubicBezTo>
                      <a:pt x="11026" y="9746"/>
                      <a:pt x="10836" y="9234"/>
                      <a:pt x="10538" y="8781"/>
                    </a:cubicBezTo>
                    <a:cubicBezTo>
                      <a:pt x="10347" y="8484"/>
                      <a:pt x="10097" y="8245"/>
                      <a:pt x="9788" y="8067"/>
                    </a:cubicBezTo>
                    <a:cubicBezTo>
                      <a:pt x="9550" y="7941"/>
                      <a:pt x="9285" y="7875"/>
                      <a:pt x="9017" y="7875"/>
                    </a:cubicBezTo>
                    <a:cubicBezTo>
                      <a:pt x="8856" y="7875"/>
                      <a:pt x="8694" y="7899"/>
                      <a:pt x="8538" y="7948"/>
                    </a:cubicBezTo>
                    <a:cubicBezTo>
                      <a:pt x="8192" y="8055"/>
                      <a:pt x="7883" y="8257"/>
                      <a:pt x="7645" y="8531"/>
                    </a:cubicBezTo>
                    <a:cubicBezTo>
                      <a:pt x="7454" y="8746"/>
                      <a:pt x="7288" y="8984"/>
                      <a:pt x="7157" y="9246"/>
                    </a:cubicBezTo>
                    <a:cubicBezTo>
                      <a:pt x="6918" y="9686"/>
                      <a:pt x="6752" y="10174"/>
                      <a:pt x="6657" y="10662"/>
                    </a:cubicBezTo>
                    <a:cubicBezTo>
                      <a:pt x="6454" y="11663"/>
                      <a:pt x="6526" y="12686"/>
                      <a:pt x="6859" y="13639"/>
                    </a:cubicBezTo>
                    <a:cubicBezTo>
                      <a:pt x="6974" y="13969"/>
                      <a:pt x="7126" y="14285"/>
                      <a:pt x="7308" y="14580"/>
                    </a:cubicBezTo>
                    <a:lnTo>
                      <a:pt x="7308" y="14580"/>
                    </a:lnTo>
                    <a:cubicBezTo>
                      <a:pt x="7014" y="14702"/>
                      <a:pt x="6699" y="14765"/>
                      <a:pt x="6377" y="14765"/>
                    </a:cubicBezTo>
                    <a:cubicBezTo>
                      <a:pt x="6248" y="14765"/>
                      <a:pt x="6119" y="14755"/>
                      <a:pt x="5990" y="14734"/>
                    </a:cubicBezTo>
                    <a:cubicBezTo>
                      <a:pt x="5311" y="14639"/>
                      <a:pt x="4573" y="14294"/>
                      <a:pt x="3918" y="13877"/>
                    </a:cubicBezTo>
                    <a:cubicBezTo>
                      <a:pt x="3263" y="13437"/>
                      <a:pt x="2692" y="12901"/>
                      <a:pt x="2204" y="12282"/>
                    </a:cubicBezTo>
                    <a:cubicBezTo>
                      <a:pt x="1965" y="11960"/>
                      <a:pt x="1751" y="11639"/>
                      <a:pt x="1573" y="11282"/>
                    </a:cubicBezTo>
                    <a:cubicBezTo>
                      <a:pt x="1394" y="10972"/>
                      <a:pt x="1263" y="10627"/>
                      <a:pt x="1180" y="10270"/>
                    </a:cubicBezTo>
                    <a:cubicBezTo>
                      <a:pt x="1120" y="10008"/>
                      <a:pt x="1203" y="9722"/>
                      <a:pt x="1382" y="9508"/>
                    </a:cubicBezTo>
                    <a:cubicBezTo>
                      <a:pt x="1632" y="9257"/>
                      <a:pt x="1930" y="9067"/>
                      <a:pt x="2263" y="8948"/>
                    </a:cubicBezTo>
                    <a:cubicBezTo>
                      <a:pt x="2954" y="8650"/>
                      <a:pt x="3978" y="8460"/>
                      <a:pt x="4668" y="7603"/>
                    </a:cubicBezTo>
                    <a:cubicBezTo>
                      <a:pt x="5002" y="7162"/>
                      <a:pt x="5109" y="6579"/>
                      <a:pt x="4954" y="6043"/>
                    </a:cubicBezTo>
                    <a:cubicBezTo>
                      <a:pt x="4799" y="5567"/>
                      <a:pt x="4537" y="5150"/>
                      <a:pt x="4180" y="4805"/>
                    </a:cubicBezTo>
                    <a:cubicBezTo>
                      <a:pt x="3513" y="4162"/>
                      <a:pt x="2727" y="3769"/>
                      <a:pt x="2061" y="3281"/>
                    </a:cubicBezTo>
                    <a:cubicBezTo>
                      <a:pt x="1406" y="2828"/>
                      <a:pt x="870" y="2126"/>
                      <a:pt x="787" y="1316"/>
                    </a:cubicBezTo>
                    <a:cubicBezTo>
                      <a:pt x="739" y="911"/>
                      <a:pt x="882" y="518"/>
                      <a:pt x="1168" y="221"/>
                    </a:cubicBezTo>
                    <a:cubicBezTo>
                      <a:pt x="1258" y="122"/>
                      <a:pt x="1388" y="69"/>
                      <a:pt x="1523" y="69"/>
                    </a:cubicBezTo>
                    <a:cubicBezTo>
                      <a:pt x="1583" y="69"/>
                      <a:pt x="1645" y="79"/>
                      <a:pt x="1704" y="102"/>
                    </a:cubicBezTo>
                    <a:cubicBezTo>
                      <a:pt x="1870" y="185"/>
                      <a:pt x="2001" y="447"/>
                      <a:pt x="1858" y="625"/>
                    </a:cubicBezTo>
                    <a:cubicBezTo>
                      <a:pt x="2025" y="459"/>
                      <a:pt x="1930" y="173"/>
                      <a:pt x="1739" y="66"/>
                    </a:cubicBezTo>
                    <a:cubicBezTo>
                      <a:pt x="1652" y="22"/>
                      <a:pt x="1556" y="0"/>
                      <a:pt x="146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35" name="Google Shape;2035;p40"/>
            <p:cNvSpPr/>
            <p:nvPr/>
          </p:nvSpPr>
          <p:spPr>
            <a:xfrm>
              <a:off x="4262025" y="4446314"/>
              <a:ext cx="619800" cy="619800"/>
            </a:xfrm>
            <a:prstGeom prst="ellipse">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36" name="Google Shape;2036;p40"/>
            <p:cNvGrpSpPr/>
            <p:nvPr/>
          </p:nvGrpSpPr>
          <p:grpSpPr>
            <a:xfrm>
              <a:off x="4310647" y="4500220"/>
              <a:ext cx="523062" cy="512000"/>
              <a:chOff x="4001020" y="635593"/>
              <a:chExt cx="1142057" cy="1117904"/>
            </a:xfrm>
          </p:grpSpPr>
          <p:sp>
            <p:nvSpPr>
              <p:cNvPr id="2037" name="Google Shape;2037;p40"/>
              <p:cNvSpPr/>
              <p:nvPr/>
            </p:nvSpPr>
            <p:spPr>
              <a:xfrm>
                <a:off x="4400000" y="947052"/>
                <a:ext cx="343358" cy="495048"/>
              </a:xfrm>
              <a:custGeom>
                <a:avLst/>
                <a:gdLst/>
                <a:ahLst/>
                <a:cxnLst/>
                <a:rect l="l" t="t" r="r" b="b"/>
                <a:pathLst>
                  <a:path w="27921" h="40256" extrusionOk="0">
                    <a:moveTo>
                      <a:pt x="22932" y="24703"/>
                    </a:moveTo>
                    <a:lnTo>
                      <a:pt x="22932" y="24703"/>
                    </a:lnTo>
                    <a:cubicBezTo>
                      <a:pt x="22885" y="25025"/>
                      <a:pt x="22813" y="25561"/>
                      <a:pt x="22718" y="26227"/>
                    </a:cubicBezTo>
                    <a:lnTo>
                      <a:pt x="22730" y="26227"/>
                    </a:lnTo>
                    <a:cubicBezTo>
                      <a:pt x="22646" y="26227"/>
                      <a:pt x="22551" y="26251"/>
                      <a:pt x="22468" y="26299"/>
                    </a:cubicBezTo>
                    <a:cubicBezTo>
                      <a:pt x="22468" y="26299"/>
                      <a:pt x="22456" y="26299"/>
                      <a:pt x="22444" y="26311"/>
                    </a:cubicBezTo>
                    <a:cubicBezTo>
                      <a:pt x="22337" y="26370"/>
                      <a:pt x="22230" y="26442"/>
                      <a:pt x="22123" y="26525"/>
                    </a:cubicBezTo>
                    <a:cubicBezTo>
                      <a:pt x="21956" y="26680"/>
                      <a:pt x="21753" y="26787"/>
                      <a:pt x="21539" y="26870"/>
                    </a:cubicBezTo>
                    <a:cubicBezTo>
                      <a:pt x="21337" y="26918"/>
                      <a:pt x="21146" y="26989"/>
                      <a:pt x="20980" y="27085"/>
                    </a:cubicBezTo>
                    <a:cubicBezTo>
                      <a:pt x="20968" y="26727"/>
                      <a:pt x="21039" y="26370"/>
                      <a:pt x="21182" y="26049"/>
                    </a:cubicBezTo>
                    <a:cubicBezTo>
                      <a:pt x="21491" y="25442"/>
                      <a:pt x="22015" y="25037"/>
                      <a:pt x="22932" y="24703"/>
                    </a:cubicBezTo>
                    <a:close/>
                    <a:moveTo>
                      <a:pt x="14803" y="358"/>
                    </a:moveTo>
                    <a:cubicBezTo>
                      <a:pt x="22798" y="358"/>
                      <a:pt x="25871" y="5923"/>
                      <a:pt x="26825" y="8356"/>
                    </a:cubicBezTo>
                    <a:cubicBezTo>
                      <a:pt x="27433" y="9916"/>
                      <a:pt x="27564" y="16286"/>
                      <a:pt x="27433" y="18405"/>
                    </a:cubicBezTo>
                    <a:lnTo>
                      <a:pt x="27445" y="18393"/>
                    </a:lnTo>
                    <a:lnTo>
                      <a:pt x="27445" y="18393"/>
                    </a:lnTo>
                    <a:cubicBezTo>
                      <a:pt x="27349" y="19869"/>
                      <a:pt x="26849" y="21239"/>
                      <a:pt x="26516" y="22144"/>
                    </a:cubicBezTo>
                    <a:cubicBezTo>
                      <a:pt x="26421" y="22394"/>
                      <a:pt x="26349" y="22596"/>
                      <a:pt x="26302" y="22763"/>
                    </a:cubicBezTo>
                    <a:cubicBezTo>
                      <a:pt x="26230" y="22882"/>
                      <a:pt x="25516" y="23668"/>
                      <a:pt x="24135" y="24001"/>
                    </a:cubicBezTo>
                    <a:cubicBezTo>
                      <a:pt x="23718" y="24096"/>
                      <a:pt x="23396" y="24179"/>
                      <a:pt x="23087" y="24275"/>
                    </a:cubicBezTo>
                    <a:cubicBezTo>
                      <a:pt x="22301" y="24525"/>
                      <a:pt x="21349" y="24930"/>
                      <a:pt x="20872" y="25882"/>
                    </a:cubicBezTo>
                    <a:cubicBezTo>
                      <a:pt x="20634" y="26358"/>
                      <a:pt x="20622" y="26846"/>
                      <a:pt x="20622" y="27287"/>
                    </a:cubicBezTo>
                    <a:lnTo>
                      <a:pt x="20622" y="27442"/>
                    </a:lnTo>
                    <a:cubicBezTo>
                      <a:pt x="20610" y="28037"/>
                      <a:pt x="20527" y="28335"/>
                      <a:pt x="20098" y="28478"/>
                    </a:cubicBezTo>
                    <a:cubicBezTo>
                      <a:pt x="20075" y="28490"/>
                      <a:pt x="20027" y="28501"/>
                      <a:pt x="19991" y="28501"/>
                    </a:cubicBezTo>
                    <a:cubicBezTo>
                      <a:pt x="19979" y="28501"/>
                      <a:pt x="19967" y="28490"/>
                      <a:pt x="19956" y="28490"/>
                    </a:cubicBezTo>
                    <a:cubicBezTo>
                      <a:pt x="19945" y="28487"/>
                      <a:pt x="19935" y="28486"/>
                      <a:pt x="19925" y="28486"/>
                    </a:cubicBezTo>
                    <a:cubicBezTo>
                      <a:pt x="19879" y="28486"/>
                      <a:pt x="19840" y="28508"/>
                      <a:pt x="19801" y="28537"/>
                    </a:cubicBezTo>
                    <a:cubicBezTo>
                      <a:pt x="19539" y="28573"/>
                      <a:pt x="19265" y="28573"/>
                      <a:pt x="19003" y="28573"/>
                    </a:cubicBezTo>
                    <a:cubicBezTo>
                      <a:pt x="18908" y="28573"/>
                      <a:pt x="18813" y="28573"/>
                      <a:pt x="18705" y="28561"/>
                    </a:cubicBezTo>
                    <a:cubicBezTo>
                      <a:pt x="18360" y="28537"/>
                      <a:pt x="17955" y="28501"/>
                      <a:pt x="17443" y="28442"/>
                    </a:cubicBezTo>
                    <a:lnTo>
                      <a:pt x="17431" y="28442"/>
                    </a:lnTo>
                    <a:cubicBezTo>
                      <a:pt x="17003" y="28394"/>
                      <a:pt x="16598" y="28347"/>
                      <a:pt x="16288" y="28299"/>
                    </a:cubicBezTo>
                    <a:lnTo>
                      <a:pt x="16157" y="28275"/>
                    </a:lnTo>
                    <a:lnTo>
                      <a:pt x="15538" y="28204"/>
                    </a:lnTo>
                    <a:cubicBezTo>
                      <a:pt x="15145" y="28144"/>
                      <a:pt x="14895" y="28120"/>
                      <a:pt x="14741" y="28109"/>
                    </a:cubicBezTo>
                    <a:lnTo>
                      <a:pt x="14645" y="28109"/>
                    </a:lnTo>
                    <a:cubicBezTo>
                      <a:pt x="14455" y="28109"/>
                      <a:pt x="14252" y="28120"/>
                      <a:pt x="14050" y="28144"/>
                    </a:cubicBezTo>
                    <a:cubicBezTo>
                      <a:pt x="14038" y="28132"/>
                      <a:pt x="14026" y="28132"/>
                      <a:pt x="14014" y="28132"/>
                    </a:cubicBezTo>
                    <a:cubicBezTo>
                      <a:pt x="13999" y="28129"/>
                      <a:pt x="13985" y="28128"/>
                      <a:pt x="13972" y="28128"/>
                    </a:cubicBezTo>
                    <a:cubicBezTo>
                      <a:pt x="13931" y="28128"/>
                      <a:pt x="13895" y="28141"/>
                      <a:pt x="13860" y="28168"/>
                    </a:cubicBezTo>
                    <a:cubicBezTo>
                      <a:pt x="13586" y="28204"/>
                      <a:pt x="13300" y="28263"/>
                      <a:pt x="13014" y="28311"/>
                    </a:cubicBezTo>
                    <a:lnTo>
                      <a:pt x="12526" y="28394"/>
                    </a:lnTo>
                    <a:cubicBezTo>
                      <a:pt x="12347" y="28418"/>
                      <a:pt x="12169" y="28454"/>
                      <a:pt x="11978" y="28478"/>
                    </a:cubicBezTo>
                    <a:cubicBezTo>
                      <a:pt x="11847" y="28490"/>
                      <a:pt x="11716" y="28501"/>
                      <a:pt x="11585" y="28501"/>
                    </a:cubicBezTo>
                    <a:cubicBezTo>
                      <a:pt x="11546" y="28505"/>
                      <a:pt x="11509" y="28507"/>
                      <a:pt x="11473" y="28507"/>
                    </a:cubicBezTo>
                    <a:cubicBezTo>
                      <a:pt x="11402" y="28507"/>
                      <a:pt x="11335" y="28501"/>
                      <a:pt x="11264" y="28501"/>
                    </a:cubicBezTo>
                    <a:lnTo>
                      <a:pt x="10442" y="28501"/>
                    </a:lnTo>
                    <a:lnTo>
                      <a:pt x="10014" y="28513"/>
                    </a:lnTo>
                    <a:lnTo>
                      <a:pt x="9621" y="28525"/>
                    </a:lnTo>
                    <a:cubicBezTo>
                      <a:pt x="9609" y="28513"/>
                      <a:pt x="9585" y="28501"/>
                      <a:pt x="9573" y="28501"/>
                    </a:cubicBezTo>
                    <a:cubicBezTo>
                      <a:pt x="9561" y="28498"/>
                      <a:pt x="9548" y="28497"/>
                      <a:pt x="9535" y="28497"/>
                    </a:cubicBezTo>
                    <a:cubicBezTo>
                      <a:pt x="9501" y="28497"/>
                      <a:pt x="9468" y="28508"/>
                      <a:pt x="9442" y="28525"/>
                    </a:cubicBezTo>
                    <a:lnTo>
                      <a:pt x="9228" y="28525"/>
                    </a:lnTo>
                    <a:cubicBezTo>
                      <a:pt x="8907" y="28525"/>
                      <a:pt x="8597" y="28513"/>
                      <a:pt x="8276" y="28478"/>
                    </a:cubicBezTo>
                    <a:cubicBezTo>
                      <a:pt x="8252" y="28466"/>
                      <a:pt x="8228" y="28466"/>
                      <a:pt x="8204" y="28466"/>
                    </a:cubicBezTo>
                    <a:cubicBezTo>
                      <a:pt x="8198" y="28460"/>
                      <a:pt x="8192" y="28457"/>
                      <a:pt x="8186" y="28457"/>
                    </a:cubicBezTo>
                    <a:cubicBezTo>
                      <a:pt x="8180" y="28457"/>
                      <a:pt x="8174" y="28460"/>
                      <a:pt x="8168" y="28466"/>
                    </a:cubicBezTo>
                    <a:cubicBezTo>
                      <a:pt x="8026" y="28454"/>
                      <a:pt x="7883" y="28406"/>
                      <a:pt x="7764" y="28323"/>
                    </a:cubicBezTo>
                    <a:cubicBezTo>
                      <a:pt x="7645" y="28240"/>
                      <a:pt x="7633" y="28025"/>
                      <a:pt x="7621" y="27680"/>
                    </a:cubicBezTo>
                    <a:cubicBezTo>
                      <a:pt x="7621" y="27573"/>
                      <a:pt x="7621" y="27454"/>
                      <a:pt x="7609" y="27323"/>
                    </a:cubicBezTo>
                    <a:cubicBezTo>
                      <a:pt x="7609" y="27311"/>
                      <a:pt x="7609" y="27287"/>
                      <a:pt x="7609" y="27275"/>
                    </a:cubicBezTo>
                    <a:cubicBezTo>
                      <a:pt x="7573" y="26561"/>
                      <a:pt x="7287" y="25882"/>
                      <a:pt x="6823" y="25346"/>
                    </a:cubicBezTo>
                    <a:cubicBezTo>
                      <a:pt x="6502" y="24977"/>
                      <a:pt x="6097" y="24668"/>
                      <a:pt x="5656" y="24441"/>
                    </a:cubicBezTo>
                    <a:cubicBezTo>
                      <a:pt x="5632" y="24394"/>
                      <a:pt x="5573" y="24358"/>
                      <a:pt x="5513" y="24358"/>
                    </a:cubicBezTo>
                    <a:lnTo>
                      <a:pt x="5478" y="24358"/>
                    </a:lnTo>
                    <a:cubicBezTo>
                      <a:pt x="5097" y="24179"/>
                      <a:pt x="4680" y="24084"/>
                      <a:pt x="4263" y="24060"/>
                    </a:cubicBezTo>
                    <a:cubicBezTo>
                      <a:pt x="3263" y="23977"/>
                      <a:pt x="1846" y="22679"/>
                      <a:pt x="1620" y="22465"/>
                    </a:cubicBezTo>
                    <a:cubicBezTo>
                      <a:pt x="1489" y="22036"/>
                      <a:pt x="1394" y="21691"/>
                      <a:pt x="1322" y="21382"/>
                    </a:cubicBezTo>
                    <a:cubicBezTo>
                      <a:pt x="1048" y="20155"/>
                      <a:pt x="370" y="16000"/>
                      <a:pt x="560" y="11535"/>
                    </a:cubicBezTo>
                    <a:cubicBezTo>
                      <a:pt x="739" y="7082"/>
                      <a:pt x="5108" y="665"/>
                      <a:pt x="14252" y="367"/>
                    </a:cubicBezTo>
                    <a:cubicBezTo>
                      <a:pt x="14438" y="361"/>
                      <a:pt x="14622" y="358"/>
                      <a:pt x="14803" y="358"/>
                    </a:cubicBezTo>
                    <a:close/>
                    <a:moveTo>
                      <a:pt x="19706" y="28906"/>
                    </a:moveTo>
                    <a:lnTo>
                      <a:pt x="19706" y="28906"/>
                    </a:lnTo>
                    <a:cubicBezTo>
                      <a:pt x="19646" y="29168"/>
                      <a:pt x="19586" y="29502"/>
                      <a:pt x="19539" y="29656"/>
                    </a:cubicBezTo>
                    <a:lnTo>
                      <a:pt x="19563" y="29644"/>
                    </a:lnTo>
                    <a:lnTo>
                      <a:pt x="19563" y="29644"/>
                    </a:lnTo>
                    <a:cubicBezTo>
                      <a:pt x="19563" y="29656"/>
                      <a:pt x="19551" y="29668"/>
                      <a:pt x="19551" y="29680"/>
                    </a:cubicBezTo>
                    <a:cubicBezTo>
                      <a:pt x="19539" y="29692"/>
                      <a:pt x="19551" y="29692"/>
                      <a:pt x="19539" y="29704"/>
                    </a:cubicBezTo>
                    <a:cubicBezTo>
                      <a:pt x="19408" y="29966"/>
                      <a:pt x="19229" y="30180"/>
                      <a:pt x="18991" y="30347"/>
                    </a:cubicBezTo>
                    <a:cubicBezTo>
                      <a:pt x="18955" y="30371"/>
                      <a:pt x="18908" y="30395"/>
                      <a:pt x="18872" y="30406"/>
                    </a:cubicBezTo>
                    <a:cubicBezTo>
                      <a:pt x="18801" y="30430"/>
                      <a:pt x="18729" y="30454"/>
                      <a:pt x="18646" y="30454"/>
                    </a:cubicBezTo>
                    <a:cubicBezTo>
                      <a:pt x="18694" y="30383"/>
                      <a:pt x="18729" y="30287"/>
                      <a:pt x="18765" y="30204"/>
                    </a:cubicBezTo>
                    <a:cubicBezTo>
                      <a:pt x="18836" y="29918"/>
                      <a:pt x="18872" y="29633"/>
                      <a:pt x="18884" y="29335"/>
                    </a:cubicBezTo>
                    <a:cubicBezTo>
                      <a:pt x="18979" y="29204"/>
                      <a:pt x="19051" y="29073"/>
                      <a:pt x="19110" y="28930"/>
                    </a:cubicBezTo>
                    <a:lnTo>
                      <a:pt x="19217" y="28930"/>
                    </a:lnTo>
                    <a:cubicBezTo>
                      <a:pt x="19396" y="28930"/>
                      <a:pt x="19563" y="28918"/>
                      <a:pt x="19706" y="28906"/>
                    </a:cubicBezTo>
                    <a:close/>
                    <a:moveTo>
                      <a:pt x="8442" y="28859"/>
                    </a:moveTo>
                    <a:lnTo>
                      <a:pt x="8442" y="28859"/>
                    </a:lnTo>
                    <a:cubicBezTo>
                      <a:pt x="8609" y="28894"/>
                      <a:pt x="8823" y="28894"/>
                      <a:pt x="9073" y="28894"/>
                    </a:cubicBezTo>
                    <a:lnTo>
                      <a:pt x="9085" y="28894"/>
                    </a:lnTo>
                    <a:cubicBezTo>
                      <a:pt x="9133" y="29121"/>
                      <a:pt x="9216" y="29347"/>
                      <a:pt x="9323" y="29549"/>
                    </a:cubicBezTo>
                    <a:cubicBezTo>
                      <a:pt x="9335" y="29680"/>
                      <a:pt x="9371" y="29811"/>
                      <a:pt x="9407" y="29930"/>
                    </a:cubicBezTo>
                    <a:cubicBezTo>
                      <a:pt x="9466" y="30121"/>
                      <a:pt x="9538" y="30287"/>
                      <a:pt x="9633" y="30454"/>
                    </a:cubicBezTo>
                    <a:cubicBezTo>
                      <a:pt x="9626" y="30456"/>
                      <a:pt x="9618" y="30458"/>
                      <a:pt x="9607" y="30458"/>
                    </a:cubicBezTo>
                    <a:cubicBezTo>
                      <a:pt x="9559" y="30458"/>
                      <a:pt x="9469" y="30430"/>
                      <a:pt x="9323" y="30323"/>
                    </a:cubicBezTo>
                    <a:cubicBezTo>
                      <a:pt x="9276" y="30287"/>
                      <a:pt x="9216" y="30240"/>
                      <a:pt x="9145" y="30180"/>
                    </a:cubicBezTo>
                    <a:cubicBezTo>
                      <a:pt x="8966" y="29990"/>
                      <a:pt x="8811" y="29775"/>
                      <a:pt x="8704" y="29537"/>
                    </a:cubicBezTo>
                    <a:cubicBezTo>
                      <a:pt x="8597" y="29311"/>
                      <a:pt x="8514" y="29097"/>
                      <a:pt x="8442" y="28859"/>
                    </a:cubicBezTo>
                    <a:close/>
                    <a:moveTo>
                      <a:pt x="16408" y="28668"/>
                    </a:moveTo>
                    <a:lnTo>
                      <a:pt x="17229" y="28763"/>
                    </a:lnTo>
                    <a:cubicBezTo>
                      <a:pt x="17193" y="29061"/>
                      <a:pt x="17134" y="29644"/>
                      <a:pt x="17039" y="30121"/>
                    </a:cubicBezTo>
                    <a:lnTo>
                      <a:pt x="17050" y="30109"/>
                    </a:lnTo>
                    <a:lnTo>
                      <a:pt x="17050" y="30121"/>
                    </a:lnTo>
                    <a:cubicBezTo>
                      <a:pt x="16967" y="30573"/>
                      <a:pt x="16919" y="30573"/>
                      <a:pt x="16622" y="30585"/>
                    </a:cubicBezTo>
                    <a:lnTo>
                      <a:pt x="16550" y="30585"/>
                    </a:lnTo>
                    <a:cubicBezTo>
                      <a:pt x="16419" y="30585"/>
                      <a:pt x="16288" y="30514"/>
                      <a:pt x="16217" y="30395"/>
                    </a:cubicBezTo>
                    <a:cubicBezTo>
                      <a:pt x="16265" y="30145"/>
                      <a:pt x="16277" y="29883"/>
                      <a:pt x="16229" y="29633"/>
                    </a:cubicBezTo>
                    <a:cubicBezTo>
                      <a:pt x="16229" y="29621"/>
                      <a:pt x="16229" y="29597"/>
                      <a:pt x="16217" y="29585"/>
                    </a:cubicBezTo>
                    <a:cubicBezTo>
                      <a:pt x="16288" y="29347"/>
                      <a:pt x="16360" y="28906"/>
                      <a:pt x="16408" y="28668"/>
                    </a:cubicBezTo>
                    <a:close/>
                    <a:moveTo>
                      <a:pt x="11240" y="28859"/>
                    </a:moveTo>
                    <a:cubicBezTo>
                      <a:pt x="11282" y="28867"/>
                      <a:pt x="11324" y="28875"/>
                      <a:pt x="11371" y="28875"/>
                    </a:cubicBezTo>
                    <a:cubicBezTo>
                      <a:pt x="11390" y="28875"/>
                      <a:pt x="11410" y="28874"/>
                      <a:pt x="11431" y="28871"/>
                    </a:cubicBezTo>
                    <a:lnTo>
                      <a:pt x="11443" y="28871"/>
                    </a:lnTo>
                    <a:cubicBezTo>
                      <a:pt x="11466" y="29061"/>
                      <a:pt x="11514" y="29263"/>
                      <a:pt x="11574" y="29454"/>
                    </a:cubicBezTo>
                    <a:cubicBezTo>
                      <a:pt x="11597" y="29513"/>
                      <a:pt x="11645" y="29609"/>
                      <a:pt x="11693" y="29728"/>
                    </a:cubicBezTo>
                    <a:cubicBezTo>
                      <a:pt x="11800" y="29906"/>
                      <a:pt x="11871" y="30097"/>
                      <a:pt x="11943" y="30287"/>
                    </a:cubicBezTo>
                    <a:cubicBezTo>
                      <a:pt x="11955" y="30323"/>
                      <a:pt x="11966" y="30359"/>
                      <a:pt x="11966" y="30395"/>
                    </a:cubicBezTo>
                    <a:cubicBezTo>
                      <a:pt x="11955" y="30466"/>
                      <a:pt x="11919" y="30526"/>
                      <a:pt x="11871" y="30561"/>
                    </a:cubicBezTo>
                    <a:cubicBezTo>
                      <a:pt x="11800" y="30621"/>
                      <a:pt x="11705" y="30656"/>
                      <a:pt x="11609" y="30656"/>
                    </a:cubicBezTo>
                    <a:cubicBezTo>
                      <a:pt x="11478" y="30633"/>
                      <a:pt x="11097" y="30121"/>
                      <a:pt x="11050" y="29847"/>
                    </a:cubicBezTo>
                    <a:cubicBezTo>
                      <a:pt x="11038" y="29525"/>
                      <a:pt x="11050" y="29192"/>
                      <a:pt x="11074" y="28859"/>
                    </a:cubicBezTo>
                    <a:close/>
                    <a:moveTo>
                      <a:pt x="14776" y="28466"/>
                    </a:moveTo>
                    <a:cubicBezTo>
                      <a:pt x="14907" y="28490"/>
                      <a:pt x="15110" y="28513"/>
                      <a:pt x="15384" y="28549"/>
                    </a:cubicBezTo>
                    <a:lnTo>
                      <a:pt x="15395" y="28537"/>
                    </a:lnTo>
                    <a:cubicBezTo>
                      <a:pt x="15586" y="28871"/>
                      <a:pt x="15741" y="29228"/>
                      <a:pt x="15848" y="29585"/>
                    </a:cubicBezTo>
                    <a:cubicBezTo>
                      <a:pt x="15848" y="29633"/>
                      <a:pt x="15848" y="29680"/>
                      <a:pt x="15872" y="29716"/>
                    </a:cubicBezTo>
                    <a:cubicBezTo>
                      <a:pt x="15919" y="29930"/>
                      <a:pt x="15907" y="30156"/>
                      <a:pt x="15848" y="30383"/>
                    </a:cubicBezTo>
                    <a:cubicBezTo>
                      <a:pt x="15824" y="30490"/>
                      <a:pt x="15776" y="30597"/>
                      <a:pt x="15705" y="30680"/>
                    </a:cubicBezTo>
                    <a:cubicBezTo>
                      <a:pt x="15646" y="30718"/>
                      <a:pt x="15449" y="30750"/>
                      <a:pt x="15232" y="30750"/>
                    </a:cubicBezTo>
                    <a:cubicBezTo>
                      <a:pt x="14963" y="30750"/>
                      <a:pt x="14662" y="30701"/>
                      <a:pt x="14550" y="30549"/>
                    </a:cubicBezTo>
                    <a:cubicBezTo>
                      <a:pt x="14455" y="30430"/>
                      <a:pt x="14407" y="30073"/>
                      <a:pt x="14645" y="29061"/>
                    </a:cubicBezTo>
                    <a:lnTo>
                      <a:pt x="14669" y="29002"/>
                    </a:lnTo>
                    <a:cubicBezTo>
                      <a:pt x="14705" y="28835"/>
                      <a:pt x="14753" y="28621"/>
                      <a:pt x="14776" y="28466"/>
                    </a:cubicBezTo>
                    <a:close/>
                    <a:moveTo>
                      <a:pt x="13788" y="28537"/>
                    </a:moveTo>
                    <a:cubicBezTo>
                      <a:pt x="13836" y="28942"/>
                      <a:pt x="13907" y="29335"/>
                      <a:pt x="14014" y="29728"/>
                    </a:cubicBezTo>
                    <a:cubicBezTo>
                      <a:pt x="14062" y="29918"/>
                      <a:pt x="14038" y="30478"/>
                      <a:pt x="13943" y="30633"/>
                    </a:cubicBezTo>
                    <a:cubicBezTo>
                      <a:pt x="13888" y="30702"/>
                      <a:pt x="13629" y="30755"/>
                      <a:pt x="13333" y="30755"/>
                    </a:cubicBezTo>
                    <a:cubicBezTo>
                      <a:pt x="13118" y="30755"/>
                      <a:pt x="12883" y="30727"/>
                      <a:pt x="12693" y="30656"/>
                    </a:cubicBezTo>
                    <a:cubicBezTo>
                      <a:pt x="12609" y="30621"/>
                      <a:pt x="12538" y="30561"/>
                      <a:pt x="12502" y="30478"/>
                    </a:cubicBezTo>
                    <a:cubicBezTo>
                      <a:pt x="12431" y="30204"/>
                      <a:pt x="12431" y="29918"/>
                      <a:pt x="12526" y="29656"/>
                    </a:cubicBezTo>
                    <a:cubicBezTo>
                      <a:pt x="12609" y="29490"/>
                      <a:pt x="12681" y="28990"/>
                      <a:pt x="12705" y="28740"/>
                    </a:cubicBezTo>
                    <a:lnTo>
                      <a:pt x="13062" y="28668"/>
                    </a:lnTo>
                    <a:cubicBezTo>
                      <a:pt x="13312" y="28621"/>
                      <a:pt x="13550" y="28585"/>
                      <a:pt x="13776" y="28549"/>
                    </a:cubicBezTo>
                    <a:lnTo>
                      <a:pt x="13788" y="28537"/>
                    </a:lnTo>
                    <a:close/>
                    <a:moveTo>
                      <a:pt x="10252" y="28882"/>
                    </a:moveTo>
                    <a:cubicBezTo>
                      <a:pt x="10323" y="29192"/>
                      <a:pt x="10419" y="29490"/>
                      <a:pt x="10538" y="29775"/>
                    </a:cubicBezTo>
                    <a:cubicBezTo>
                      <a:pt x="10597" y="29930"/>
                      <a:pt x="10645" y="30085"/>
                      <a:pt x="10693" y="30252"/>
                    </a:cubicBezTo>
                    <a:cubicBezTo>
                      <a:pt x="10728" y="30454"/>
                      <a:pt x="10704" y="30716"/>
                      <a:pt x="10573" y="30835"/>
                    </a:cubicBezTo>
                    <a:cubicBezTo>
                      <a:pt x="10550" y="30847"/>
                      <a:pt x="10526" y="30871"/>
                      <a:pt x="10490" y="30883"/>
                    </a:cubicBezTo>
                    <a:lnTo>
                      <a:pt x="10466" y="30883"/>
                    </a:lnTo>
                    <a:cubicBezTo>
                      <a:pt x="10442" y="30835"/>
                      <a:pt x="10419" y="30811"/>
                      <a:pt x="10371" y="30787"/>
                    </a:cubicBezTo>
                    <a:cubicBezTo>
                      <a:pt x="10347" y="30776"/>
                      <a:pt x="10323" y="30776"/>
                      <a:pt x="10300" y="30776"/>
                    </a:cubicBezTo>
                    <a:cubicBezTo>
                      <a:pt x="10181" y="30656"/>
                      <a:pt x="10073" y="30526"/>
                      <a:pt x="9990" y="30383"/>
                    </a:cubicBezTo>
                    <a:cubicBezTo>
                      <a:pt x="9883" y="30216"/>
                      <a:pt x="9800" y="30037"/>
                      <a:pt x="9740" y="29859"/>
                    </a:cubicBezTo>
                    <a:cubicBezTo>
                      <a:pt x="9704" y="29740"/>
                      <a:pt x="9680" y="29621"/>
                      <a:pt x="9680" y="29502"/>
                    </a:cubicBezTo>
                    <a:cubicBezTo>
                      <a:pt x="9657" y="29299"/>
                      <a:pt x="9669" y="29097"/>
                      <a:pt x="9680" y="28906"/>
                    </a:cubicBezTo>
                    <a:lnTo>
                      <a:pt x="10026" y="28882"/>
                    </a:lnTo>
                    <a:close/>
                    <a:moveTo>
                      <a:pt x="17574" y="28811"/>
                    </a:moveTo>
                    <a:cubicBezTo>
                      <a:pt x="17932" y="28871"/>
                      <a:pt x="18241" y="28894"/>
                      <a:pt x="18515" y="28918"/>
                    </a:cubicBezTo>
                    <a:lnTo>
                      <a:pt x="18527" y="28906"/>
                    </a:lnTo>
                    <a:lnTo>
                      <a:pt x="18527" y="29252"/>
                    </a:lnTo>
                    <a:cubicBezTo>
                      <a:pt x="18527" y="29525"/>
                      <a:pt x="18491" y="29811"/>
                      <a:pt x="18432" y="30085"/>
                    </a:cubicBezTo>
                    <a:cubicBezTo>
                      <a:pt x="18372" y="30216"/>
                      <a:pt x="18313" y="30359"/>
                      <a:pt x="18229" y="30478"/>
                    </a:cubicBezTo>
                    <a:cubicBezTo>
                      <a:pt x="18193" y="30549"/>
                      <a:pt x="18146" y="30621"/>
                      <a:pt x="18110" y="30668"/>
                    </a:cubicBezTo>
                    <a:cubicBezTo>
                      <a:pt x="18074" y="30728"/>
                      <a:pt x="18051" y="30764"/>
                      <a:pt x="18015" y="30799"/>
                    </a:cubicBezTo>
                    <a:lnTo>
                      <a:pt x="18015" y="30811"/>
                    </a:lnTo>
                    <a:cubicBezTo>
                      <a:pt x="17967" y="30871"/>
                      <a:pt x="17908" y="30930"/>
                      <a:pt x="17836" y="30978"/>
                    </a:cubicBezTo>
                    <a:cubicBezTo>
                      <a:pt x="17812" y="30954"/>
                      <a:pt x="17789" y="30930"/>
                      <a:pt x="17765" y="30907"/>
                    </a:cubicBezTo>
                    <a:cubicBezTo>
                      <a:pt x="17622" y="30656"/>
                      <a:pt x="17503" y="30395"/>
                      <a:pt x="17420" y="30121"/>
                    </a:cubicBezTo>
                    <a:cubicBezTo>
                      <a:pt x="17491" y="29692"/>
                      <a:pt x="17562" y="29132"/>
                      <a:pt x="17574" y="28811"/>
                    </a:cubicBezTo>
                    <a:close/>
                    <a:moveTo>
                      <a:pt x="8061" y="30395"/>
                    </a:moveTo>
                    <a:cubicBezTo>
                      <a:pt x="8180" y="30549"/>
                      <a:pt x="8335" y="30668"/>
                      <a:pt x="8514" y="30752"/>
                    </a:cubicBezTo>
                    <a:cubicBezTo>
                      <a:pt x="8418" y="30859"/>
                      <a:pt x="8359" y="30978"/>
                      <a:pt x="8299" y="31109"/>
                    </a:cubicBezTo>
                    <a:cubicBezTo>
                      <a:pt x="8276" y="31168"/>
                      <a:pt x="8252" y="31240"/>
                      <a:pt x="8240" y="31311"/>
                    </a:cubicBezTo>
                    <a:cubicBezTo>
                      <a:pt x="8168" y="31228"/>
                      <a:pt x="8109" y="31133"/>
                      <a:pt x="8085" y="31014"/>
                    </a:cubicBezTo>
                    <a:lnTo>
                      <a:pt x="8097" y="31014"/>
                    </a:lnTo>
                    <a:cubicBezTo>
                      <a:pt x="8061" y="30811"/>
                      <a:pt x="8049" y="30609"/>
                      <a:pt x="8061" y="30395"/>
                    </a:cubicBezTo>
                    <a:close/>
                    <a:moveTo>
                      <a:pt x="20408" y="30585"/>
                    </a:moveTo>
                    <a:lnTo>
                      <a:pt x="20408" y="30585"/>
                    </a:lnTo>
                    <a:cubicBezTo>
                      <a:pt x="20444" y="30799"/>
                      <a:pt x="20432" y="31026"/>
                      <a:pt x="20360" y="31240"/>
                    </a:cubicBezTo>
                    <a:lnTo>
                      <a:pt x="20372" y="31240"/>
                    </a:lnTo>
                    <a:cubicBezTo>
                      <a:pt x="20325" y="31359"/>
                      <a:pt x="20241" y="31466"/>
                      <a:pt x="20122" y="31538"/>
                    </a:cubicBezTo>
                    <a:cubicBezTo>
                      <a:pt x="20146" y="31299"/>
                      <a:pt x="20110" y="31061"/>
                      <a:pt x="20015" y="30835"/>
                    </a:cubicBezTo>
                    <a:cubicBezTo>
                      <a:pt x="20146" y="30799"/>
                      <a:pt x="20265" y="30716"/>
                      <a:pt x="20360" y="30621"/>
                    </a:cubicBezTo>
                    <a:cubicBezTo>
                      <a:pt x="20372" y="30609"/>
                      <a:pt x="20396" y="30597"/>
                      <a:pt x="20408" y="30585"/>
                    </a:cubicBezTo>
                    <a:close/>
                    <a:moveTo>
                      <a:pt x="8859" y="30883"/>
                    </a:moveTo>
                    <a:cubicBezTo>
                      <a:pt x="8871" y="30907"/>
                      <a:pt x="8883" y="30918"/>
                      <a:pt x="8883" y="30942"/>
                    </a:cubicBezTo>
                    <a:cubicBezTo>
                      <a:pt x="8978" y="31073"/>
                      <a:pt x="9109" y="31168"/>
                      <a:pt x="9252" y="31204"/>
                    </a:cubicBezTo>
                    <a:cubicBezTo>
                      <a:pt x="9133" y="31430"/>
                      <a:pt x="9061" y="31669"/>
                      <a:pt x="9049" y="31919"/>
                    </a:cubicBezTo>
                    <a:cubicBezTo>
                      <a:pt x="9026" y="32050"/>
                      <a:pt x="9026" y="32192"/>
                      <a:pt x="9038" y="32335"/>
                    </a:cubicBezTo>
                    <a:cubicBezTo>
                      <a:pt x="9026" y="32311"/>
                      <a:pt x="9002" y="32288"/>
                      <a:pt x="8978" y="32264"/>
                    </a:cubicBezTo>
                    <a:cubicBezTo>
                      <a:pt x="8966" y="32240"/>
                      <a:pt x="8907" y="32169"/>
                      <a:pt x="8871" y="32133"/>
                    </a:cubicBezTo>
                    <a:cubicBezTo>
                      <a:pt x="8788" y="32026"/>
                      <a:pt x="8704" y="31907"/>
                      <a:pt x="8633" y="31788"/>
                    </a:cubicBezTo>
                    <a:cubicBezTo>
                      <a:pt x="8657" y="31716"/>
                      <a:pt x="8633" y="31645"/>
                      <a:pt x="8573" y="31609"/>
                    </a:cubicBezTo>
                    <a:cubicBezTo>
                      <a:pt x="8561" y="31478"/>
                      <a:pt x="8585" y="31347"/>
                      <a:pt x="8633" y="31240"/>
                    </a:cubicBezTo>
                    <a:cubicBezTo>
                      <a:pt x="8680" y="31097"/>
                      <a:pt x="8764" y="30978"/>
                      <a:pt x="8859" y="30883"/>
                    </a:cubicBezTo>
                    <a:close/>
                    <a:moveTo>
                      <a:pt x="19682" y="30954"/>
                    </a:moveTo>
                    <a:cubicBezTo>
                      <a:pt x="19801" y="31228"/>
                      <a:pt x="19813" y="31538"/>
                      <a:pt x="19729" y="31823"/>
                    </a:cubicBezTo>
                    <a:cubicBezTo>
                      <a:pt x="19694" y="31954"/>
                      <a:pt x="19646" y="32073"/>
                      <a:pt x="19586" y="32192"/>
                    </a:cubicBezTo>
                    <a:cubicBezTo>
                      <a:pt x="19551" y="32252"/>
                      <a:pt x="19491" y="32311"/>
                      <a:pt x="19432" y="32347"/>
                    </a:cubicBezTo>
                    <a:cubicBezTo>
                      <a:pt x="19491" y="32085"/>
                      <a:pt x="19503" y="31811"/>
                      <a:pt x="19456" y="31549"/>
                    </a:cubicBezTo>
                    <a:lnTo>
                      <a:pt x="19467" y="31549"/>
                    </a:lnTo>
                    <a:cubicBezTo>
                      <a:pt x="19456" y="31454"/>
                      <a:pt x="19420" y="31347"/>
                      <a:pt x="19384" y="31252"/>
                    </a:cubicBezTo>
                    <a:cubicBezTo>
                      <a:pt x="19503" y="31168"/>
                      <a:pt x="19598" y="31061"/>
                      <a:pt x="19682" y="30954"/>
                    </a:cubicBezTo>
                    <a:close/>
                    <a:moveTo>
                      <a:pt x="19075" y="31418"/>
                    </a:moveTo>
                    <a:cubicBezTo>
                      <a:pt x="19086" y="31478"/>
                      <a:pt x="19110" y="31538"/>
                      <a:pt x="19110" y="31609"/>
                    </a:cubicBezTo>
                    <a:cubicBezTo>
                      <a:pt x="19170" y="31883"/>
                      <a:pt x="19134" y="32169"/>
                      <a:pt x="19027" y="32419"/>
                    </a:cubicBezTo>
                    <a:cubicBezTo>
                      <a:pt x="18994" y="32629"/>
                      <a:pt x="18816" y="32778"/>
                      <a:pt x="18608" y="32778"/>
                    </a:cubicBezTo>
                    <a:cubicBezTo>
                      <a:pt x="18593" y="32778"/>
                      <a:pt x="18578" y="32777"/>
                      <a:pt x="18563" y="32776"/>
                    </a:cubicBezTo>
                    <a:cubicBezTo>
                      <a:pt x="18598" y="32407"/>
                      <a:pt x="18586" y="32038"/>
                      <a:pt x="18515" y="31669"/>
                    </a:cubicBezTo>
                    <a:lnTo>
                      <a:pt x="18539" y="31669"/>
                    </a:lnTo>
                    <a:cubicBezTo>
                      <a:pt x="18741" y="31645"/>
                      <a:pt x="18932" y="31561"/>
                      <a:pt x="19075" y="31418"/>
                    </a:cubicBezTo>
                    <a:close/>
                    <a:moveTo>
                      <a:pt x="9514" y="31490"/>
                    </a:moveTo>
                    <a:cubicBezTo>
                      <a:pt x="9633" y="31585"/>
                      <a:pt x="9788" y="31633"/>
                      <a:pt x="9954" y="31633"/>
                    </a:cubicBezTo>
                    <a:cubicBezTo>
                      <a:pt x="9919" y="31871"/>
                      <a:pt x="9919" y="32109"/>
                      <a:pt x="9931" y="32347"/>
                    </a:cubicBezTo>
                    <a:cubicBezTo>
                      <a:pt x="9931" y="32478"/>
                      <a:pt x="9942" y="32621"/>
                      <a:pt x="9966" y="32752"/>
                    </a:cubicBezTo>
                    <a:cubicBezTo>
                      <a:pt x="9913" y="32775"/>
                      <a:pt x="9861" y="32783"/>
                      <a:pt x="9811" y="32783"/>
                    </a:cubicBezTo>
                    <a:cubicBezTo>
                      <a:pt x="9782" y="32783"/>
                      <a:pt x="9754" y="32780"/>
                      <a:pt x="9728" y="32776"/>
                    </a:cubicBezTo>
                    <a:cubicBezTo>
                      <a:pt x="9573" y="32764"/>
                      <a:pt x="9454" y="32645"/>
                      <a:pt x="9430" y="32502"/>
                    </a:cubicBezTo>
                    <a:cubicBezTo>
                      <a:pt x="9383" y="32323"/>
                      <a:pt x="9371" y="32145"/>
                      <a:pt x="9383" y="31966"/>
                    </a:cubicBezTo>
                    <a:lnTo>
                      <a:pt x="9395" y="31954"/>
                    </a:lnTo>
                    <a:cubicBezTo>
                      <a:pt x="9407" y="31799"/>
                      <a:pt x="9454" y="31645"/>
                      <a:pt x="9514" y="31490"/>
                    </a:cubicBezTo>
                    <a:close/>
                    <a:moveTo>
                      <a:pt x="17041" y="31427"/>
                    </a:moveTo>
                    <a:cubicBezTo>
                      <a:pt x="17056" y="31427"/>
                      <a:pt x="17071" y="31428"/>
                      <a:pt x="17086" y="31430"/>
                    </a:cubicBezTo>
                    <a:cubicBezTo>
                      <a:pt x="17098" y="31430"/>
                      <a:pt x="17122" y="31430"/>
                      <a:pt x="17134" y="31442"/>
                    </a:cubicBezTo>
                    <a:cubicBezTo>
                      <a:pt x="17181" y="31478"/>
                      <a:pt x="17193" y="31538"/>
                      <a:pt x="17193" y="31597"/>
                    </a:cubicBezTo>
                    <a:cubicBezTo>
                      <a:pt x="17193" y="31752"/>
                      <a:pt x="17181" y="31907"/>
                      <a:pt x="17146" y="32061"/>
                    </a:cubicBezTo>
                    <a:cubicBezTo>
                      <a:pt x="17134" y="32133"/>
                      <a:pt x="17122" y="32192"/>
                      <a:pt x="17110" y="32240"/>
                    </a:cubicBezTo>
                    <a:cubicBezTo>
                      <a:pt x="17098" y="32431"/>
                      <a:pt x="17062" y="32621"/>
                      <a:pt x="17015" y="32800"/>
                    </a:cubicBezTo>
                    <a:cubicBezTo>
                      <a:pt x="16991" y="32895"/>
                      <a:pt x="16955" y="32990"/>
                      <a:pt x="16908" y="33073"/>
                    </a:cubicBezTo>
                    <a:cubicBezTo>
                      <a:pt x="16765" y="32990"/>
                      <a:pt x="16622" y="32883"/>
                      <a:pt x="16503" y="32764"/>
                    </a:cubicBezTo>
                    <a:cubicBezTo>
                      <a:pt x="16503" y="32633"/>
                      <a:pt x="16515" y="32514"/>
                      <a:pt x="16527" y="32383"/>
                    </a:cubicBezTo>
                    <a:lnTo>
                      <a:pt x="16538" y="32383"/>
                    </a:lnTo>
                    <a:lnTo>
                      <a:pt x="16538" y="32300"/>
                    </a:lnTo>
                    <a:cubicBezTo>
                      <a:pt x="16550" y="32121"/>
                      <a:pt x="16562" y="31954"/>
                      <a:pt x="16550" y="31776"/>
                    </a:cubicBezTo>
                    <a:cubicBezTo>
                      <a:pt x="16617" y="31675"/>
                      <a:pt x="16811" y="31427"/>
                      <a:pt x="17041" y="31427"/>
                    </a:cubicBezTo>
                    <a:close/>
                    <a:moveTo>
                      <a:pt x="12587" y="31263"/>
                    </a:moveTo>
                    <a:cubicBezTo>
                      <a:pt x="12607" y="31263"/>
                      <a:pt x="12627" y="31267"/>
                      <a:pt x="12645" y="31276"/>
                    </a:cubicBezTo>
                    <a:cubicBezTo>
                      <a:pt x="12800" y="31311"/>
                      <a:pt x="12967" y="31538"/>
                      <a:pt x="12990" y="31883"/>
                    </a:cubicBezTo>
                    <a:cubicBezTo>
                      <a:pt x="13002" y="31942"/>
                      <a:pt x="13002" y="32014"/>
                      <a:pt x="12990" y="32085"/>
                    </a:cubicBezTo>
                    <a:cubicBezTo>
                      <a:pt x="12979" y="32288"/>
                      <a:pt x="12931" y="32490"/>
                      <a:pt x="12871" y="32692"/>
                    </a:cubicBezTo>
                    <a:cubicBezTo>
                      <a:pt x="12764" y="33014"/>
                      <a:pt x="12657" y="33097"/>
                      <a:pt x="12633" y="33109"/>
                    </a:cubicBezTo>
                    <a:cubicBezTo>
                      <a:pt x="12621" y="33115"/>
                      <a:pt x="12609" y="33118"/>
                      <a:pt x="12598" y="33118"/>
                    </a:cubicBezTo>
                    <a:cubicBezTo>
                      <a:pt x="12586" y="33118"/>
                      <a:pt x="12574" y="33115"/>
                      <a:pt x="12562" y="33109"/>
                    </a:cubicBezTo>
                    <a:cubicBezTo>
                      <a:pt x="12443" y="33073"/>
                      <a:pt x="12371" y="32954"/>
                      <a:pt x="12324" y="32776"/>
                    </a:cubicBezTo>
                    <a:cubicBezTo>
                      <a:pt x="12276" y="32490"/>
                      <a:pt x="12264" y="32192"/>
                      <a:pt x="12288" y="31907"/>
                    </a:cubicBezTo>
                    <a:lnTo>
                      <a:pt x="12300" y="31907"/>
                    </a:lnTo>
                    <a:cubicBezTo>
                      <a:pt x="12312" y="31871"/>
                      <a:pt x="12312" y="31835"/>
                      <a:pt x="12312" y="31799"/>
                    </a:cubicBezTo>
                    <a:lnTo>
                      <a:pt x="12312" y="31764"/>
                    </a:lnTo>
                    <a:cubicBezTo>
                      <a:pt x="12336" y="31526"/>
                      <a:pt x="12407" y="31359"/>
                      <a:pt x="12502" y="31288"/>
                    </a:cubicBezTo>
                    <a:cubicBezTo>
                      <a:pt x="12524" y="31273"/>
                      <a:pt x="12556" y="31263"/>
                      <a:pt x="12587" y="31263"/>
                    </a:cubicBezTo>
                    <a:close/>
                    <a:moveTo>
                      <a:pt x="14756" y="31427"/>
                    </a:moveTo>
                    <a:cubicBezTo>
                      <a:pt x="14771" y="31427"/>
                      <a:pt x="14786" y="31428"/>
                      <a:pt x="14800" y="31430"/>
                    </a:cubicBezTo>
                    <a:lnTo>
                      <a:pt x="14836" y="31430"/>
                    </a:lnTo>
                    <a:cubicBezTo>
                      <a:pt x="14850" y="31428"/>
                      <a:pt x="14864" y="31427"/>
                      <a:pt x="14878" y="31427"/>
                    </a:cubicBezTo>
                    <a:cubicBezTo>
                      <a:pt x="14950" y="31427"/>
                      <a:pt x="15024" y="31452"/>
                      <a:pt x="15074" y="31502"/>
                    </a:cubicBezTo>
                    <a:cubicBezTo>
                      <a:pt x="15157" y="31597"/>
                      <a:pt x="15145" y="31776"/>
                      <a:pt x="15122" y="31930"/>
                    </a:cubicBezTo>
                    <a:cubicBezTo>
                      <a:pt x="15122" y="31990"/>
                      <a:pt x="15122" y="32038"/>
                      <a:pt x="15122" y="32085"/>
                    </a:cubicBezTo>
                    <a:cubicBezTo>
                      <a:pt x="15110" y="32300"/>
                      <a:pt x="15086" y="32514"/>
                      <a:pt x="15038" y="32728"/>
                    </a:cubicBezTo>
                    <a:cubicBezTo>
                      <a:pt x="15026" y="32823"/>
                      <a:pt x="15014" y="32907"/>
                      <a:pt x="15003" y="32931"/>
                    </a:cubicBezTo>
                    <a:cubicBezTo>
                      <a:pt x="15003" y="32963"/>
                      <a:pt x="14922" y="33137"/>
                      <a:pt x="14789" y="33137"/>
                    </a:cubicBezTo>
                    <a:cubicBezTo>
                      <a:pt x="14777" y="33137"/>
                      <a:pt x="14765" y="33136"/>
                      <a:pt x="14753" y="33133"/>
                    </a:cubicBezTo>
                    <a:cubicBezTo>
                      <a:pt x="14705" y="33121"/>
                      <a:pt x="14598" y="33085"/>
                      <a:pt x="14562" y="32728"/>
                    </a:cubicBezTo>
                    <a:lnTo>
                      <a:pt x="14574" y="32728"/>
                    </a:lnTo>
                    <a:cubicBezTo>
                      <a:pt x="14550" y="32609"/>
                      <a:pt x="14550" y="32466"/>
                      <a:pt x="14550" y="32335"/>
                    </a:cubicBezTo>
                    <a:cubicBezTo>
                      <a:pt x="14550" y="32228"/>
                      <a:pt x="14538" y="32133"/>
                      <a:pt x="14526" y="32050"/>
                    </a:cubicBezTo>
                    <a:lnTo>
                      <a:pt x="14526" y="31954"/>
                    </a:lnTo>
                    <a:cubicBezTo>
                      <a:pt x="14503" y="31764"/>
                      <a:pt x="14479" y="31561"/>
                      <a:pt x="14550" y="31490"/>
                    </a:cubicBezTo>
                    <a:cubicBezTo>
                      <a:pt x="14609" y="31450"/>
                      <a:pt x="14685" y="31427"/>
                      <a:pt x="14756" y="31427"/>
                    </a:cubicBezTo>
                    <a:close/>
                    <a:moveTo>
                      <a:pt x="10383" y="31240"/>
                    </a:moveTo>
                    <a:cubicBezTo>
                      <a:pt x="10573" y="31478"/>
                      <a:pt x="10835" y="31657"/>
                      <a:pt x="11133" y="31740"/>
                    </a:cubicBezTo>
                    <a:cubicBezTo>
                      <a:pt x="11074" y="32121"/>
                      <a:pt x="11050" y="32502"/>
                      <a:pt x="11085" y="32883"/>
                    </a:cubicBezTo>
                    <a:cubicBezTo>
                      <a:pt x="10954" y="33014"/>
                      <a:pt x="10788" y="33121"/>
                      <a:pt x="10621" y="33181"/>
                    </a:cubicBezTo>
                    <a:cubicBezTo>
                      <a:pt x="10562" y="33181"/>
                      <a:pt x="10431" y="33169"/>
                      <a:pt x="10359" y="32859"/>
                    </a:cubicBezTo>
                    <a:cubicBezTo>
                      <a:pt x="10359" y="32812"/>
                      <a:pt x="10347" y="32752"/>
                      <a:pt x="10312" y="32716"/>
                    </a:cubicBezTo>
                    <a:lnTo>
                      <a:pt x="10323" y="32716"/>
                    </a:lnTo>
                    <a:cubicBezTo>
                      <a:pt x="10300" y="32585"/>
                      <a:pt x="10288" y="32454"/>
                      <a:pt x="10276" y="32323"/>
                    </a:cubicBezTo>
                    <a:cubicBezTo>
                      <a:pt x="10264" y="32061"/>
                      <a:pt x="10288" y="31788"/>
                      <a:pt x="10323" y="31526"/>
                    </a:cubicBezTo>
                    <a:cubicBezTo>
                      <a:pt x="10359" y="31478"/>
                      <a:pt x="10371" y="31430"/>
                      <a:pt x="10347" y="31383"/>
                    </a:cubicBezTo>
                    <a:cubicBezTo>
                      <a:pt x="10359" y="31323"/>
                      <a:pt x="10371" y="31276"/>
                      <a:pt x="10383" y="31240"/>
                    </a:cubicBezTo>
                    <a:close/>
                    <a:moveTo>
                      <a:pt x="13815" y="31315"/>
                    </a:moveTo>
                    <a:cubicBezTo>
                      <a:pt x="13830" y="31315"/>
                      <a:pt x="13845" y="31318"/>
                      <a:pt x="13860" y="31323"/>
                    </a:cubicBezTo>
                    <a:cubicBezTo>
                      <a:pt x="13895" y="31335"/>
                      <a:pt x="13943" y="31418"/>
                      <a:pt x="13955" y="31561"/>
                    </a:cubicBezTo>
                    <a:cubicBezTo>
                      <a:pt x="13991" y="31871"/>
                      <a:pt x="13991" y="32192"/>
                      <a:pt x="13955" y="32514"/>
                    </a:cubicBezTo>
                    <a:lnTo>
                      <a:pt x="13955" y="32573"/>
                    </a:lnTo>
                    <a:cubicBezTo>
                      <a:pt x="13955" y="32621"/>
                      <a:pt x="13943" y="32669"/>
                      <a:pt x="13931" y="32728"/>
                    </a:cubicBezTo>
                    <a:cubicBezTo>
                      <a:pt x="13895" y="33085"/>
                      <a:pt x="13824" y="33169"/>
                      <a:pt x="13800" y="33193"/>
                    </a:cubicBezTo>
                    <a:lnTo>
                      <a:pt x="13764" y="33193"/>
                    </a:lnTo>
                    <a:cubicBezTo>
                      <a:pt x="13681" y="33181"/>
                      <a:pt x="13574" y="33050"/>
                      <a:pt x="13479" y="32704"/>
                    </a:cubicBezTo>
                    <a:lnTo>
                      <a:pt x="13490" y="32704"/>
                    </a:lnTo>
                    <a:cubicBezTo>
                      <a:pt x="13419" y="32431"/>
                      <a:pt x="13371" y="32145"/>
                      <a:pt x="13348" y="31859"/>
                    </a:cubicBezTo>
                    <a:cubicBezTo>
                      <a:pt x="13360" y="31847"/>
                      <a:pt x="13360" y="31835"/>
                      <a:pt x="13348" y="31835"/>
                    </a:cubicBezTo>
                    <a:lnTo>
                      <a:pt x="13348" y="31811"/>
                    </a:lnTo>
                    <a:cubicBezTo>
                      <a:pt x="13336" y="31561"/>
                      <a:pt x="13479" y="31442"/>
                      <a:pt x="13752" y="31335"/>
                    </a:cubicBezTo>
                    <a:cubicBezTo>
                      <a:pt x="13773" y="31321"/>
                      <a:pt x="13794" y="31315"/>
                      <a:pt x="13815" y="31315"/>
                    </a:cubicBezTo>
                    <a:close/>
                    <a:moveTo>
                      <a:pt x="16086" y="31216"/>
                    </a:moveTo>
                    <a:cubicBezTo>
                      <a:pt x="16086" y="31216"/>
                      <a:pt x="16169" y="31276"/>
                      <a:pt x="16205" y="31692"/>
                    </a:cubicBezTo>
                    <a:cubicBezTo>
                      <a:pt x="16193" y="31728"/>
                      <a:pt x="16193" y="31764"/>
                      <a:pt x="16205" y="31799"/>
                    </a:cubicBezTo>
                    <a:cubicBezTo>
                      <a:pt x="16205" y="31942"/>
                      <a:pt x="16205" y="32097"/>
                      <a:pt x="16181" y="32264"/>
                    </a:cubicBezTo>
                    <a:lnTo>
                      <a:pt x="16181" y="32359"/>
                    </a:lnTo>
                    <a:cubicBezTo>
                      <a:pt x="16169" y="32502"/>
                      <a:pt x="16169" y="32657"/>
                      <a:pt x="16146" y="32788"/>
                    </a:cubicBezTo>
                    <a:cubicBezTo>
                      <a:pt x="16098" y="33145"/>
                      <a:pt x="16038" y="33193"/>
                      <a:pt x="16027" y="33193"/>
                    </a:cubicBezTo>
                    <a:lnTo>
                      <a:pt x="16015" y="33193"/>
                    </a:lnTo>
                    <a:cubicBezTo>
                      <a:pt x="15824" y="33157"/>
                      <a:pt x="15693" y="33002"/>
                      <a:pt x="15610" y="32716"/>
                    </a:cubicBezTo>
                    <a:lnTo>
                      <a:pt x="15622" y="32716"/>
                    </a:lnTo>
                    <a:lnTo>
                      <a:pt x="15622" y="32704"/>
                    </a:lnTo>
                    <a:cubicBezTo>
                      <a:pt x="15538" y="32311"/>
                      <a:pt x="15515" y="31907"/>
                      <a:pt x="15562" y="31514"/>
                    </a:cubicBezTo>
                    <a:cubicBezTo>
                      <a:pt x="15586" y="31418"/>
                      <a:pt x="15836" y="31228"/>
                      <a:pt x="16086" y="31216"/>
                    </a:cubicBezTo>
                    <a:close/>
                    <a:moveTo>
                      <a:pt x="18098" y="31228"/>
                    </a:moveTo>
                    <a:cubicBezTo>
                      <a:pt x="18122" y="31323"/>
                      <a:pt x="18146" y="31418"/>
                      <a:pt x="18158" y="31514"/>
                    </a:cubicBezTo>
                    <a:cubicBezTo>
                      <a:pt x="18229" y="31907"/>
                      <a:pt x="18253" y="32300"/>
                      <a:pt x="18217" y="32704"/>
                    </a:cubicBezTo>
                    <a:lnTo>
                      <a:pt x="18193" y="32788"/>
                    </a:lnTo>
                    <a:cubicBezTo>
                      <a:pt x="18182" y="32823"/>
                      <a:pt x="18170" y="32859"/>
                      <a:pt x="18158" y="32895"/>
                    </a:cubicBezTo>
                    <a:cubicBezTo>
                      <a:pt x="18086" y="33157"/>
                      <a:pt x="18027" y="33193"/>
                      <a:pt x="18015" y="33193"/>
                    </a:cubicBezTo>
                    <a:cubicBezTo>
                      <a:pt x="17932" y="33193"/>
                      <a:pt x="17646" y="33002"/>
                      <a:pt x="17384" y="32788"/>
                    </a:cubicBezTo>
                    <a:cubicBezTo>
                      <a:pt x="17420" y="32609"/>
                      <a:pt x="17443" y="32442"/>
                      <a:pt x="17455" y="32264"/>
                    </a:cubicBezTo>
                    <a:lnTo>
                      <a:pt x="17467" y="32264"/>
                    </a:lnTo>
                    <a:cubicBezTo>
                      <a:pt x="17467" y="32240"/>
                      <a:pt x="17479" y="32192"/>
                      <a:pt x="17491" y="32133"/>
                    </a:cubicBezTo>
                    <a:cubicBezTo>
                      <a:pt x="17527" y="31978"/>
                      <a:pt x="17539" y="31835"/>
                      <a:pt x="17551" y="31680"/>
                    </a:cubicBezTo>
                    <a:cubicBezTo>
                      <a:pt x="17693" y="31573"/>
                      <a:pt x="17824" y="31454"/>
                      <a:pt x="17943" y="31311"/>
                    </a:cubicBezTo>
                    <a:cubicBezTo>
                      <a:pt x="18003" y="31299"/>
                      <a:pt x="18051" y="31264"/>
                      <a:pt x="18098" y="31228"/>
                    </a:cubicBezTo>
                    <a:close/>
                    <a:moveTo>
                      <a:pt x="11662" y="31364"/>
                    </a:moveTo>
                    <a:cubicBezTo>
                      <a:pt x="11670" y="31364"/>
                      <a:pt x="11676" y="31366"/>
                      <a:pt x="11681" y="31371"/>
                    </a:cubicBezTo>
                    <a:cubicBezTo>
                      <a:pt x="11764" y="31395"/>
                      <a:pt x="11883" y="31597"/>
                      <a:pt x="11943" y="31835"/>
                    </a:cubicBezTo>
                    <a:cubicBezTo>
                      <a:pt x="11907" y="32145"/>
                      <a:pt x="11919" y="32466"/>
                      <a:pt x="11966" y="32776"/>
                    </a:cubicBezTo>
                    <a:lnTo>
                      <a:pt x="11966" y="32788"/>
                    </a:lnTo>
                    <a:cubicBezTo>
                      <a:pt x="11871" y="32954"/>
                      <a:pt x="11740" y="33097"/>
                      <a:pt x="11585" y="33193"/>
                    </a:cubicBezTo>
                    <a:cubicBezTo>
                      <a:pt x="11562" y="33193"/>
                      <a:pt x="11538" y="33204"/>
                      <a:pt x="11514" y="33204"/>
                    </a:cubicBezTo>
                    <a:cubicBezTo>
                      <a:pt x="11478" y="33121"/>
                      <a:pt x="11455" y="33026"/>
                      <a:pt x="11443" y="32942"/>
                    </a:cubicBezTo>
                    <a:cubicBezTo>
                      <a:pt x="11395" y="32502"/>
                      <a:pt x="11419" y="32073"/>
                      <a:pt x="11502" y="31657"/>
                    </a:cubicBezTo>
                    <a:cubicBezTo>
                      <a:pt x="11526" y="31573"/>
                      <a:pt x="11538" y="31502"/>
                      <a:pt x="11574" y="31430"/>
                    </a:cubicBezTo>
                    <a:cubicBezTo>
                      <a:pt x="11585" y="31418"/>
                      <a:pt x="11585" y="31407"/>
                      <a:pt x="11597" y="31395"/>
                    </a:cubicBezTo>
                    <a:cubicBezTo>
                      <a:pt x="11628" y="31372"/>
                      <a:pt x="11648" y="31364"/>
                      <a:pt x="11662" y="31364"/>
                    </a:cubicBezTo>
                    <a:close/>
                    <a:moveTo>
                      <a:pt x="1834" y="23120"/>
                    </a:moveTo>
                    <a:lnTo>
                      <a:pt x="1834" y="23120"/>
                    </a:lnTo>
                    <a:cubicBezTo>
                      <a:pt x="2418" y="23608"/>
                      <a:pt x="3418" y="24334"/>
                      <a:pt x="4239" y="24406"/>
                    </a:cubicBezTo>
                    <a:cubicBezTo>
                      <a:pt x="4620" y="24430"/>
                      <a:pt x="4989" y="24525"/>
                      <a:pt x="5347" y="24680"/>
                    </a:cubicBezTo>
                    <a:cubicBezTo>
                      <a:pt x="5359" y="24918"/>
                      <a:pt x="5406" y="25489"/>
                      <a:pt x="5478" y="26132"/>
                    </a:cubicBezTo>
                    <a:cubicBezTo>
                      <a:pt x="5537" y="26680"/>
                      <a:pt x="5632" y="27227"/>
                      <a:pt x="5763" y="27763"/>
                    </a:cubicBezTo>
                    <a:cubicBezTo>
                      <a:pt x="5882" y="28275"/>
                      <a:pt x="5978" y="28799"/>
                      <a:pt x="6037" y="29323"/>
                    </a:cubicBezTo>
                    <a:cubicBezTo>
                      <a:pt x="6132" y="30025"/>
                      <a:pt x="6216" y="30633"/>
                      <a:pt x="6394" y="30918"/>
                    </a:cubicBezTo>
                    <a:cubicBezTo>
                      <a:pt x="6432" y="30974"/>
                      <a:pt x="6485" y="30997"/>
                      <a:pt x="6536" y="30997"/>
                    </a:cubicBezTo>
                    <a:cubicBezTo>
                      <a:pt x="6662" y="30997"/>
                      <a:pt x="6785" y="30860"/>
                      <a:pt x="6692" y="30716"/>
                    </a:cubicBezTo>
                    <a:cubicBezTo>
                      <a:pt x="6549" y="30502"/>
                      <a:pt x="6466" y="29906"/>
                      <a:pt x="6382" y="29275"/>
                    </a:cubicBezTo>
                    <a:cubicBezTo>
                      <a:pt x="6323" y="28728"/>
                      <a:pt x="6228" y="28204"/>
                      <a:pt x="6097" y="27668"/>
                    </a:cubicBezTo>
                    <a:cubicBezTo>
                      <a:pt x="6013" y="27323"/>
                      <a:pt x="5954" y="26977"/>
                      <a:pt x="5906" y="26620"/>
                    </a:cubicBezTo>
                    <a:lnTo>
                      <a:pt x="5906" y="26620"/>
                    </a:lnTo>
                    <a:cubicBezTo>
                      <a:pt x="6132" y="27120"/>
                      <a:pt x="7121" y="29252"/>
                      <a:pt x="7835" y="29894"/>
                    </a:cubicBezTo>
                    <a:cubicBezTo>
                      <a:pt x="7633" y="30299"/>
                      <a:pt x="7716" y="30871"/>
                      <a:pt x="7752" y="31061"/>
                    </a:cubicBezTo>
                    <a:cubicBezTo>
                      <a:pt x="7799" y="31430"/>
                      <a:pt x="8097" y="31692"/>
                      <a:pt x="8276" y="31811"/>
                    </a:cubicBezTo>
                    <a:cubicBezTo>
                      <a:pt x="8347" y="32014"/>
                      <a:pt x="8466" y="32192"/>
                      <a:pt x="8609" y="32347"/>
                    </a:cubicBezTo>
                    <a:cubicBezTo>
                      <a:pt x="8633" y="32383"/>
                      <a:pt x="8668" y="32431"/>
                      <a:pt x="8704" y="32466"/>
                    </a:cubicBezTo>
                    <a:cubicBezTo>
                      <a:pt x="8847" y="32669"/>
                      <a:pt x="8990" y="32764"/>
                      <a:pt x="9133" y="32764"/>
                    </a:cubicBezTo>
                    <a:lnTo>
                      <a:pt x="9157" y="32764"/>
                    </a:lnTo>
                    <a:cubicBezTo>
                      <a:pt x="9264" y="32966"/>
                      <a:pt x="9454" y="33097"/>
                      <a:pt x="9680" y="33121"/>
                    </a:cubicBezTo>
                    <a:cubicBezTo>
                      <a:pt x="9716" y="33133"/>
                      <a:pt x="9764" y="33133"/>
                      <a:pt x="9811" y="33133"/>
                    </a:cubicBezTo>
                    <a:cubicBezTo>
                      <a:pt x="9895" y="33133"/>
                      <a:pt x="9978" y="33121"/>
                      <a:pt x="10061" y="33097"/>
                    </a:cubicBezTo>
                    <a:cubicBezTo>
                      <a:pt x="10169" y="33383"/>
                      <a:pt x="10347" y="33526"/>
                      <a:pt x="10597" y="33538"/>
                    </a:cubicBezTo>
                    <a:lnTo>
                      <a:pt x="10609" y="33538"/>
                    </a:lnTo>
                    <a:cubicBezTo>
                      <a:pt x="10823" y="33514"/>
                      <a:pt x="11014" y="33419"/>
                      <a:pt x="11169" y="33276"/>
                    </a:cubicBezTo>
                    <a:cubicBezTo>
                      <a:pt x="11204" y="33443"/>
                      <a:pt x="11359" y="33562"/>
                      <a:pt x="11526" y="33562"/>
                    </a:cubicBezTo>
                    <a:cubicBezTo>
                      <a:pt x="11645" y="33550"/>
                      <a:pt x="11764" y="33514"/>
                      <a:pt x="11859" y="33443"/>
                    </a:cubicBezTo>
                    <a:cubicBezTo>
                      <a:pt x="11955" y="33371"/>
                      <a:pt x="12050" y="33288"/>
                      <a:pt x="12121" y="33193"/>
                    </a:cubicBezTo>
                    <a:cubicBezTo>
                      <a:pt x="12205" y="33312"/>
                      <a:pt x="12312" y="33395"/>
                      <a:pt x="12455" y="33443"/>
                    </a:cubicBezTo>
                    <a:cubicBezTo>
                      <a:pt x="12502" y="33466"/>
                      <a:pt x="12550" y="33466"/>
                      <a:pt x="12598" y="33478"/>
                    </a:cubicBezTo>
                    <a:cubicBezTo>
                      <a:pt x="12669" y="33466"/>
                      <a:pt x="12740" y="33454"/>
                      <a:pt x="12800" y="33431"/>
                    </a:cubicBezTo>
                    <a:cubicBezTo>
                      <a:pt x="12979" y="33312"/>
                      <a:pt x="13109" y="33133"/>
                      <a:pt x="13169" y="32931"/>
                    </a:cubicBezTo>
                    <a:lnTo>
                      <a:pt x="13193" y="32931"/>
                    </a:lnTo>
                    <a:cubicBezTo>
                      <a:pt x="13312" y="33300"/>
                      <a:pt x="13490" y="33502"/>
                      <a:pt x="13705" y="33538"/>
                    </a:cubicBezTo>
                    <a:cubicBezTo>
                      <a:pt x="13729" y="33550"/>
                      <a:pt x="13752" y="33550"/>
                      <a:pt x="13776" y="33550"/>
                    </a:cubicBezTo>
                    <a:cubicBezTo>
                      <a:pt x="13860" y="33550"/>
                      <a:pt x="13931" y="33526"/>
                      <a:pt x="14002" y="33478"/>
                    </a:cubicBezTo>
                    <a:cubicBezTo>
                      <a:pt x="14145" y="33335"/>
                      <a:pt x="14241" y="33157"/>
                      <a:pt x="14252" y="32966"/>
                    </a:cubicBezTo>
                    <a:cubicBezTo>
                      <a:pt x="14288" y="33193"/>
                      <a:pt x="14443" y="33383"/>
                      <a:pt x="14657" y="33466"/>
                    </a:cubicBezTo>
                    <a:cubicBezTo>
                      <a:pt x="14705" y="33478"/>
                      <a:pt x="14753" y="33490"/>
                      <a:pt x="14800" y="33490"/>
                    </a:cubicBezTo>
                    <a:cubicBezTo>
                      <a:pt x="15098" y="33490"/>
                      <a:pt x="15288" y="33204"/>
                      <a:pt x="15348" y="33038"/>
                    </a:cubicBezTo>
                    <a:cubicBezTo>
                      <a:pt x="15348" y="33026"/>
                      <a:pt x="15348" y="33014"/>
                      <a:pt x="15348" y="33014"/>
                    </a:cubicBezTo>
                    <a:cubicBezTo>
                      <a:pt x="15431" y="33276"/>
                      <a:pt x="15657" y="33478"/>
                      <a:pt x="15943" y="33538"/>
                    </a:cubicBezTo>
                    <a:cubicBezTo>
                      <a:pt x="15967" y="33550"/>
                      <a:pt x="15991" y="33550"/>
                      <a:pt x="16015" y="33550"/>
                    </a:cubicBezTo>
                    <a:cubicBezTo>
                      <a:pt x="16086" y="33550"/>
                      <a:pt x="16169" y="33526"/>
                      <a:pt x="16229" y="33478"/>
                    </a:cubicBezTo>
                    <a:cubicBezTo>
                      <a:pt x="16324" y="33395"/>
                      <a:pt x="16384" y="33288"/>
                      <a:pt x="16419" y="33169"/>
                    </a:cubicBezTo>
                    <a:cubicBezTo>
                      <a:pt x="16562" y="33312"/>
                      <a:pt x="16741" y="33395"/>
                      <a:pt x="16931" y="33431"/>
                    </a:cubicBezTo>
                    <a:lnTo>
                      <a:pt x="16967" y="33431"/>
                    </a:lnTo>
                    <a:cubicBezTo>
                      <a:pt x="17098" y="33419"/>
                      <a:pt x="17193" y="33300"/>
                      <a:pt x="17265" y="33157"/>
                    </a:cubicBezTo>
                    <a:cubicBezTo>
                      <a:pt x="17491" y="33335"/>
                      <a:pt x="17801" y="33550"/>
                      <a:pt x="18003" y="33550"/>
                    </a:cubicBezTo>
                    <a:lnTo>
                      <a:pt x="18015" y="33550"/>
                    </a:lnTo>
                    <a:cubicBezTo>
                      <a:pt x="18265" y="33538"/>
                      <a:pt x="18384" y="33312"/>
                      <a:pt x="18455" y="33133"/>
                    </a:cubicBezTo>
                    <a:lnTo>
                      <a:pt x="18527" y="33133"/>
                    </a:lnTo>
                    <a:cubicBezTo>
                      <a:pt x="18548" y="33135"/>
                      <a:pt x="18569" y="33136"/>
                      <a:pt x="18591" y="33136"/>
                    </a:cubicBezTo>
                    <a:cubicBezTo>
                      <a:pt x="18692" y="33136"/>
                      <a:pt x="18796" y="33115"/>
                      <a:pt x="18884" y="33085"/>
                    </a:cubicBezTo>
                    <a:cubicBezTo>
                      <a:pt x="19051" y="33002"/>
                      <a:pt x="19194" y="32871"/>
                      <a:pt x="19277" y="32716"/>
                    </a:cubicBezTo>
                    <a:lnTo>
                      <a:pt x="19467" y="32716"/>
                    </a:lnTo>
                    <a:cubicBezTo>
                      <a:pt x="19646" y="32657"/>
                      <a:pt x="19801" y="32538"/>
                      <a:pt x="19884" y="32371"/>
                    </a:cubicBezTo>
                    <a:cubicBezTo>
                      <a:pt x="19956" y="32252"/>
                      <a:pt x="20003" y="32133"/>
                      <a:pt x="20051" y="32002"/>
                    </a:cubicBezTo>
                    <a:cubicBezTo>
                      <a:pt x="20218" y="31919"/>
                      <a:pt x="20610" y="31692"/>
                      <a:pt x="20706" y="31335"/>
                    </a:cubicBezTo>
                    <a:cubicBezTo>
                      <a:pt x="20801" y="31049"/>
                      <a:pt x="20813" y="30752"/>
                      <a:pt x="20741" y="30466"/>
                    </a:cubicBezTo>
                    <a:cubicBezTo>
                      <a:pt x="20753" y="30430"/>
                      <a:pt x="20765" y="30406"/>
                      <a:pt x="20777" y="30371"/>
                    </a:cubicBezTo>
                    <a:cubicBezTo>
                      <a:pt x="20777" y="30359"/>
                      <a:pt x="20789" y="30335"/>
                      <a:pt x="20789" y="30311"/>
                    </a:cubicBezTo>
                    <a:lnTo>
                      <a:pt x="20789" y="30299"/>
                    </a:lnTo>
                    <a:cubicBezTo>
                      <a:pt x="20837" y="30168"/>
                      <a:pt x="20837" y="30014"/>
                      <a:pt x="20777" y="29883"/>
                    </a:cubicBezTo>
                    <a:cubicBezTo>
                      <a:pt x="21575" y="28906"/>
                      <a:pt x="22468" y="27037"/>
                      <a:pt x="22670" y="26620"/>
                    </a:cubicBezTo>
                    <a:lnTo>
                      <a:pt x="22670" y="26620"/>
                    </a:lnTo>
                    <a:cubicBezTo>
                      <a:pt x="22408" y="28275"/>
                      <a:pt x="21992" y="30359"/>
                      <a:pt x="21420" y="31323"/>
                    </a:cubicBezTo>
                    <a:cubicBezTo>
                      <a:pt x="21372" y="31407"/>
                      <a:pt x="21396" y="31514"/>
                      <a:pt x="21480" y="31561"/>
                    </a:cubicBezTo>
                    <a:cubicBezTo>
                      <a:pt x="21503" y="31573"/>
                      <a:pt x="21539" y="31585"/>
                      <a:pt x="21575" y="31585"/>
                    </a:cubicBezTo>
                    <a:cubicBezTo>
                      <a:pt x="21634" y="31585"/>
                      <a:pt x="21682" y="31549"/>
                      <a:pt x="21718" y="31502"/>
                    </a:cubicBezTo>
                    <a:cubicBezTo>
                      <a:pt x="22349" y="30466"/>
                      <a:pt x="22789" y="28204"/>
                      <a:pt x="23039" y="26501"/>
                    </a:cubicBezTo>
                    <a:cubicBezTo>
                      <a:pt x="23182" y="25608"/>
                      <a:pt x="23266" y="24870"/>
                      <a:pt x="23289" y="24596"/>
                    </a:cubicBezTo>
                    <a:cubicBezTo>
                      <a:pt x="23551" y="24525"/>
                      <a:pt x="23849" y="24453"/>
                      <a:pt x="24206" y="24358"/>
                    </a:cubicBezTo>
                    <a:cubicBezTo>
                      <a:pt x="24932" y="24191"/>
                      <a:pt x="25623" y="23858"/>
                      <a:pt x="26194" y="23382"/>
                    </a:cubicBezTo>
                    <a:lnTo>
                      <a:pt x="26194" y="23382"/>
                    </a:lnTo>
                    <a:cubicBezTo>
                      <a:pt x="26111" y="24037"/>
                      <a:pt x="25980" y="24703"/>
                      <a:pt x="25790" y="25346"/>
                    </a:cubicBezTo>
                    <a:cubicBezTo>
                      <a:pt x="25565" y="26103"/>
                      <a:pt x="25188" y="27012"/>
                      <a:pt x="24612" y="27398"/>
                    </a:cubicBezTo>
                    <a:lnTo>
                      <a:pt x="24612" y="27398"/>
                    </a:lnTo>
                    <a:cubicBezTo>
                      <a:pt x="24719" y="26485"/>
                      <a:pt x="24861" y="25857"/>
                      <a:pt x="25028" y="25501"/>
                    </a:cubicBezTo>
                    <a:cubicBezTo>
                      <a:pt x="25063" y="25406"/>
                      <a:pt x="25028" y="25299"/>
                      <a:pt x="24944" y="25263"/>
                    </a:cubicBezTo>
                    <a:cubicBezTo>
                      <a:pt x="24919" y="25254"/>
                      <a:pt x="24894" y="25249"/>
                      <a:pt x="24869" y="25249"/>
                    </a:cubicBezTo>
                    <a:cubicBezTo>
                      <a:pt x="24798" y="25249"/>
                      <a:pt x="24733" y="25285"/>
                      <a:pt x="24706" y="25346"/>
                    </a:cubicBezTo>
                    <a:cubicBezTo>
                      <a:pt x="24504" y="25775"/>
                      <a:pt x="24349" y="26513"/>
                      <a:pt x="24230" y="27608"/>
                    </a:cubicBezTo>
                    <a:cubicBezTo>
                      <a:pt x="24182" y="27656"/>
                      <a:pt x="24170" y="27728"/>
                      <a:pt x="24194" y="27787"/>
                    </a:cubicBezTo>
                    <a:cubicBezTo>
                      <a:pt x="24194" y="27787"/>
                      <a:pt x="24206" y="27799"/>
                      <a:pt x="24206" y="27799"/>
                    </a:cubicBezTo>
                    <a:cubicBezTo>
                      <a:pt x="24099" y="28775"/>
                      <a:pt x="24039" y="29859"/>
                      <a:pt x="23992" y="30740"/>
                    </a:cubicBezTo>
                    <a:cubicBezTo>
                      <a:pt x="23968" y="31168"/>
                      <a:pt x="23944" y="31573"/>
                      <a:pt x="23908" y="31907"/>
                    </a:cubicBezTo>
                    <a:cubicBezTo>
                      <a:pt x="23813" y="33169"/>
                      <a:pt x="23599" y="33514"/>
                      <a:pt x="23158" y="34205"/>
                    </a:cubicBezTo>
                    <a:cubicBezTo>
                      <a:pt x="23015" y="34431"/>
                      <a:pt x="22861" y="34681"/>
                      <a:pt x="22682" y="35002"/>
                    </a:cubicBezTo>
                    <a:cubicBezTo>
                      <a:pt x="21932" y="36312"/>
                      <a:pt x="18432" y="39229"/>
                      <a:pt x="17455" y="39503"/>
                    </a:cubicBezTo>
                    <a:cubicBezTo>
                      <a:pt x="16803" y="39685"/>
                      <a:pt x="15484" y="39901"/>
                      <a:pt x="14041" y="39901"/>
                    </a:cubicBezTo>
                    <a:cubicBezTo>
                      <a:pt x="13036" y="39901"/>
                      <a:pt x="11969" y="39796"/>
                      <a:pt x="11026" y="39503"/>
                    </a:cubicBezTo>
                    <a:cubicBezTo>
                      <a:pt x="8716" y="38788"/>
                      <a:pt x="5335" y="34085"/>
                      <a:pt x="4894" y="33312"/>
                    </a:cubicBezTo>
                    <a:cubicBezTo>
                      <a:pt x="4632" y="32871"/>
                      <a:pt x="4537" y="30859"/>
                      <a:pt x="4477" y="29525"/>
                    </a:cubicBezTo>
                    <a:cubicBezTo>
                      <a:pt x="4442" y="28978"/>
                      <a:pt x="4418" y="28501"/>
                      <a:pt x="4394" y="28251"/>
                    </a:cubicBezTo>
                    <a:cubicBezTo>
                      <a:pt x="4370" y="28037"/>
                      <a:pt x="4335" y="27775"/>
                      <a:pt x="4275" y="27478"/>
                    </a:cubicBezTo>
                    <a:cubicBezTo>
                      <a:pt x="4287" y="27418"/>
                      <a:pt x="4275" y="27358"/>
                      <a:pt x="4239" y="27311"/>
                    </a:cubicBezTo>
                    <a:cubicBezTo>
                      <a:pt x="4085" y="26573"/>
                      <a:pt x="3870" y="25823"/>
                      <a:pt x="3870" y="25823"/>
                    </a:cubicBezTo>
                    <a:cubicBezTo>
                      <a:pt x="3846" y="25732"/>
                      <a:pt x="3777" y="25693"/>
                      <a:pt x="3707" y="25693"/>
                    </a:cubicBezTo>
                    <a:cubicBezTo>
                      <a:pt x="3601" y="25693"/>
                      <a:pt x="3494" y="25782"/>
                      <a:pt x="3537" y="25918"/>
                    </a:cubicBezTo>
                    <a:cubicBezTo>
                      <a:pt x="3537" y="25918"/>
                      <a:pt x="3644" y="26335"/>
                      <a:pt x="3763" y="26835"/>
                    </a:cubicBezTo>
                    <a:cubicBezTo>
                      <a:pt x="3061" y="26084"/>
                      <a:pt x="2346" y="25192"/>
                      <a:pt x="2239" y="24632"/>
                    </a:cubicBezTo>
                    <a:cubicBezTo>
                      <a:pt x="2132" y="24120"/>
                      <a:pt x="2001" y="23608"/>
                      <a:pt x="1834" y="23120"/>
                    </a:cubicBezTo>
                    <a:close/>
                    <a:moveTo>
                      <a:pt x="14790" y="1"/>
                    </a:moveTo>
                    <a:cubicBezTo>
                      <a:pt x="14602" y="1"/>
                      <a:pt x="14411" y="4"/>
                      <a:pt x="14217" y="10"/>
                    </a:cubicBezTo>
                    <a:cubicBezTo>
                      <a:pt x="4858" y="308"/>
                      <a:pt x="382" y="6927"/>
                      <a:pt x="191" y="11523"/>
                    </a:cubicBezTo>
                    <a:cubicBezTo>
                      <a:pt x="1" y="16024"/>
                      <a:pt x="691" y="20215"/>
                      <a:pt x="965" y="21453"/>
                    </a:cubicBezTo>
                    <a:cubicBezTo>
                      <a:pt x="1048" y="21786"/>
                      <a:pt x="1144" y="22155"/>
                      <a:pt x="1287" y="22608"/>
                    </a:cubicBezTo>
                    <a:lnTo>
                      <a:pt x="1418" y="23013"/>
                    </a:lnTo>
                    <a:cubicBezTo>
                      <a:pt x="1608" y="23560"/>
                      <a:pt x="1763" y="24120"/>
                      <a:pt x="1882" y="24703"/>
                    </a:cubicBezTo>
                    <a:cubicBezTo>
                      <a:pt x="2060" y="25620"/>
                      <a:pt x="3430" y="27025"/>
                      <a:pt x="3906" y="27489"/>
                    </a:cubicBezTo>
                    <a:cubicBezTo>
                      <a:pt x="3965" y="27799"/>
                      <a:pt x="4013" y="28073"/>
                      <a:pt x="4037" y="28287"/>
                    </a:cubicBezTo>
                    <a:cubicBezTo>
                      <a:pt x="4061" y="28537"/>
                      <a:pt x="4085" y="29002"/>
                      <a:pt x="4108" y="29537"/>
                    </a:cubicBezTo>
                    <a:cubicBezTo>
                      <a:pt x="4204" y="31418"/>
                      <a:pt x="4299" y="33014"/>
                      <a:pt x="4573" y="33490"/>
                    </a:cubicBezTo>
                    <a:cubicBezTo>
                      <a:pt x="4870" y="34014"/>
                      <a:pt x="8383" y="39062"/>
                      <a:pt x="10907" y="39848"/>
                    </a:cubicBezTo>
                    <a:cubicBezTo>
                      <a:pt x="11846" y="40113"/>
                      <a:pt x="12827" y="40255"/>
                      <a:pt x="13800" y="40255"/>
                    </a:cubicBezTo>
                    <a:cubicBezTo>
                      <a:pt x="13876" y="40255"/>
                      <a:pt x="13951" y="40255"/>
                      <a:pt x="14026" y="40253"/>
                    </a:cubicBezTo>
                    <a:cubicBezTo>
                      <a:pt x="14072" y="40253"/>
                      <a:pt x="14117" y="40254"/>
                      <a:pt x="14163" y="40254"/>
                    </a:cubicBezTo>
                    <a:cubicBezTo>
                      <a:pt x="15296" y="40254"/>
                      <a:pt x="16428" y="40111"/>
                      <a:pt x="17539" y="39848"/>
                    </a:cubicBezTo>
                    <a:cubicBezTo>
                      <a:pt x="18622" y="39550"/>
                      <a:pt x="22158" y="36610"/>
                      <a:pt x="22980" y="35181"/>
                    </a:cubicBezTo>
                    <a:cubicBezTo>
                      <a:pt x="23158" y="34859"/>
                      <a:pt x="23313" y="34621"/>
                      <a:pt x="23444" y="34407"/>
                    </a:cubicBezTo>
                    <a:cubicBezTo>
                      <a:pt x="23908" y="33693"/>
                      <a:pt x="24158" y="33288"/>
                      <a:pt x="24266" y="31942"/>
                    </a:cubicBezTo>
                    <a:cubicBezTo>
                      <a:pt x="24289" y="31609"/>
                      <a:pt x="24313" y="31192"/>
                      <a:pt x="24337" y="30764"/>
                    </a:cubicBezTo>
                    <a:cubicBezTo>
                      <a:pt x="24385" y="29883"/>
                      <a:pt x="24456" y="28799"/>
                      <a:pt x="24551" y="27835"/>
                    </a:cubicBezTo>
                    <a:cubicBezTo>
                      <a:pt x="26123" y="27180"/>
                      <a:pt x="26575" y="23525"/>
                      <a:pt x="26575" y="23120"/>
                    </a:cubicBezTo>
                    <a:cubicBezTo>
                      <a:pt x="26575" y="23048"/>
                      <a:pt x="26599" y="22965"/>
                      <a:pt x="26623" y="22894"/>
                    </a:cubicBezTo>
                    <a:cubicBezTo>
                      <a:pt x="26671" y="22751"/>
                      <a:pt x="26742" y="22536"/>
                      <a:pt x="26825" y="22298"/>
                    </a:cubicBezTo>
                    <a:cubicBezTo>
                      <a:pt x="27171" y="21370"/>
                      <a:pt x="27671" y="19977"/>
                      <a:pt x="27778" y="18453"/>
                    </a:cubicBezTo>
                    <a:cubicBezTo>
                      <a:pt x="27921" y="16226"/>
                      <a:pt x="27790" y="9868"/>
                      <a:pt x="27135" y="8213"/>
                    </a:cubicBezTo>
                    <a:cubicBezTo>
                      <a:pt x="26157" y="5723"/>
                      <a:pt x="22995" y="1"/>
                      <a:pt x="1479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8" name="Google Shape;2038;p40"/>
              <p:cNvSpPr/>
              <p:nvPr/>
            </p:nvSpPr>
            <p:spPr>
              <a:xfrm>
                <a:off x="4534412" y="1135892"/>
                <a:ext cx="80253" cy="104996"/>
              </a:xfrm>
              <a:custGeom>
                <a:avLst/>
                <a:gdLst/>
                <a:ahLst/>
                <a:cxnLst/>
                <a:rect l="l" t="t" r="r" b="b"/>
                <a:pathLst>
                  <a:path w="6526" h="8538" extrusionOk="0">
                    <a:moveTo>
                      <a:pt x="3322" y="1"/>
                    </a:moveTo>
                    <a:cubicBezTo>
                      <a:pt x="2370" y="1"/>
                      <a:pt x="1834" y="1025"/>
                      <a:pt x="1477" y="1715"/>
                    </a:cubicBezTo>
                    <a:lnTo>
                      <a:pt x="1441" y="1787"/>
                    </a:lnTo>
                    <a:cubicBezTo>
                      <a:pt x="1132" y="2382"/>
                      <a:pt x="1" y="5656"/>
                      <a:pt x="239" y="6823"/>
                    </a:cubicBezTo>
                    <a:cubicBezTo>
                      <a:pt x="453" y="7871"/>
                      <a:pt x="965" y="8383"/>
                      <a:pt x="1858" y="8442"/>
                    </a:cubicBezTo>
                    <a:cubicBezTo>
                      <a:pt x="1896" y="8445"/>
                      <a:pt x="1933" y="8446"/>
                      <a:pt x="1970" y="8446"/>
                    </a:cubicBezTo>
                    <a:cubicBezTo>
                      <a:pt x="2263" y="8446"/>
                      <a:pt x="2546" y="8364"/>
                      <a:pt x="2811" y="8216"/>
                    </a:cubicBezTo>
                    <a:cubicBezTo>
                      <a:pt x="2925" y="8143"/>
                      <a:pt x="3049" y="8107"/>
                      <a:pt x="3182" y="8107"/>
                    </a:cubicBezTo>
                    <a:cubicBezTo>
                      <a:pt x="3201" y="8107"/>
                      <a:pt x="3220" y="8108"/>
                      <a:pt x="3239" y="8109"/>
                    </a:cubicBezTo>
                    <a:cubicBezTo>
                      <a:pt x="3394" y="8145"/>
                      <a:pt x="3549" y="8192"/>
                      <a:pt x="3703" y="8252"/>
                    </a:cubicBezTo>
                    <a:cubicBezTo>
                      <a:pt x="4049" y="8407"/>
                      <a:pt x="4418" y="8502"/>
                      <a:pt x="4799" y="8538"/>
                    </a:cubicBezTo>
                    <a:cubicBezTo>
                      <a:pt x="4966" y="8538"/>
                      <a:pt x="5120" y="8502"/>
                      <a:pt x="5275" y="8431"/>
                    </a:cubicBezTo>
                    <a:cubicBezTo>
                      <a:pt x="5906" y="8133"/>
                      <a:pt x="6525" y="7264"/>
                      <a:pt x="6382" y="6061"/>
                    </a:cubicBezTo>
                    <a:cubicBezTo>
                      <a:pt x="6192" y="4906"/>
                      <a:pt x="5882" y="3775"/>
                      <a:pt x="5478" y="2680"/>
                    </a:cubicBezTo>
                    <a:cubicBezTo>
                      <a:pt x="4811" y="918"/>
                      <a:pt x="4096" y="1"/>
                      <a:pt x="334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40"/>
              <p:cNvSpPr/>
              <p:nvPr/>
            </p:nvSpPr>
            <p:spPr>
              <a:xfrm>
                <a:off x="4440853" y="1091363"/>
                <a:ext cx="103963" cy="99782"/>
              </a:xfrm>
              <a:custGeom>
                <a:avLst/>
                <a:gdLst/>
                <a:ahLst/>
                <a:cxnLst/>
                <a:rect l="l" t="t" r="r" b="b"/>
                <a:pathLst>
                  <a:path w="8454" h="8114" extrusionOk="0">
                    <a:moveTo>
                      <a:pt x="5415" y="0"/>
                    </a:moveTo>
                    <a:cubicBezTo>
                      <a:pt x="4540" y="0"/>
                      <a:pt x="1173" y="739"/>
                      <a:pt x="584" y="1848"/>
                    </a:cubicBezTo>
                    <a:cubicBezTo>
                      <a:pt x="203" y="2550"/>
                      <a:pt x="1" y="3336"/>
                      <a:pt x="1" y="4134"/>
                    </a:cubicBezTo>
                    <a:cubicBezTo>
                      <a:pt x="1" y="4741"/>
                      <a:pt x="346" y="7801"/>
                      <a:pt x="1275" y="8051"/>
                    </a:cubicBezTo>
                    <a:cubicBezTo>
                      <a:pt x="1432" y="8091"/>
                      <a:pt x="1598" y="8114"/>
                      <a:pt x="1766" y="8114"/>
                    </a:cubicBezTo>
                    <a:cubicBezTo>
                      <a:pt x="1800" y="8114"/>
                      <a:pt x="1835" y="8113"/>
                      <a:pt x="1870" y="8111"/>
                    </a:cubicBezTo>
                    <a:cubicBezTo>
                      <a:pt x="2537" y="8087"/>
                      <a:pt x="3191" y="8039"/>
                      <a:pt x="3846" y="7944"/>
                    </a:cubicBezTo>
                    <a:cubicBezTo>
                      <a:pt x="4334" y="7884"/>
                      <a:pt x="4787" y="7825"/>
                      <a:pt x="5025" y="7825"/>
                    </a:cubicBezTo>
                    <a:cubicBezTo>
                      <a:pt x="5442" y="7825"/>
                      <a:pt x="6120" y="7611"/>
                      <a:pt x="6716" y="7277"/>
                    </a:cubicBezTo>
                    <a:cubicBezTo>
                      <a:pt x="7156" y="7039"/>
                      <a:pt x="7918" y="6539"/>
                      <a:pt x="8168" y="5837"/>
                    </a:cubicBezTo>
                    <a:cubicBezTo>
                      <a:pt x="8454" y="5003"/>
                      <a:pt x="8311" y="3765"/>
                      <a:pt x="7728" y="2158"/>
                    </a:cubicBezTo>
                    <a:cubicBezTo>
                      <a:pt x="7382" y="1205"/>
                      <a:pt x="6335" y="62"/>
                      <a:pt x="5489" y="2"/>
                    </a:cubicBezTo>
                    <a:cubicBezTo>
                      <a:pt x="5467" y="1"/>
                      <a:pt x="5442" y="0"/>
                      <a:pt x="541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40"/>
              <p:cNvSpPr/>
              <p:nvPr/>
            </p:nvSpPr>
            <p:spPr>
              <a:xfrm>
                <a:off x="4604397" y="1093073"/>
                <a:ext cx="107628" cy="98183"/>
              </a:xfrm>
              <a:custGeom>
                <a:avLst/>
                <a:gdLst/>
                <a:ahLst/>
                <a:cxnLst/>
                <a:rect l="l" t="t" r="r" b="b"/>
                <a:pathLst>
                  <a:path w="8752" h="7984" extrusionOk="0">
                    <a:moveTo>
                      <a:pt x="3543" y="0"/>
                    </a:moveTo>
                    <a:cubicBezTo>
                      <a:pt x="3175" y="0"/>
                      <a:pt x="2792" y="36"/>
                      <a:pt x="2394" y="114"/>
                    </a:cubicBezTo>
                    <a:cubicBezTo>
                      <a:pt x="1180" y="352"/>
                      <a:pt x="1" y="2792"/>
                      <a:pt x="144" y="4209"/>
                    </a:cubicBezTo>
                    <a:cubicBezTo>
                      <a:pt x="298" y="5602"/>
                      <a:pt x="1346" y="7233"/>
                      <a:pt x="3406" y="7757"/>
                    </a:cubicBezTo>
                    <a:cubicBezTo>
                      <a:pt x="3966" y="7900"/>
                      <a:pt x="4549" y="7984"/>
                      <a:pt x="5132" y="7984"/>
                    </a:cubicBezTo>
                    <a:cubicBezTo>
                      <a:pt x="6228" y="7984"/>
                      <a:pt x="7085" y="7662"/>
                      <a:pt x="7478" y="7043"/>
                    </a:cubicBezTo>
                    <a:cubicBezTo>
                      <a:pt x="7978" y="6257"/>
                      <a:pt x="8752" y="4305"/>
                      <a:pt x="8514" y="3209"/>
                    </a:cubicBezTo>
                    <a:cubicBezTo>
                      <a:pt x="8282" y="2113"/>
                      <a:pt x="6380" y="0"/>
                      <a:pt x="354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1" name="Google Shape;2041;p40"/>
              <p:cNvSpPr/>
              <p:nvPr/>
            </p:nvSpPr>
            <p:spPr>
              <a:xfrm>
                <a:off x="4703527" y="1074196"/>
                <a:ext cx="27534" cy="127599"/>
              </a:xfrm>
              <a:custGeom>
                <a:avLst/>
                <a:gdLst/>
                <a:ahLst/>
                <a:cxnLst/>
                <a:rect l="l" t="t" r="r" b="b"/>
                <a:pathLst>
                  <a:path w="2239" h="10376" extrusionOk="0">
                    <a:moveTo>
                      <a:pt x="470" y="0"/>
                    </a:moveTo>
                    <a:cubicBezTo>
                      <a:pt x="390" y="0"/>
                      <a:pt x="318" y="55"/>
                      <a:pt x="298" y="136"/>
                    </a:cubicBezTo>
                    <a:cubicBezTo>
                      <a:pt x="286" y="184"/>
                      <a:pt x="0" y="1494"/>
                      <a:pt x="322" y="2113"/>
                    </a:cubicBezTo>
                    <a:cubicBezTo>
                      <a:pt x="691" y="2863"/>
                      <a:pt x="1358" y="4423"/>
                      <a:pt x="1465" y="5542"/>
                    </a:cubicBezTo>
                    <a:cubicBezTo>
                      <a:pt x="1477" y="6042"/>
                      <a:pt x="1453" y="6530"/>
                      <a:pt x="1381" y="7018"/>
                    </a:cubicBezTo>
                    <a:cubicBezTo>
                      <a:pt x="1227" y="8316"/>
                      <a:pt x="1072" y="9780"/>
                      <a:pt x="1905" y="10352"/>
                    </a:cubicBezTo>
                    <a:cubicBezTo>
                      <a:pt x="1929" y="10364"/>
                      <a:pt x="1965" y="10376"/>
                      <a:pt x="2001" y="10376"/>
                    </a:cubicBezTo>
                    <a:cubicBezTo>
                      <a:pt x="2179" y="10376"/>
                      <a:pt x="2239" y="10161"/>
                      <a:pt x="2096" y="10054"/>
                    </a:cubicBezTo>
                    <a:cubicBezTo>
                      <a:pt x="1441" y="9614"/>
                      <a:pt x="1596" y="8256"/>
                      <a:pt x="1727" y="7066"/>
                    </a:cubicBezTo>
                    <a:cubicBezTo>
                      <a:pt x="1810" y="6554"/>
                      <a:pt x="1834" y="6030"/>
                      <a:pt x="1810" y="5506"/>
                    </a:cubicBezTo>
                    <a:cubicBezTo>
                      <a:pt x="1667" y="4077"/>
                      <a:pt x="739" y="2172"/>
                      <a:pt x="631" y="1958"/>
                    </a:cubicBezTo>
                    <a:cubicBezTo>
                      <a:pt x="417" y="1529"/>
                      <a:pt x="572" y="553"/>
                      <a:pt x="643" y="208"/>
                    </a:cubicBezTo>
                    <a:cubicBezTo>
                      <a:pt x="667" y="113"/>
                      <a:pt x="608" y="17"/>
                      <a:pt x="512" y="5"/>
                    </a:cubicBezTo>
                    <a:cubicBezTo>
                      <a:pt x="498" y="2"/>
                      <a:pt x="484" y="0"/>
                      <a:pt x="47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40"/>
              <p:cNvSpPr/>
              <p:nvPr/>
            </p:nvSpPr>
            <p:spPr>
              <a:xfrm>
                <a:off x="4417278" y="1078045"/>
                <a:ext cx="19774" cy="116875"/>
              </a:xfrm>
              <a:custGeom>
                <a:avLst/>
                <a:gdLst/>
                <a:ahLst/>
                <a:cxnLst/>
                <a:rect l="l" t="t" r="r" b="b"/>
                <a:pathLst>
                  <a:path w="1608" h="9504" extrusionOk="0">
                    <a:moveTo>
                      <a:pt x="1164" y="1"/>
                    </a:moveTo>
                    <a:cubicBezTo>
                      <a:pt x="1158" y="1"/>
                      <a:pt x="1151" y="1"/>
                      <a:pt x="1144" y="2"/>
                    </a:cubicBezTo>
                    <a:cubicBezTo>
                      <a:pt x="1048" y="14"/>
                      <a:pt x="977" y="97"/>
                      <a:pt x="1001" y="204"/>
                    </a:cubicBezTo>
                    <a:cubicBezTo>
                      <a:pt x="1001" y="216"/>
                      <a:pt x="1251" y="2205"/>
                      <a:pt x="1001" y="3026"/>
                    </a:cubicBezTo>
                    <a:cubicBezTo>
                      <a:pt x="929" y="3229"/>
                      <a:pt x="846" y="3479"/>
                      <a:pt x="751" y="3729"/>
                    </a:cubicBezTo>
                    <a:cubicBezTo>
                      <a:pt x="417" y="4598"/>
                      <a:pt x="1" y="5681"/>
                      <a:pt x="144" y="6693"/>
                    </a:cubicBezTo>
                    <a:cubicBezTo>
                      <a:pt x="191" y="7074"/>
                      <a:pt x="274" y="7455"/>
                      <a:pt x="370" y="7824"/>
                    </a:cubicBezTo>
                    <a:cubicBezTo>
                      <a:pt x="513" y="8360"/>
                      <a:pt x="608" y="8753"/>
                      <a:pt x="465" y="9289"/>
                    </a:cubicBezTo>
                    <a:cubicBezTo>
                      <a:pt x="429" y="9384"/>
                      <a:pt x="489" y="9479"/>
                      <a:pt x="584" y="9503"/>
                    </a:cubicBezTo>
                    <a:lnTo>
                      <a:pt x="632" y="9503"/>
                    </a:lnTo>
                    <a:cubicBezTo>
                      <a:pt x="715" y="9503"/>
                      <a:pt x="786" y="9444"/>
                      <a:pt x="798" y="9372"/>
                    </a:cubicBezTo>
                    <a:cubicBezTo>
                      <a:pt x="965" y="8753"/>
                      <a:pt x="858" y="8301"/>
                      <a:pt x="715" y="7729"/>
                    </a:cubicBezTo>
                    <a:cubicBezTo>
                      <a:pt x="620" y="7372"/>
                      <a:pt x="548" y="7003"/>
                      <a:pt x="489" y="6634"/>
                    </a:cubicBezTo>
                    <a:cubicBezTo>
                      <a:pt x="370" y="5717"/>
                      <a:pt x="763" y="4681"/>
                      <a:pt x="1072" y="3848"/>
                    </a:cubicBezTo>
                    <a:cubicBezTo>
                      <a:pt x="1179" y="3586"/>
                      <a:pt x="1275" y="3336"/>
                      <a:pt x="1334" y="3121"/>
                    </a:cubicBezTo>
                    <a:cubicBezTo>
                      <a:pt x="1608" y="2228"/>
                      <a:pt x="1358" y="228"/>
                      <a:pt x="1334" y="145"/>
                    </a:cubicBezTo>
                    <a:cubicBezTo>
                      <a:pt x="1323" y="68"/>
                      <a:pt x="1251" y="1"/>
                      <a:pt x="1164"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40"/>
              <p:cNvSpPr/>
              <p:nvPr/>
            </p:nvSpPr>
            <p:spPr>
              <a:xfrm>
                <a:off x="4704548" y="826807"/>
                <a:ext cx="54183" cy="87570"/>
              </a:xfrm>
              <a:custGeom>
                <a:avLst/>
                <a:gdLst/>
                <a:ahLst/>
                <a:cxnLst/>
                <a:rect l="l" t="t" r="r" b="b"/>
                <a:pathLst>
                  <a:path w="4406" h="7121" extrusionOk="0">
                    <a:moveTo>
                      <a:pt x="4406" y="1"/>
                    </a:moveTo>
                    <a:lnTo>
                      <a:pt x="4406" y="1"/>
                    </a:lnTo>
                    <a:cubicBezTo>
                      <a:pt x="3025" y="1894"/>
                      <a:pt x="1620" y="3775"/>
                      <a:pt x="370" y="5764"/>
                    </a:cubicBezTo>
                    <a:cubicBezTo>
                      <a:pt x="239" y="5966"/>
                      <a:pt x="120" y="6168"/>
                      <a:pt x="1" y="6383"/>
                    </a:cubicBezTo>
                    <a:cubicBezTo>
                      <a:pt x="501" y="6609"/>
                      <a:pt x="1001" y="6859"/>
                      <a:pt x="1489" y="7121"/>
                    </a:cubicBezTo>
                    <a:cubicBezTo>
                      <a:pt x="1894" y="6252"/>
                      <a:pt x="2275" y="5359"/>
                      <a:pt x="2644" y="4466"/>
                    </a:cubicBezTo>
                    <a:cubicBezTo>
                      <a:pt x="3263" y="2989"/>
                      <a:pt x="3835" y="1489"/>
                      <a:pt x="440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40"/>
              <p:cNvSpPr/>
              <p:nvPr/>
            </p:nvSpPr>
            <p:spPr>
              <a:xfrm>
                <a:off x="4653895" y="668538"/>
                <a:ext cx="87128" cy="225930"/>
              </a:xfrm>
              <a:custGeom>
                <a:avLst/>
                <a:gdLst/>
                <a:ahLst/>
                <a:cxnLst/>
                <a:rect l="l" t="t" r="r" b="b"/>
                <a:pathLst>
                  <a:path w="7085" h="18372" extrusionOk="0">
                    <a:moveTo>
                      <a:pt x="7084" y="0"/>
                    </a:moveTo>
                    <a:lnTo>
                      <a:pt x="7084" y="0"/>
                    </a:lnTo>
                    <a:cubicBezTo>
                      <a:pt x="6656" y="810"/>
                      <a:pt x="6227" y="1620"/>
                      <a:pt x="5834" y="2441"/>
                    </a:cubicBezTo>
                    <a:cubicBezTo>
                      <a:pt x="5417" y="3310"/>
                      <a:pt x="5036" y="4191"/>
                      <a:pt x="4679" y="5084"/>
                    </a:cubicBezTo>
                    <a:cubicBezTo>
                      <a:pt x="3965" y="6823"/>
                      <a:pt x="3322" y="8597"/>
                      <a:pt x="2679" y="10359"/>
                    </a:cubicBezTo>
                    <a:cubicBezTo>
                      <a:pt x="2036" y="12097"/>
                      <a:pt x="1346" y="13812"/>
                      <a:pt x="738" y="15562"/>
                    </a:cubicBezTo>
                    <a:cubicBezTo>
                      <a:pt x="488" y="16300"/>
                      <a:pt x="238" y="17038"/>
                      <a:pt x="0" y="17776"/>
                    </a:cubicBezTo>
                    <a:cubicBezTo>
                      <a:pt x="655" y="17943"/>
                      <a:pt x="1298" y="18145"/>
                      <a:pt x="1929" y="18372"/>
                    </a:cubicBezTo>
                    <a:cubicBezTo>
                      <a:pt x="2274" y="17622"/>
                      <a:pt x="2620" y="16883"/>
                      <a:pt x="2953" y="16133"/>
                    </a:cubicBezTo>
                    <a:cubicBezTo>
                      <a:pt x="3751" y="14371"/>
                      <a:pt x="4417" y="12549"/>
                      <a:pt x="4965" y="10692"/>
                    </a:cubicBezTo>
                    <a:cubicBezTo>
                      <a:pt x="5453" y="8882"/>
                      <a:pt x="5858" y="7049"/>
                      <a:pt x="6168" y="5203"/>
                    </a:cubicBezTo>
                    <a:cubicBezTo>
                      <a:pt x="6310" y="4334"/>
                      <a:pt x="6465" y="3465"/>
                      <a:pt x="6608" y="2596"/>
                    </a:cubicBezTo>
                    <a:cubicBezTo>
                      <a:pt x="6763" y="1727"/>
                      <a:pt x="6906" y="869"/>
                      <a:pt x="708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40"/>
              <p:cNvSpPr/>
              <p:nvPr/>
            </p:nvSpPr>
            <p:spPr>
              <a:xfrm>
                <a:off x="4597080" y="799433"/>
                <a:ext cx="27682" cy="80684"/>
              </a:xfrm>
              <a:custGeom>
                <a:avLst/>
                <a:gdLst/>
                <a:ahLst/>
                <a:cxnLst/>
                <a:rect l="l" t="t" r="r" b="b"/>
                <a:pathLst>
                  <a:path w="2251" h="6561" extrusionOk="0">
                    <a:moveTo>
                      <a:pt x="2251" y="0"/>
                    </a:moveTo>
                    <a:lnTo>
                      <a:pt x="2251" y="0"/>
                    </a:lnTo>
                    <a:cubicBezTo>
                      <a:pt x="1453" y="2108"/>
                      <a:pt x="632" y="4191"/>
                      <a:pt x="1" y="6346"/>
                    </a:cubicBezTo>
                    <a:cubicBezTo>
                      <a:pt x="632" y="6394"/>
                      <a:pt x="1263" y="6466"/>
                      <a:pt x="1894" y="6561"/>
                    </a:cubicBezTo>
                    <a:cubicBezTo>
                      <a:pt x="1953" y="5882"/>
                      <a:pt x="2001" y="5203"/>
                      <a:pt x="2036" y="4525"/>
                    </a:cubicBezTo>
                    <a:cubicBezTo>
                      <a:pt x="2132" y="3025"/>
                      <a:pt x="2179" y="1513"/>
                      <a:pt x="225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40"/>
              <p:cNvSpPr/>
              <p:nvPr/>
            </p:nvSpPr>
            <p:spPr>
              <a:xfrm>
                <a:off x="4175399" y="1216134"/>
                <a:ext cx="2792" cy="455"/>
              </a:xfrm>
              <a:custGeom>
                <a:avLst/>
                <a:gdLst/>
                <a:ahLst/>
                <a:cxnLst/>
                <a:rect l="l" t="t" r="r" b="b"/>
                <a:pathLst>
                  <a:path w="227" h="37" extrusionOk="0">
                    <a:moveTo>
                      <a:pt x="1" y="1"/>
                    </a:moveTo>
                    <a:lnTo>
                      <a:pt x="227" y="36"/>
                    </a:lnTo>
                    <a:lnTo>
                      <a:pt x="84" y="12"/>
                    </a:ln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40"/>
              <p:cNvSpPr/>
              <p:nvPr/>
            </p:nvSpPr>
            <p:spPr>
              <a:xfrm>
                <a:off x="4346420" y="857994"/>
                <a:ext cx="60036" cy="81139"/>
              </a:xfrm>
              <a:custGeom>
                <a:avLst/>
                <a:gdLst/>
                <a:ahLst/>
                <a:cxnLst/>
                <a:rect l="l" t="t" r="r" b="b"/>
                <a:pathLst>
                  <a:path w="4882" h="6598" extrusionOk="0">
                    <a:moveTo>
                      <a:pt x="0" y="1"/>
                    </a:moveTo>
                    <a:lnTo>
                      <a:pt x="0" y="1"/>
                    </a:lnTo>
                    <a:cubicBezTo>
                      <a:pt x="857" y="2037"/>
                      <a:pt x="1643" y="4097"/>
                      <a:pt x="2643" y="6073"/>
                    </a:cubicBezTo>
                    <a:cubicBezTo>
                      <a:pt x="2738" y="6252"/>
                      <a:pt x="2834" y="6430"/>
                      <a:pt x="2929" y="6597"/>
                    </a:cubicBezTo>
                    <a:cubicBezTo>
                      <a:pt x="3560" y="6133"/>
                      <a:pt x="4215" y="5692"/>
                      <a:pt x="4882" y="5287"/>
                    </a:cubicBezTo>
                    <a:cubicBezTo>
                      <a:pt x="4584" y="4871"/>
                      <a:pt x="4274" y="4466"/>
                      <a:pt x="3953" y="4061"/>
                    </a:cubicBezTo>
                    <a:cubicBezTo>
                      <a:pt x="2750" y="2597"/>
                      <a:pt x="1429" y="1239"/>
                      <a:pt x="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40"/>
              <p:cNvSpPr/>
              <p:nvPr/>
            </p:nvSpPr>
            <p:spPr>
              <a:xfrm>
                <a:off x="4760194" y="757560"/>
                <a:ext cx="159314" cy="198260"/>
              </a:xfrm>
              <a:custGeom>
                <a:avLst/>
                <a:gdLst/>
                <a:ahLst/>
                <a:cxnLst/>
                <a:rect l="l" t="t" r="r" b="b"/>
                <a:pathLst>
                  <a:path w="12955" h="16122" extrusionOk="0">
                    <a:moveTo>
                      <a:pt x="12954" y="0"/>
                    </a:moveTo>
                    <a:cubicBezTo>
                      <a:pt x="12442" y="488"/>
                      <a:pt x="11906" y="965"/>
                      <a:pt x="11371" y="1453"/>
                    </a:cubicBezTo>
                    <a:cubicBezTo>
                      <a:pt x="10847" y="1941"/>
                      <a:pt x="10335" y="2429"/>
                      <a:pt x="9811" y="2941"/>
                    </a:cubicBezTo>
                    <a:cubicBezTo>
                      <a:pt x="8787" y="3953"/>
                      <a:pt x="7811" y="5001"/>
                      <a:pt x="6846" y="6084"/>
                    </a:cubicBezTo>
                    <a:cubicBezTo>
                      <a:pt x="5894" y="7156"/>
                      <a:pt x="4953" y="8263"/>
                      <a:pt x="4024" y="9382"/>
                    </a:cubicBezTo>
                    <a:cubicBezTo>
                      <a:pt x="3024" y="10573"/>
                      <a:pt x="2060" y="11787"/>
                      <a:pt x="1155" y="13050"/>
                    </a:cubicBezTo>
                    <a:cubicBezTo>
                      <a:pt x="762" y="13585"/>
                      <a:pt x="369" y="14133"/>
                      <a:pt x="0" y="14681"/>
                    </a:cubicBezTo>
                    <a:cubicBezTo>
                      <a:pt x="619" y="15133"/>
                      <a:pt x="1215" y="15609"/>
                      <a:pt x="1798" y="16121"/>
                    </a:cubicBezTo>
                    <a:cubicBezTo>
                      <a:pt x="2227" y="15681"/>
                      <a:pt x="2655" y="15216"/>
                      <a:pt x="3084" y="14752"/>
                    </a:cubicBezTo>
                    <a:cubicBezTo>
                      <a:pt x="4108" y="13585"/>
                      <a:pt x="5084" y="12371"/>
                      <a:pt x="5989" y="11109"/>
                    </a:cubicBezTo>
                    <a:cubicBezTo>
                      <a:pt x="7692" y="8775"/>
                      <a:pt x="9311" y="6382"/>
                      <a:pt x="10775" y="3894"/>
                    </a:cubicBezTo>
                    <a:cubicBezTo>
                      <a:pt x="11156" y="3251"/>
                      <a:pt x="11525" y="2596"/>
                      <a:pt x="11883" y="1941"/>
                    </a:cubicBezTo>
                    <a:cubicBezTo>
                      <a:pt x="12240" y="1298"/>
                      <a:pt x="12585" y="631"/>
                      <a:pt x="1295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40"/>
              <p:cNvSpPr/>
              <p:nvPr/>
            </p:nvSpPr>
            <p:spPr>
              <a:xfrm>
                <a:off x="4541594" y="635593"/>
                <a:ext cx="34999" cy="241744"/>
              </a:xfrm>
              <a:custGeom>
                <a:avLst/>
                <a:gdLst/>
                <a:ahLst/>
                <a:cxnLst/>
                <a:rect l="l" t="t" r="r" b="b"/>
                <a:pathLst>
                  <a:path w="2846" h="19658" extrusionOk="0">
                    <a:moveTo>
                      <a:pt x="1012" y="0"/>
                    </a:moveTo>
                    <a:cubicBezTo>
                      <a:pt x="869" y="1001"/>
                      <a:pt x="691" y="1989"/>
                      <a:pt x="548" y="2989"/>
                    </a:cubicBezTo>
                    <a:cubicBezTo>
                      <a:pt x="405" y="4049"/>
                      <a:pt x="298" y="5108"/>
                      <a:pt x="214" y="6180"/>
                    </a:cubicBezTo>
                    <a:cubicBezTo>
                      <a:pt x="131" y="7216"/>
                      <a:pt x="71" y="8251"/>
                      <a:pt x="48" y="9299"/>
                    </a:cubicBezTo>
                    <a:cubicBezTo>
                      <a:pt x="24" y="10347"/>
                      <a:pt x="0" y="11383"/>
                      <a:pt x="48" y="12431"/>
                    </a:cubicBezTo>
                    <a:cubicBezTo>
                      <a:pt x="95" y="13466"/>
                      <a:pt x="119" y="14502"/>
                      <a:pt x="191" y="15550"/>
                    </a:cubicBezTo>
                    <a:cubicBezTo>
                      <a:pt x="262" y="16586"/>
                      <a:pt x="369" y="17634"/>
                      <a:pt x="476" y="18669"/>
                    </a:cubicBezTo>
                    <a:cubicBezTo>
                      <a:pt x="500" y="19003"/>
                      <a:pt x="536" y="19336"/>
                      <a:pt x="572" y="19658"/>
                    </a:cubicBezTo>
                    <a:cubicBezTo>
                      <a:pt x="1203" y="19610"/>
                      <a:pt x="1834" y="19586"/>
                      <a:pt x="2477" y="19586"/>
                    </a:cubicBezTo>
                    <a:lnTo>
                      <a:pt x="2727" y="19586"/>
                    </a:lnTo>
                    <a:cubicBezTo>
                      <a:pt x="2738" y="19467"/>
                      <a:pt x="2750" y="19336"/>
                      <a:pt x="2750" y="19217"/>
                    </a:cubicBezTo>
                    <a:cubicBezTo>
                      <a:pt x="2810" y="18169"/>
                      <a:pt x="2846" y="17133"/>
                      <a:pt x="2846" y="16086"/>
                    </a:cubicBezTo>
                    <a:cubicBezTo>
                      <a:pt x="2846" y="15050"/>
                      <a:pt x="2798" y="14002"/>
                      <a:pt x="2750" y="12966"/>
                    </a:cubicBezTo>
                    <a:cubicBezTo>
                      <a:pt x="2655" y="10811"/>
                      <a:pt x="2393" y="8668"/>
                      <a:pt x="2084" y="6537"/>
                    </a:cubicBezTo>
                    <a:cubicBezTo>
                      <a:pt x="1929" y="5442"/>
                      <a:pt x="1762" y="4358"/>
                      <a:pt x="1572" y="3275"/>
                    </a:cubicBezTo>
                    <a:cubicBezTo>
                      <a:pt x="1381" y="2191"/>
                      <a:pt x="1167" y="1096"/>
                      <a:pt x="101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40"/>
              <p:cNvSpPr/>
              <p:nvPr/>
            </p:nvSpPr>
            <p:spPr>
              <a:xfrm>
                <a:off x="4271307" y="1404421"/>
                <a:ext cx="74978" cy="68251"/>
              </a:xfrm>
              <a:custGeom>
                <a:avLst/>
                <a:gdLst/>
                <a:ahLst/>
                <a:cxnLst/>
                <a:rect l="l" t="t" r="r" b="b"/>
                <a:pathLst>
                  <a:path w="6097" h="5550" extrusionOk="0">
                    <a:moveTo>
                      <a:pt x="5013" y="1"/>
                    </a:moveTo>
                    <a:cubicBezTo>
                      <a:pt x="4263" y="703"/>
                      <a:pt x="3536" y="1430"/>
                      <a:pt x="2846" y="2180"/>
                    </a:cubicBezTo>
                    <a:cubicBezTo>
                      <a:pt x="1846" y="3263"/>
                      <a:pt x="905" y="4394"/>
                      <a:pt x="0" y="5549"/>
                    </a:cubicBezTo>
                    <a:cubicBezTo>
                      <a:pt x="1869" y="4299"/>
                      <a:pt x="3751" y="3049"/>
                      <a:pt x="5513" y="1644"/>
                    </a:cubicBezTo>
                    <a:cubicBezTo>
                      <a:pt x="5715" y="1477"/>
                      <a:pt x="5906" y="1323"/>
                      <a:pt x="6096" y="1156"/>
                    </a:cubicBezTo>
                    <a:cubicBezTo>
                      <a:pt x="5727" y="787"/>
                      <a:pt x="5370" y="394"/>
                      <a:pt x="501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40"/>
              <p:cNvSpPr/>
              <p:nvPr/>
            </p:nvSpPr>
            <p:spPr>
              <a:xfrm>
                <a:off x="4819493" y="1372804"/>
                <a:ext cx="96498" cy="80389"/>
              </a:xfrm>
              <a:custGeom>
                <a:avLst/>
                <a:gdLst/>
                <a:ahLst/>
                <a:cxnLst/>
                <a:rect l="l" t="t" r="r" b="b"/>
                <a:pathLst>
                  <a:path w="7847" h="6537" extrusionOk="0">
                    <a:moveTo>
                      <a:pt x="1310" y="0"/>
                    </a:moveTo>
                    <a:cubicBezTo>
                      <a:pt x="893" y="607"/>
                      <a:pt x="464" y="1191"/>
                      <a:pt x="0" y="1762"/>
                    </a:cubicBezTo>
                    <a:cubicBezTo>
                      <a:pt x="429" y="2108"/>
                      <a:pt x="869" y="2441"/>
                      <a:pt x="1322" y="2762"/>
                    </a:cubicBezTo>
                    <a:cubicBezTo>
                      <a:pt x="2286" y="3465"/>
                      <a:pt x="3286" y="4132"/>
                      <a:pt x="4322" y="4739"/>
                    </a:cubicBezTo>
                    <a:cubicBezTo>
                      <a:pt x="5358" y="5346"/>
                      <a:pt x="6441" y="5870"/>
                      <a:pt x="7525" y="6382"/>
                    </a:cubicBezTo>
                    <a:lnTo>
                      <a:pt x="7846" y="6537"/>
                    </a:lnTo>
                    <a:cubicBezTo>
                      <a:pt x="7453" y="6096"/>
                      <a:pt x="7084" y="5644"/>
                      <a:pt x="6703" y="5191"/>
                    </a:cubicBezTo>
                    <a:cubicBezTo>
                      <a:pt x="6322" y="4751"/>
                      <a:pt x="5929" y="4310"/>
                      <a:pt x="5537" y="3894"/>
                    </a:cubicBezTo>
                    <a:cubicBezTo>
                      <a:pt x="4667" y="2977"/>
                      <a:pt x="3762" y="2108"/>
                      <a:pt x="2822" y="1274"/>
                    </a:cubicBezTo>
                    <a:cubicBezTo>
                      <a:pt x="2322" y="834"/>
                      <a:pt x="1822" y="405"/>
                      <a:pt x="131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40"/>
              <p:cNvSpPr/>
              <p:nvPr/>
            </p:nvSpPr>
            <p:spPr>
              <a:xfrm>
                <a:off x="4797812" y="916567"/>
                <a:ext cx="75125" cy="68239"/>
              </a:xfrm>
              <a:custGeom>
                <a:avLst/>
                <a:gdLst/>
                <a:ahLst/>
                <a:cxnLst/>
                <a:rect l="l" t="t" r="r" b="b"/>
                <a:pathLst>
                  <a:path w="6109" h="5549" extrusionOk="0">
                    <a:moveTo>
                      <a:pt x="6109" y="0"/>
                    </a:moveTo>
                    <a:lnTo>
                      <a:pt x="6109" y="0"/>
                    </a:lnTo>
                    <a:cubicBezTo>
                      <a:pt x="4228" y="1239"/>
                      <a:pt x="2347" y="2489"/>
                      <a:pt x="584" y="3906"/>
                    </a:cubicBezTo>
                    <a:cubicBezTo>
                      <a:pt x="394" y="4060"/>
                      <a:pt x="191" y="4227"/>
                      <a:pt x="1" y="4382"/>
                    </a:cubicBezTo>
                    <a:cubicBezTo>
                      <a:pt x="382" y="4763"/>
                      <a:pt x="739" y="5144"/>
                      <a:pt x="1084" y="5549"/>
                    </a:cubicBezTo>
                    <a:cubicBezTo>
                      <a:pt x="1835" y="4846"/>
                      <a:pt x="2561" y="4120"/>
                      <a:pt x="3263" y="3370"/>
                    </a:cubicBezTo>
                    <a:cubicBezTo>
                      <a:pt x="4263" y="2286"/>
                      <a:pt x="5204" y="1155"/>
                      <a:pt x="6109"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40"/>
              <p:cNvSpPr/>
              <p:nvPr/>
            </p:nvSpPr>
            <p:spPr>
              <a:xfrm>
                <a:off x="4737788" y="1449958"/>
                <a:ext cx="60036" cy="81274"/>
              </a:xfrm>
              <a:custGeom>
                <a:avLst/>
                <a:gdLst/>
                <a:ahLst/>
                <a:cxnLst/>
                <a:rect l="l" t="t" r="r" b="b"/>
                <a:pathLst>
                  <a:path w="4882" h="6609" extrusionOk="0">
                    <a:moveTo>
                      <a:pt x="1953" y="1"/>
                    </a:moveTo>
                    <a:cubicBezTo>
                      <a:pt x="1322" y="465"/>
                      <a:pt x="667" y="906"/>
                      <a:pt x="0" y="1322"/>
                    </a:cubicBezTo>
                    <a:cubicBezTo>
                      <a:pt x="298" y="1739"/>
                      <a:pt x="608" y="2144"/>
                      <a:pt x="917" y="2549"/>
                    </a:cubicBezTo>
                    <a:cubicBezTo>
                      <a:pt x="2120" y="4013"/>
                      <a:pt x="3441" y="5371"/>
                      <a:pt x="4882" y="6609"/>
                    </a:cubicBezTo>
                    <a:cubicBezTo>
                      <a:pt x="4013" y="4573"/>
                      <a:pt x="3239" y="2501"/>
                      <a:pt x="2227" y="537"/>
                    </a:cubicBezTo>
                    <a:cubicBezTo>
                      <a:pt x="2144" y="358"/>
                      <a:pt x="2048" y="179"/>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40"/>
              <p:cNvSpPr/>
              <p:nvPr/>
            </p:nvSpPr>
            <p:spPr>
              <a:xfrm>
                <a:off x="4861513" y="1036037"/>
                <a:ext cx="95330" cy="47751"/>
              </a:xfrm>
              <a:custGeom>
                <a:avLst/>
                <a:gdLst/>
                <a:ahLst/>
                <a:cxnLst/>
                <a:rect l="l" t="t" r="r" b="b"/>
                <a:pathLst>
                  <a:path w="7752" h="3883" extrusionOk="0">
                    <a:moveTo>
                      <a:pt x="7751" y="1"/>
                    </a:moveTo>
                    <a:lnTo>
                      <a:pt x="7751" y="1"/>
                    </a:lnTo>
                    <a:cubicBezTo>
                      <a:pt x="5441" y="430"/>
                      <a:pt x="3179" y="1037"/>
                      <a:pt x="965" y="1811"/>
                    </a:cubicBezTo>
                    <a:cubicBezTo>
                      <a:pt x="643" y="1918"/>
                      <a:pt x="322" y="2037"/>
                      <a:pt x="0" y="2156"/>
                    </a:cubicBezTo>
                    <a:cubicBezTo>
                      <a:pt x="262" y="2727"/>
                      <a:pt x="500" y="3299"/>
                      <a:pt x="715" y="3882"/>
                    </a:cubicBezTo>
                    <a:cubicBezTo>
                      <a:pt x="1036" y="3739"/>
                      <a:pt x="1358" y="3585"/>
                      <a:pt x="1679" y="3418"/>
                    </a:cubicBezTo>
                    <a:cubicBezTo>
                      <a:pt x="2727" y="2882"/>
                      <a:pt x="3763" y="2311"/>
                      <a:pt x="4787" y="1727"/>
                    </a:cubicBezTo>
                    <a:cubicBezTo>
                      <a:pt x="5775" y="1156"/>
                      <a:pt x="6763" y="584"/>
                      <a:pt x="775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5" name="Google Shape;2055;p40"/>
              <p:cNvSpPr/>
              <p:nvPr/>
            </p:nvSpPr>
            <p:spPr>
              <a:xfrm>
                <a:off x="4881275" y="1069424"/>
                <a:ext cx="240576" cy="70735"/>
              </a:xfrm>
              <a:custGeom>
                <a:avLst/>
                <a:gdLst/>
                <a:ahLst/>
                <a:cxnLst/>
                <a:rect l="l" t="t" r="r" b="b"/>
                <a:pathLst>
                  <a:path w="19563" h="5752" extrusionOk="0">
                    <a:moveTo>
                      <a:pt x="19563" y="1"/>
                    </a:moveTo>
                    <a:lnTo>
                      <a:pt x="19563" y="1"/>
                    </a:lnTo>
                    <a:cubicBezTo>
                      <a:pt x="19122" y="36"/>
                      <a:pt x="18670" y="96"/>
                      <a:pt x="18229" y="143"/>
                    </a:cubicBezTo>
                    <a:cubicBezTo>
                      <a:pt x="17777" y="203"/>
                      <a:pt x="17288" y="251"/>
                      <a:pt x="16824" y="298"/>
                    </a:cubicBezTo>
                    <a:cubicBezTo>
                      <a:pt x="15895" y="405"/>
                      <a:pt x="14967" y="548"/>
                      <a:pt x="14038" y="703"/>
                    </a:cubicBezTo>
                    <a:cubicBezTo>
                      <a:pt x="12204" y="1024"/>
                      <a:pt x="10371" y="1417"/>
                      <a:pt x="8549" y="1834"/>
                    </a:cubicBezTo>
                    <a:cubicBezTo>
                      <a:pt x="6739" y="2227"/>
                      <a:pt x="4954" y="2644"/>
                      <a:pt x="3180" y="3144"/>
                    </a:cubicBezTo>
                    <a:cubicBezTo>
                      <a:pt x="2120" y="3441"/>
                      <a:pt x="1060" y="3751"/>
                      <a:pt x="1" y="4061"/>
                    </a:cubicBezTo>
                    <a:cubicBezTo>
                      <a:pt x="132" y="4620"/>
                      <a:pt x="251" y="5180"/>
                      <a:pt x="346" y="5751"/>
                    </a:cubicBezTo>
                    <a:cubicBezTo>
                      <a:pt x="870" y="5692"/>
                      <a:pt x="1405" y="5632"/>
                      <a:pt x="1929" y="5561"/>
                    </a:cubicBezTo>
                    <a:cubicBezTo>
                      <a:pt x="2846" y="5430"/>
                      <a:pt x="3751" y="5311"/>
                      <a:pt x="4656" y="5144"/>
                    </a:cubicBezTo>
                    <a:cubicBezTo>
                      <a:pt x="5561" y="4977"/>
                      <a:pt x="6454" y="4775"/>
                      <a:pt x="7335" y="4537"/>
                    </a:cubicBezTo>
                    <a:cubicBezTo>
                      <a:pt x="9145" y="4037"/>
                      <a:pt x="10907" y="3430"/>
                      <a:pt x="12669" y="2775"/>
                    </a:cubicBezTo>
                    <a:cubicBezTo>
                      <a:pt x="13740" y="2382"/>
                      <a:pt x="14812" y="1965"/>
                      <a:pt x="15872" y="1536"/>
                    </a:cubicBezTo>
                    <a:cubicBezTo>
                      <a:pt x="16384" y="1322"/>
                      <a:pt x="16884" y="1108"/>
                      <a:pt x="17384" y="894"/>
                    </a:cubicBezTo>
                    <a:cubicBezTo>
                      <a:pt x="17896" y="679"/>
                      <a:pt x="18396" y="453"/>
                      <a:pt x="18908" y="262"/>
                    </a:cubicBezTo>
                    <a:lnTo>
                      <a:pt x="18908" y="262"/>
                    </a:lnTo>
                    <a:lnTo>
                      <a:pt x="18884" y="274"/>
                    </a:lnTo>
                    <a:cubicBezTo>
                      <a:pt x="19110" y="191"/>
                      <a:pt x="19336" y="96"/>
                      <a:pt x="1956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6" name="Google Shape;2056;p40"/>
              <p:cNvSpPr/>
              <p:nvPr/>
            </p:nvSpPr>
            <p:spPr>
              <a:xfrm>
                <a:off x="4888888" y="1165615"/>
                <a:ext cx="141889" cy="35860"/>
              </a:xfrm>
              <a:custGeom>
                <a:avLst/>
                <a:gdLst/>
                <a:ahLst/>
                <a:cxnLst/>
                <a:rect l="l" t="t" r="r" b="b"/>
                <a:pathLst>
                  <a:path w="11538" h="2916" extrusionOk="0">
                    <a:moveTo>
                      <a:pt x="953" y="1"/>
                    </a:moveTo>
                    <a:cubicBezTo>
                      <a:pt x="632" y="13"/>
                      <a:pt x="322" y="37"/>
                      <a:pt x="1" y="60"/>
                    </a:cubicBezTo>
                    <a:cubicBezTo>
                      <a:pt x="72" y="811"/>
                      <a:pt x="108" y="1573"/>
                      <a:pt x="108" y="2346"/>
                    </a:cubicBezTo>
                    <a:lnTo>
                      <a:pt x="108" y="2847"/>
                    </a:lnTo>
                    <a:cubicBezTo>
                      <a:pt x="429" y="2882"/>
                      <a:pt x="739" y="2894"/>
                      <a:pt x="1060" y="2906"/>
                    </a:cubicBezTo>
                    <a:cubicBezTo>
                      <a:pt x="1233" y="2912"/>
                      <a:pt x="1404" y="2915"/>
                      <a:pt x="1575" y="2915"/>
                    </a:cubicBezTo>
                    <a:cubicBezTo>
                      <a:pt x="2066" y="2915"/>
                      <a:pt x="2554" y="2891"/>
                      <a:pt x="3049" y="2847"/>
                    </a:cubicBezTo>
                    <a:cubicBezTo>
                      <a:pt x="4430" y="2727"/>
                      <a:pt x="5811" y="2525"/>
                      <a:pt x="7168" y="2287"/>
                    </a:cubicBezTo>
                    <a:cubicBezTo>
                      <a:pt x="8645" y="2037"/>
                      <a:pt x="10097" y="1727"/>
                      <a:pt x="11538" y="1346"/>
                    </a:cubicBezTo>
                    <a:cubicBezTo>
                      <a:pt x="10097" y="1168"/>
                      <a:pt x="8657" y="953"/>
                      <a:pt x="7216" y="727"/>
                    </a:cubicBezTo>
                    <a:cubicBezTo>
                      <a:pt x="7156" y="715"/>
                      <a:pt x="7085" y="703"/>
                      <a:pt x="7025" y="692"/>
                    </a:cubicBezTo>
                    <a:lnTo>
                      <a:pt x="6811" y="656"/>
                    </a:lnTo>
                    <a:lnTo>
                      <a:pt x="6418" y="596"/>
                    </a:lnTo>
                    <a:lnTo>
                      <a:pt x="4858" y="346"/>
                    </a:lnTo>
                    <a:lnTo>
                      <a:pt x="4858" y="346"/>
                    </a:lnTo>
                    <a:lnTo>
                      <a:pt x="5013" y="370"/>
                    </a:lnTo>
                    <a:cubicBezTo>
                      <a:pt x="3799" y="180"/>
                      <a:pt x="2561" y="1"/>
                      <a:pt x="132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40"/>
              <p:cNvSpPr/>
              <p:nvPr/>
            </p:nvSpPr>
            <p:spPr>
              <a:xfrm>
                <a:off x="4965907" y="1172650"/>
                <a:ext cx="2939" cy="455"/>
              </a:xfrm>
              <a:custGeom>
                <a:avLst/>
                <a:gdLst/>
                <a:ahLst/>
                <a:cxnLst/>
                <a:rect l="l" t="t" r="r" b="b"/>
                <a:pathLst>
                  <a:path w="239" h="37" extrusionOk="0">
                    <a:moveTo>
                      <a:pt x="0" y="0"/>
                    </a:moveTo>
                    <a:lnTo>
                      <a:pt x="155" y="24"/>
                    </a:lnTo>
                    <a:lnTo>
                      <a:pt x="238" y="36"/>
                    </a:ln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40"/>
              <p:cNvSpPr/>
              <p:nvPr/>
            </p:nvSpPr>
            <p:spPr>
              <a:xfrm>
                <a:off x="4228254" y="936033"/>
                <a:ext cx="96351" cy="80253"/>
              </a:xfrm>
              <a:custGeom>
                <a:avLst/>
                <a:gdLst/>
                <a:ahLst/>
                <a:cxnLst/>
                <a:rect l="l" t="t" r="r" b="b"/>
                <a:pathLst>
                  <a:path w="7835" h="6526" extrusionOk="0">
                    <a:moveTo>
                      <a:pt x="1" y="1"/>
                    </a:moveTo>
                    <a:lnTo>
                      <a:pt x="1" y="1"/>
                    </a:lnTo>
                    <a:cubicBezTo>
                      <a:pt x="394" y="442"/>
                      <a:pt x="751" y="894"/>
                      <a:pt x="1132" y="1334"/>
                    </a:cubicBezTo>
                    <a:cubicBezTo>
                      <a:pt x="1513" y="1787"/>
                      <a:pt x="1906" y="2216"/>
                      <a:pt x="2310" y="2644"/>
                    </a:cubicBezTo>
                    <a:cubicBezTo>
                      <a:pt x="3168" y="3561"/>
                      <a:pt x="4085" y="4430"/>
                      <a:pt x="5025" y="5264"/>
                    </a:cubicBezTo>
                    <a:cubicBezTo>
                      <a:pt x="5513" y="5692"/>
                      <a:pt x="6013" y="6121"/>
                      <a:pt x="6537" y="6526"/>
                    </a:cubicBezTo>
                    <a:cubicBezTo>
                      <a:pt x="6942" y="5918"/>
                      <a:pt x="7383" y="5335"/>
                      <a:pt x="7835" y="4775"/>
                    </a:cubicBezTo>
                    <a:cubicBezTo>
                      <a:pt x="7406" y="4430"/>
                      <a:pt x="6966" y="4097"/>
                      <a:pt x="6525" y="3775"/>
                    </a:cubicBezTo>
                    <a:cubicBezTo>
                      <a:pt x="5561" y="3061"/>
                      <a:pt x="4561" y="2406"/>
                      <a:pt x="3525" y="1799"/>
                    </a:cubicBezTo>
                    <a:cubicBezTo>
                      <a:pt x="2477" y="1180"/>
                      <a:pt x="1406" y="668"/>
                      <a:pt x="310" y="144"/>
                    </a:cubicBez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40"/>
              <p:cNvSpPr/>
              <p:nvPr/>
            </p:nvSpPr>
            <p:spPr>
              <a:xfrm>
                <a:off x="4830179" y="883917"/>
                <a:ext cx="209094" cy="147312"/>
              </a:xfrm>
              <a:custGeom>
                <a:avLst/>
                <a:gdLst/>
                <a:ahLst/>
                <a:cxnLst/>
                <a:rect l="l" t="t" r="r" b="b"/>
                <a:pathLst>
                  <a:path w="17003" h="11979" extrusionOk="0">
                    <a:moveTo>
                      <a:pt x="17002" y="0"/>
                    </a:moveTo>
                    <a:cubicBezTo>
                      <a:pt x="15633" y="489"/>
                      <a:pt x="14264" y="977"/>
                      <a:pt x="12930" y="1560"/>
                    </a:cubicBezTo>
                    <a:cubicBezTo>
                      <a:pt x="11609" y="2143"/>
                      <a:pt x="10311" y="2798"/>
                      <a:pt x="9049" y="3525"/>
                    </a:cubicBezTo>
                    <a:cubicBezTo>
                      <a:pt x="7787" y="4239"/>
                      <a:pt x="6561" y="5025"/>
                      <a:pt x="5370" y="5858"/>
                    </a:cubicBezTo>
                    <a:cubicBezTo>
                      <a:pt x="4679" y="6334"/>
                      <a:pt x="4001" y="6823"/>
                      <a:pt x="3346" y="7335"/>
                    </a:cubicBezTo>
                    <a:cubicBezTo>
                      <a:pt x="2774" y="7787"/>
                      <a:pt x="2203" y="8251"/>
                      <a:pt x="1655" y="8728"/>
                    </a:cubicBezTo>
                    <a:cubicBezTo>
                      <a:pt x="1096" y="9192"/>
                      <a:pt x="548" y="9668"/>
                      <a:pt x="0" y="10144"/>
                    </a:cubicBezTo>
                    <a:cubicBezTo>
                      <a:pt x="429" y="10740"/>
                      <a:pt x="834" y="11347"/>
                      <a:pt x="1215" y="11978"/>
                    </a:cubicBezTo>
                    <a:cubicBezTo>
                      <a:pt x="3334" y="10633"/>
                      <a:pt x="5406" y="9216"/>
                      <a:pt x="7394" y="7680"/>
                    </a:cubicBezTo>
                    <a:cubicBezTo>
                      <a:pt x="9680" y="5906"/>
                      <a:pt x="11907" y="4060"/>
                      <a:pt x="14133" y="2227"/>
                    </a:cubicBezTo>
                    <a:cubicBezTo>
                      <a:pt x="15074" y="1465"/>
                      <a:pt x="16014" y="703"/>
                      <a:pt x="17002" y="12"/>
                    </a:cubicBezTo>
                    <a:cubicBezTo>
                      <a:pt x="17002" y="12"/>
                      <a:pt x="17002" y="0"/>
                      <a:pt x="1700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40"/>
              <p:cNvSpPr/>
              <p:nvPr/>
            </p:nvSpPr>
            <p:spPr>
              <a:xfrm>
                <a:off x="4869999" y="1285393"/>
                <a:ext cx="135162" cy="56532"/>
              </a:xfrm>
              <a:custGeom>
                <a:avLst/>
                <a:gdLst/>
                <a:ahLst/>
                <a:cxnLst/>
                <a:rect l="l" t="t" r="r" b="b"/>
                <a:pathLst>
                  <a:path w="10991" h="4597" extrusionOk="0">
                    <a:moveTo>
                      <a:pt x="572" y="0"/>
                    </a:moveTo>
                    <a:cubicBezTo>
                      <a:pt x="406" y="572"/>
                      <a:pt x="203" y="1143"/>
                      <a:pt x="1" y="1703"/>
                    </a:cubicBezTo>
                    <a:cubicBezTo>
                      <a:pt x="370" y="1858"/>
                      <a:pt x="739" y="2000"/>
                      <a:pt x="1108" y="2131"/>
                    </a:cubicBezTo>
                    <a:cubicBezTo>
                      <a:pt x="2394" y="2584"/>
                      <a:pt x="3692" y="2989"/>
                      <a:pt x="5013" y="3346"/>
                    </a:cubicBezTo>
                    <a:cubicBezTo>
                      <a:pt x="6978" y="3870"/>
                      <a:pt x="8978" y="4263"/>
                      <a:pt x="10990" y="4596"/>
                    </a:cubicBezTo>
                    <a:cubicBezTo>
                      <a:pt x="9800" y="3953"/>
                      <a:pt x="8597" y="3322"/>
                      <a:pt x="7371" y="2739"/>
                    </a:cubicBezTo>
                    <a:cubicBezTo>
                      <a:pt x="6144" y="2155"/>
                      <a:pt x="4894" y="1608"/>
                      <a:pt x="3632" y="1096"/>
                    </a:cubicBezTo>
                    <a:cubicBezTo>
                      <a:pt x="2620" y="703"/>
                      <a:pt x="1596" y="334"/>
                      <a:pt x="57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40"/>
              <p:cNvSpPr/>
              <p:nvPr/>
            </p:nvSpPr>
            <p:spPr>
              <a:xfrm>
                <a:off x="4115080" y="1186853"/>
                <a:ext cx="139392" cy="26513"/>
              </a:xfrm>
              <a:custGeom>
                <a:avLst/>
                <a:gdLst/>
                <a:ahLst/>
                <a:cxnLst/>
                <a:rect l="l" t="t" r="r" b="b"/>
                <a:pathLst>
                  <a:path w="11335" h="2156" extrusionOk="0">
                    <a:moveTo>
                      <a:pt x="10525" y="0"/>
                    </a:moveTo>
                    <a:cubicBezTo>
                      <a:pt x="9989" y="0"/>
                      <a:pt x="9442" y="12"/>
                      <a:pt x="8906" y="36"/>
                    </a:cubicBezTo>
                    <a:cubicBezTo>
                      <a:pt x="7501" y="84"/>
                      <a:pt x="6096" y="179"/>
                      <a:pt x="4691" y="334"/>
                    </a:cubicBezTo>
                    <a:cubicBezTo>
                      <a:pt x="3989" y="417"/>
                      <a:pt x="3298" y="512"/>
                      <a:pt x="2596" y="631"/>
                    </a:cubicBezTo>
                    <a:cubicBezTo>
                      <a:pt x="1893" y="739"/>
                      <a:pt x="1215" y="881"/>
                      <a:pt x="524" y="1000"/>
                    </a:cubicBezTo>
                    <a:lnTo>
                      <a:pt x="536" y="1000"/>
                    </a:lnTo>
                    <a:cubicBezTo>
                      <a:pt x="357" y="1024"/>
                      <a:pt x="179" y="1060"/>
                      <a:pt x="0" y="1084"/>
                    </a:cubicBezTo>
                    <a:cubicBezTo>
                      <a:pt x="1357" y="1227"/>
                      <a:pt x="2703" y="1512"/>
                      <a:pt x="4060" y="1703"/>
                    </a:cubicBezTo>
                    <a:cubicBezTo>
                      <a:pt x="5513" y="1905"/>
                      <a:pt x="6965" y="2060"/>
                      <a:pt x="8430" y="2120"/>
                    </a:cubicBezTo>
                    <a:cubicBezTo>
                      <a:pt x="8918" y="2143"/>
                      <a:pt x="9403" y="2155"/>
                      <a:pt x="9887" y="2155"/>
                    </a:cubicBezTo>
                    <a:cubicBezTo>
                      <a:pt x="10370" y="2155"/>
                      <a:pt x="10853" y="2143"/>
                      <a:pt x="11335" y="2120"/>
                    </a:cubicBezTo>
                    <a:cubicBezTo>
                      <a:pt x="11311" y="1620"/>
                      <a:pt x="11299" y="1131"/>
                      <a:pt x="11299" y="631"/>
                    </a:cubicBezTo>
                    <a:lnTo>
                      <a:pt x="11299" y="12"/>
                    </a:lnTo>
                    <a:cubicBezTo>
                      <a:pt x="11037" y="12"/>
                      <a:pt x="10775" y="0"/>
                      <a:pt x="1052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40"/>
              <p:cNvSpPr/>
              <p:nvPr/>
            </p:nvSpPr>
            <p:spPr>
              <a:xfrm>
                <a:off x="4519483" y="1509109"/>
                <a:ext cx="27682" cy="80549"/>
              </a:xfrm>
              <a:custGeom>
                <a:avLst/>
                <a:gdLst/>
                <a:ahLst/>
                <a:cxnLst/>
                <a:rect l="l" t="t" r="r" b="b"/>
                <a:pathLst>
                  <a:path w="2251" h="6550" extrusionOk="0">
                    <a:moveTo>
                      <a:pt x="357" y="1"/>
                    </a:moveTo>
                    <a:cubicBezTo>
                      <a:pt x="286" y="680"/>
                      <a:pt x="238" y="1358"/>
                      <a:pt x="203" y="2037"/>
                    </a:cubicBezTo>
                    <a:cubicBezTo>
                      <a:pt x="119" y="3537"/>
                      <a:pt x="60" y="5049"/>
                      <a:pt x="0" y="6549"/>
                    </a:cubicBezTo>
                    <a:cubicBezTo>
                      <a:pt x="786" y="4454"/>
                      <a:pt x="1619" y="2370"/>
                      <a:pt x="2250" y="215"/>
                    </a:cubicBezTo>
                    <a:cubicBezTo>
                      <a:pt x="1608" y="168"/>
                      <a:pt x="977" y="96"/>
                      <a:pt x="3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40"/>
              <p:cNvSpPr/>
              <p:nvPr/>
            </p:nvSpPr>
            <p:spPr>
              <a:xfrm>
                <a:off x="4567505" y="1511753"/>
                <a:ext cx="35011" cy="241744"/>
              </a:xfrm>
              <a:custGeom>
                <a:avLst/>
                <a:gdLst/>
                <a:ahLst/>
                <a:cxnLst/>
                <a:rect l="l" t="t" r="r" b="b"/>
                <a:pathLst>
                  <a:path w="2847" h="19658" extrusionOk="0">
                    <a:moveTo>
                      <a:pt x="2286" y="0"/>
                    </a:moveTo>
                    <a:cubicBezTo>
                      <a:pt x="1655" y="48"/>
                      <a:pt x="1012" y="72"/>
                      <a:pt x="370" y="72"/>
                    </a:cubicBezTo>
                    <a:lnTo>
                      <a:pt x="120" y="72"/>
                    </a:lnTo>
                    <a:cubicBezTo>
                      <a:pt x="120" y="203"/>
                      <a:pt x="108" y="322"/>
                      <a:pt x="96" y="453"/>
                    </a:cubicBezTo>
                    <a:cubicBezTo>
                      <a:pt x="48" y="1489"/>
                      <a:pt x="12" y="2536"/>
                      <a:pt x="0" y="3572"/>
                    </a:cubicBezTo>
                    <a:cubicBezTo>
                      <a:pt x="0" y="4620"/>
                      <a:pt x="48" y="5656"/>
                      <a:pt x="96" y="6703"/>
                    </a:cubicBezTo>
                    <a:cubicBezTo>
                      <a:pt x="191" y="8858"/>
                      <a:pt x="465" y="11002"/>
                      <a:pt x="774" y="13133"/>
                    </a:cubicBezTo>
                    <a:cubicBezTo>
                      <a:pt x="929" y="14216"/>
                      <a:pt x="1096" y="15312"/>
                      <a:pt x="1286" y="16383"/>
                    </a:cubicBezTo>
                    <a:cubicBezTo>
                      <a:pt x="1465" y="17479"/>
                      <a:pt x="1691" y="18574"/>
                      <a:pt x="1846" y="19657"/>
                    </a:cubicBezTo>
                    <a:cubicBezTo>
                      <a:pt x="1989" y="18657"/>
                      <a:pt x="2167" y="17669"/>
                      <a:pt x="2298" y="16669"/>
                    </a:cubicBezTo>
                    <a:cubicBezTo>
                      <a:pt x="2453" y="15609"/>
                      <a:pt x="2548" y="14550"/>
                      <a:pt x="2644" y="13478"/>
                    </a:cubicBezTo>
                    <a:cubicBezTo>
                      <a:pt x="2727" y="12442"/>
                      <a:pt x="2775" y="11406"/>
                      <a:pt x="2810" y="10359"/>
                    </a:cubicBezTo>
                    <a:cubicBezTo>
                      <a:pt x="2834" y="9311"/>
                      <a:pt x="2846" y="8275"/>
                      <a:pt x="2810" y="7227"/>
                    </a:cubicBezTo>
                    <a:cubicBezTo>
                      <a:pt x="2763" y="6191"/>
                      <a:pt x="2739" y="5156"/>
                      <a:pt x="2667" y="4120"/>
                    </a:cubicBezTo>
                    <a:cubicBezTo>
                      <a:pt x="2596" y="3072"/>
                      <a:pt x="2489" y="2036"/>
                      <a:pt x="2382" y="988"/>
                    </a:cubicBezTo>
                    <a:cubicBezTo>
                      <a:pt x="2346" y="667"/>
                      <a:pt x="2310" y="334"/>
                      <a:pt x="228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40"/>
              <p:cNvSpPr/>
              <p:nvPr/>
            </p:nvSpPr>
            <p:spPr>
              <a:xfrm>
                <a:off x="4385366" y="1474701"/>
                <a:ext cx="54330" cy="87570"/>
              </a:xfrm>
              <a:custGeom>
                <a:avLst/>
                <a:gdLst/>
                <a:ahLst/>
                <a:cxnLst/>
                <a:rect l="l" t="t" r="r" b="b"/>
                <a:pathLst>
                  <a:path w="4418" h="7121" extrusionOk="0">
                    <a:moveTo>
                      <a:pt x="2929" y="1"/>
                    </a:moveTo>
                    <a:cubicBezTo>
                      <a:pt x="2524" y="882"/>
                      <a:pt x="2143" y="1763"/>
                      <a:pt x="1762" y="2656"/>
                    </a:cubicBezTo>
                    <a:cubicBezTo>
                      <a:pt x="1143" y="4132"/>
                      <a:pt x="572" y="5633"/>
                      <a:pt x="0" y="7121"/>
                    </a:cubicBezTo>
                    <a:cubicBezTo>
                      <a:pt x="1381" y="5240"/>
                      <a:pt x="2798" y="3359"/>
                      <a:pt x="4036" y="1370"/>
                    </a:cubicBezTo>
                    <a:cubicBezTo>
                      <a:pt x="4167" y="1168"/>
                      <a:pt x="4298" y="965"/>
                      <a:pt x="4417" y="751"/>
                    </a:cubicBezTo>
                    <a:cubicBezTo>
                      <a:pt x="3917" y="513"/>
                      <a:pt x="3417" y="263"/>
                      <a:pt x="292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5" name="Google Shape;2065;p40"/>
              <p:cNvSpPr/>
              <p:nvPr/>
            </p:nvSpPr>
            <p:spPr>
              <a:xfrm>
                <a:off x="4637342" y="1500034"/>
                <a:ext cx="34716" cy="95035"/>
              </a:xfrm>
              <a:custGeom>
                <a:avLst/>
                <a:gdLst/>
                <a:ahLst/>
                <a:cxnLst/>
                <a:rect l="l" t="t" r="r" b="b"/>
                <a:pathLst>
                  <a:path w="2823" h="7728" extrusionOk="0">
                    <a:moveTo>
                      <a:pt x="1953" y="1"/>
                    </a:moveTo>
                    <a:cubicBezTo>
                      <a:pt x="1310" y="179"/>
                      <a:pt x="656" y="346"/>
                      <a:pt x="1" y="489"/>
                    </a:cubicBezTo>
                    <a:lnTo>
                      <a:pt x="48" y="656"/>
                    </a:lnTo>
                    <a:cubicBezTo>
                      <a:pt x="834" y="3061"/>
                      <a:pt x="1858" y="5359"/>
                      <a:pt x="2811" y="7692"/>
                    </a:cubicBezTo>
                    <a:lnTo>
                      <a:pt x="2823" y="7728"/>
                    </a:lnTo>
                    <a:cubicBezTo>
                      <a:pt x="2739" y="5216"/>
                      <a:pt x="2465" y="2727"/>
                      <a:pt x="2001" y="251"/>
                    </a:cubicBezTo>
                    <a:cubicBezTo>
                      <a:pt x="1989" y="167"/>
                      <a:pt x="1965" y="84"/>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6" name="Google Shape;2066;p40"/>
              <p:cNvSpPr/>
              <p:nvPr/>
            </p:nvSpPr>
            <p:spPr>
              <a:xfrm>
                <a:off x="4403222" y="1494770"/>
                <a:ext cx="87128" cy="225782"/>
              </a:xfrm>
              <a:custGeom>
                <a:avLst/>
                <a:gdLst/>
                <a:ahLst/>
                <a:cxnLst/>
                <a:rect l="l" t="t" r="r" b="b"/>
                <a:pathLst>
                  <a:path w="7085" h="18360" extrusionOk="0">
                    <a:moveTo>
                      <a:pt x="5156" y="0"/>
                    </a:moveTo>
                    <a:cubicBezTo>
                      <a:pt x="4811" y="750"/>
                      <a:pt x="4465" y="1488"/>
                      <a:pt x="4132" y="2239"/>
                    </a:cubicBezTo>
                    <a:cubicBezTo>
                      <a:pt x="3334" y="4001"/>
                      <a:pt x="2656" y="5810"/>
                      <a:pt x="2120" y="7668"/>
                    </a:cubicBezTo>
                    <a:cubicBezTo>
                      <a:pt x="1632" y="9477"/>
                      <a:pt x="1227" y="11311"/>
                      <a:pt x="917" y="13157"/>
                    </a:cubicBezTo>
                    <a:cubicBezTo>
                      <a:pt x="763" y="14026"/>
                      <a:pt x="620" y="14895"/>
                      <a:pt x="465" y="15764"/>
                    </a:cubicBezTo>
                    <a:cubicBezTo>
                      <a:pt x="322" y="16645"/>
                      <a:pt x="179" y="17502"/>
                      <a:pt x="1" y="18360"/>
                    </a:cubicBezTo>
                    <a:cubicBezTo>
                      <a:pt x="429" y="17550"/>
                      <a:pt x="858" y="16740"/>
                      <a:pt x="1251" y="15919"/>
                    </a:cubicBezTo>
                    <a:cubicBezTo>
                      <a:pt x="1668" y="15050"/>
                      <a:pt x="2037" y="14169"/>
                      <a:pt x="2406" y="13276"/>
                    </a:cubicBezTo>
                    <a:cubicBezTo>
                      <a:pt x="3120" y="11537"/>
                      <a:pt x="3751" y="9775"/>
                      <a:pt x="4406" y="8013"/>
                    </a:cubicBezTo>
                    <a:cubicBezTo>
                      <a:pt x="5049" y="6275"/>
                      <a:pt x="5728" y="4548"/>
                      <a:pt x="6335" y="2798"/>
                    </a:cubicBezTo>
                    <a:cubicBezTo>
                      <a:pt x="6597" y="2060"/>
                      <a:pt x="6847" y="1322"/>
                      <a:pt x="7085" y="584"/>
                    </a:cubicBezTo>
                    <a:cubicBezTo>
                      <a:pt x="6430" y="417"/>
                      <a:pt x="5787" y="226"/>
                      <a:pt x="515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7" name="Google Shape;2067;p40"/>
              <p:cNvSpPr/>
              <p:nvPr/>
            </p:nvSpPr>
            <p:spPr>
              <a:xfrm>
                <a:off x="4689176" y="1479681"/>
                <a:ext cx="114662" cy="224614"/>
              </a:xfrm>
              <a:custGeom>
                <a:avLst/>
                <a:gdLst/>
                <a:ahLst/>
                <a:cxnLst/>
                <a:rect l="l" t="t" r="r" b="b"/>
                <a:pathLst>
                  <a:path w="9324" h="18265" extrusionOk="0">
                    <a:moveTo>
                      <a:pt x="1953" y="1"/>
                    </a:moveTo>
                    <a:cubicBezTo>
                      <a:pt x="1322" y="322"/>
                      <a:pt x="667" y="608"/>
                      <a:pt x="1" y="882"/>
                    </a:cubicBezTo>
                    <a:cubicBezTo>
                      <a:pt x="608" y="2430"/>
                      <a:pt x="1251" y="3977"/>
                      <a:pt x="1977" y="5478"/>
                    </a:cubicBezTo>
                    <a:cubicBezTo>
                      <a:pt x="2787" y="7156"/>
                      <a:pt x="3656" y="8811"/>
                      <a:pt x="4549" y="10454"/>
                    </a:cubicBezTo>
                    <a:cubicBezTo>
                      <a:pt x="5275" y="11812"/>
                      <a:pt x="6025" y="13145"/>
                      <a:pt x="6823" y="14455"/>
                    </a:cubicBezTo>
                    <a:cubicBezTo>
                      <a:pt x="7216" y="15110"/>
                      <a:pt x="7609" y="15765"/>
                      <a:pt x="8037" y="16408"/>
                    </a:cubicBezTo>
                    <a:cubicBezTo>
                      <a:pt x="8466" y="17051"/>
                      <a:pt x="8883" y="17658"/>
                      <a:pt x="9323" y="18265"/>
                    </a:cubicBezTo>
                    <a:cubicBezTo>
                      <a:pt x="9097" y="17384"/>
                      <a:pt x="8859" y="16503"/>
                      <a:pt x="8585" y="15634"/>
                    </a:cubicBezTo>
                    <a:cubicBezTo>
                      <a:pt x="8287" y="14705"/>
                      <a:pt x="7954" y="13800"/>
                      <a:pt x="7621" y="12895"/>
                    </a:cubicBezTo>
                    <a:cubicBezTo>
                      <a:pt x="6966" y="11133"/>
                      <a:pt x="6263" y="9395"/>
                      <a:pt x="5537" y="7668"/>
                    </a:cubicBezTo>
                    <a:cubicBezTo>
                      <a:pt x="4811" y="5930"/>
                      <a:pt x="4072" y="4216"/>
                      <a:pt x="3251" y="2537"/>
                    </a:cubicBezTo>
                    <a:cubicBezTo>
                      <a:pt x="2834" y="1680"/>
                      <a:pt x="2394" y="846"/>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8" name="Google Shape;2068;p40"/>
              <p:cNvSpPr/>
              <p:nvPr/>
            </p:nvSpPr>
            <p:spPr>
              <a:xfrm>
                <a:off x="4883624" y="1238970"/>
                <a:ext cx="259453" cy="49510"/>
              </a:xfrm>
              <a:custGeom>
                <a:avLst/>
                <a:gdLst/>
                <a:ahLst/>
                <a:cxnLst/>
                <a:rect l="l" t="t" r="r" b="b"/>
                <a:pathLst>
                  <a:path w="21098" h="4026" extrusionOk="0">
                    <a:moveTo>
                      <a:pt x="286" y="1"/>
                    </a:moveTo>
                    <a:cubicBezTo>
                      <a:pt x="214" y="549"/>
                      <a:pt x="119" y="1096"/>
                      <a:pt x="0" y="1644"/>
                    </a:cubicBezTo>
                    <a:cubicBezTo>
                      <a:pt x="964" y="1882"/>
                      <a:pt x="1929" y="2120"/>
                      <a:pt x="2893" y="2335"/>
                    </a:cubicBezTo>
                    <a:cubicBezTo>
                      <a:pt x="6894" y="3228"/>
                      <a:pt x="10978" y="3668"/>
                      <a:pt x="15061" y="3882"/>
                    </a:cubicBezTo>
                    <a:cubicBezTo>
                      <a:pt x="16062" y="3942"/>
                      <a:pt x="17074" y="3978"/>
                      <a:pt x="18074" y="4001"/>
                    </a:cubicBezTo>
                    <a:cubicBezTo>
                      <a:pt x="18407" y="4013"/>
                      <a:pt x="18729" y="4025"/>
                      <a:pt x="19062" y="4025"/>
                    </a:cubicBezTo>
                    <a:cubicBezTo>
                      <a:pt x="19241" y="4025"/>
                      <a:pt x="19431" y="4025"/>
                      <a:pt x="19610" y="4013"/>
                    </a:cubicBezTo>
                    <a:cubicBezTo>
                      <a:pt x="20110" y="4001"/>
                      <a:pt x="20610" y="3954"/>
                      <a:pt x="21098" y="3918"/>
                    </a:cubicBezTo>
                    <a:cubicBezTo>
                      <a:pt x="20610" y="3799"/>
                      <a:pt x="20134" y="3668"/>
                      <a:pt x="19657" y="3549"/>
                    </a:cubicBezTo>
                    <a:cubicBezTo>
                      <a:pt x="19157" y="3430"/>
                      <a:pt x="18645" y="3335"/>
                      <a:pt x="18133" y="3239"/>
                    </a:cubicBezTo>
                    <a:cubicBezTo>
                      <a:pt x="17121" y="3049"/>
                      <a:pt x="16121" y="2835"/>
                      <a:pt x="15109" y="2620"/>
                    </a:cubicBezTo>
                    <a:cubicBezTo>
                      <a:pt x="13097" y="2192"/>
                      <a:pt x="11097" y="1763"/>
                      <a:pt x="9073" y="1370"/>
                    </a:cubicBezTo>
                    <a:cubicBezTo>
                      <a:pt x="6156" y="811"/>
                      <a:pt x="3215" y="394"/>
                      <a:pt x="28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9" name="Google Shape;2069;p40"/>
              <p:cNvSpPr/>
              <p:nvPr/>
            </p:nvSpPr>
            <p:spPr>
              <a:xfrm>
                <a:off x="4848183" y="1332972"/>
                <a:ext cx="232238" cy="130476"/>
              </a:xfrm>
              <a:custGeom>
                <a:avLst/>
                <a:gdLst/>
                <a:ahLst/>
                <a:cxnLst/>
                <a:rect l="l" t="t" r="r" b="b"/>
                <a:pathLst>
                  <a:path w="18885" h="10610" extrusionOk="0">
                    <a:moveTo>
                      <a:pt x="858" y="1"/>
                    </a:moveTo>
                    <a:cubicBezTo>
                      <a:pt x="584" y="548"/>
                      <a:pt x="298" y="1084"/>
                      <a:pt x="1" y="1620"/>
                    </a:cubicBezTo>
                    <a:cubicBezTo>
                      <a:pt x="1382" y="2513"/>
                      <a:pt x="2787" y="3382"/>
                      <a:pt x="4216" y="4192"/>
                    </a:cubicBezTo>
                    <a:cubicBezTo>
                      <a:pt x="5835" y="5109"/>
                      <a:pt x="7502" y="5966"/>
                      <a:pt x="9192" y="6763"/>
                    </a:cubicBezTo>
                    <a:cubicBezTo>
                      <a:pt x="10752" y="7502"/>
                      <a:pt x="12348" y="8168"/>
                      <a:pt x="13955" y="8811"/>
                    </a:cubicBezTo>
                    <a:cubicBezTo>
                      <a:pt x="14764" y="9133"/>
                      <a:pt x="15586" y="9442"/>
                      <a:pt x="16408" y="9752"/>
                    </a:cubicBezTo>
                    <a:cubicBezTo>
                      <a:pt x="16800" y="9895"/>
                      <a:pt x="17205" y="10050"/>
                      <a:pt x="17610" y="10192"/>
                    </a:cubicBezTo>
                    <a:cubicBezTo>
                      <a:pt x="18015" y="10347"/>
                      <a:pt x="18455" y="10466"/>
                      <a:pt x="18884" y="10609"/>
                    </a:cubicBezTo>
                    <a:cubicBezTo>
                      <a:pt x="18515" y="10371"/>
                      <a:pt x="18158" y="10109"/>
                      <a:pt x="17777" y="9883"/>
                    </a:cubicBezTo>
                    <a:cubicBezTo>
                      <a:pt x="17408" y="9645"/>
                      <a:pt x="17027" y="9395"/>
                      <a:pt x="16646" y="9169"/>
                    </a:cubicBezTo>
                    <a:cubicBezTo>
                      <a:pt x="15896" y="8692"/>
                      <a:pt x="15145" y="8216"/>
                      <a:pt x="14395" y="7752"/>
                    </a:cubicBezTo>
                    <a:cubicBezTo>
                      <a:pt x="12895" y="6787"/>
                      <a:pt x="11395" y="5835"/>
                      <a:pt x="9871" y="4906"/>
                    </a:cubicBezTo>
                    <a:cubicBezTo>
                      <a:pt x="8347" y="3977"/>
                      <a:pt x="6787" y="3073"/>
                      <a:pt x="5216" y="2227"/>
                    </a:cubicBezTo>
                    <a:cubicBezTo>
                      <a:pt x="3775" y="1453"/>
                      <a:pt x="2322" y="715"/>
                      <a:pt x="858"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40"/>
              <p:cNvSpPr/>
              <p:nvPr/>
            </p:nvSpPr>
            <p:spPr>
              <a:xfrm>
                <a:off x="4139084" y="1047314"/>
                <a:ext cx="135162" cy="56532"/>
              </a:xfrm>
              <a:custGeom>
                <a:avLst/>
                <a:gdLst/>
                <a:ahLst/>
                <a:cxnLst/>
                <a:rect l="l" t="t" r="r" b="b"/>
                <a:pathLst>
                  <a:path w="10991" h="4597" extrusionOk="0">
                    <a:moveTo>
                      <a:pt x="1" y="1"/>
                    </a:moveTo>
                    <a:lnTo>
                      <a:pt x="1" y="1"/>
                    </a:lnTo>
                    <a:cubicBezTo>
                      <a:pt x="1191" y="644"/>
                      <a:pt x="2382" y="1275"/>
                      <a:pt x="3620" y="1858"/>
                    </a:cubicBezTo>
                    <a:cubicBezTo>
                      <a:pt x="4847" y="2430"/>
                      <a:pt x="6097" y="2989"/>
                      <a:pt x="7359" y="3489"/>
                    </a:cubicBezTo>
                    <a:cubicBezTo>
                      <a:pt x="8359" y="3894"/>
                      <a:pt x="9383" y="4251"/>
                      <a:pt x="10419" y="4597"/>
                    </a:cubicBezTo>
                    <a:cubicBezTo>
                      <a:pt x="10585" y="4013"/>
                      <a:pt x="10776" y="3454"/>
                      <a:pt x="10990" y="2882"/>
                    </a:cubicBezTo>
                    <a:cubicBezTo>
                      <a:pt x="10621" y="2739"/>
                      <a:pt x="10252" y="2596"/>
                      <a:pt x="9871" y="2465"/>
                    </a:cubicBezTo>
                    <a:cubicBezTo>
                      <a:pt x="8597" y="2001"/>
                      <a:pt x="7287" y="1608"/>
                      <a:pt x="5978" y="1251"/>
                    </a:cubicBezTo>
                    <a:cubicBezTo>
                      <a:pt x="4001" y="727"/>
                      <a:pt x="2013" y="32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1" name="Google Shape;2071;p40"/>
              <p:cNvSpPr/>
              <p:nvPr/>
            </p:nvSpPr>
            <p:spPr>
              <a:xfrm>
                <a:off x="4780682" y="1416288"/>
                <a:ext cx="180699" cy="194165"/>
              </a:xfrm>
              <a:custGeom>
                <a:avLst/>
                <a:gdLst/>
                <a:ahLst/>
                <a:cxnLst/>
                <a:rect l="l" t="t" r="r" b="b"/>
                <a:pathLst>
                  <a:path w="14694" h="15789" extrusionOk="0">
                    <a:moveTo>
                      <a:pt x="1573" y="0"/>
                    </a:moveTo>
                    <a:cubicBezTo>
                      <a:pt x="1073" y="524"/>
                      <a:pt x="549" y="1024"/>
                      <a:pt x="1" y="1489"/>
                    </a:cubicBezTo>
                    <a:lnTo>
                      <a:pt x="299" y="1870"/>
                    </a:lnTo>
                    <a:cubicBezTo>
                      <a:pt x="1263" y="3096"/>
                      <a:pt x="2263" y="4310"/>
                      <a:pt x="3311" y="5477"/>
                    </a:cubicBezTo>
                    <a:cubicBezTo>
                      <a:pt x="4347" y="6644"/>
                      <a:pt x="5430" y="7787"/>
                      <a:pt x="6537" y="8894"/>
                    </a:cubicBezTo>
                    <a:cubicBezTo>
                      <a:pt x="7645" y="10014"/>
                      <a:pt x="8812" y="11109"/>
                      <a:pt x="10014" y="12133"/>
                    </a:cubicBezTo>
                    <a:cubicBezTo>
                      <a:pt x="10764" y="12776"/>
                      <a:pt x="11538" y="13395"/>
                      <a:pt x="12324" y="14002"/>
                    </a:cubicBezTo>
                    <a:cubicBezTo>
                      <a:pt x="13098" y="14621"/>
                      <a:pt x="13907" y="15181"/>
                      <a:pt x="14693" y="15788"/>
                    </a:cubicBezTo>
                    <a:cubicBezTo>
                      <a:pt x="14265" y="15169"/>
                      <a:pt x="13836" y="14550"/>
                      <a:pt x="13384" y="13954"/>
                    </a:cubicBezTo>
                    <a:cubicBezTo>
                      <a:pt x="12931" y="13359"/>
                      <a:pt x="12479" y="12776"/>
                      <a:pt x="12014" y="12204"/>
                    </a:cubicBezTo>
                    <a:cubicBezTo>
                      <a:pt x="11074" y="11037"/>
                      <a:pt x="10121" y="9883"/>
                      <a:pt x="9216" y="8692"/>
                    </a:cubicBezTo>
                    <a:cubicBezTo>
                      <a:pt x="7335" y="6180"/>
                      <a:pt x="5299" y="3798"/>
                      <a:pt x="3120" y="1548"/>
                    </a:cubicBezTo>
                    <a:cubicBezTo>
                      <a:pt x="2608" y="1024"/>
                      <a:pt x="2096" y="512"/>
                      <a:pt x="157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2" name="Google Shape;2072;p40"/>
              <p:cNvSpPr/>
              <p:nvPr/>
            </p:nvSpPr>
            <p:spPr>
              <a:xfrm>
                <a:off x="4182863" y="778638"/>
                <a:ext cx="180699" cy="194165"/>
              </a:xfrm>
              <a:custGeom>
                <a:avLst/>
                <a:gdLst/>
                <a:ahLst/>
                <a:cxnLst/>
                <a:rect l="l" t="t" r="r" b="b"/>
                <a:pathLst>
                  <a:path w="14694" h="15789" extrusionOk="0">
                    <a:moveTo>
                      <a:pt x="1" y="1"/>
                    </a:moveTo>
                    <a:lnTo>
                      <a:pt x="1" y="1"/>
                    </a:lnTo>
                    <a:cubicBezTo>
                      <a:pt x="429" y="620"/>
                      <a:pt x="846" y="1239"/>
                      <a:pt x="1299" y="1834"/>
                    </a:cubicBezTo>
                    <a:cubicBezTo>
                      <a:pt x="1751" y="2430"/>
                      <a:pt x="2203" y="3013"/>
                      <a:pt x="2680" y="3596"/>
                    </a:cubicBezTo>
                    <a:cubicBezTo>
                      <a:pt x="3608" y="4763"/>
                      <a:pt x="4561" y="5906"/>
                      <a:pt x="5466" y="7109"/>
                    </a:cubicBezTo>
                    <a:cubicBezTo>
                      <a:pt x="7347" y="9609"/>
                      <a:pt x="9395" y="11990"/>
                      <a:pt x="11574" y="14253"/>
                    </a:cubicBezTo>
                    <a:cubicBezTo>
                      <a:pt x="12074" y="14765"/>
                      <a:pt x="12598" y="15276"/>
                      <a:pt x="13110" y="15788"/>
                    </a:cubicBezTo>
                    <a:cubicBezTo>
                      <a:pt x="13621" y="15265"/>
                      <a:pt x="14145" y="14765"/>
                      <a:pt x="14693" y="14300"/>
                    </a:cubicBezTo>
                    <a:lnTo>
                      <a:pt x="14395" y="13919"/>
                    </a:lnTo>
                    <a:cubicBezTo>
                      <a:pt x="13419" y="12693"/>
                      <a:pt x="12431" y="11478"/>
                      <a:pt x="11383" y="10312"/>
                    </a:cubicBezTo>
                    <a:cubicBezTo>
                      <a:pt x="10335" y="9145"/>
                      <a:pt x="9252" y="8002"/>
                      <a:pt x="8145" y="6894"/>
                    </a:cubicBezTo>
                    <a:cubicBezTo>
                      <a:pt x="7037" y="5775"/>
                      <a:pt x="5882" y="4680"/>
                      <a:pt x="4680" y="3656"/>
                    </a:cubicBezTo>
                    <a:cubicBezTo>
                      <a:pt x="3918" y="3013"/>
                      <a:pt x="3144" y="2394"/>
                      <a:pt x="2370" y="1787"/>
                    </a:cubicBezTo>
                    <a:cubicBezTo>
                      <a:pt x="1596" y="1168"/>
                      <a:pt x="787"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3" name="Google Shape;2073;p40"/>
              <p:cNvSpPr/>
              <p:nvPr/>
            </p:nvSpPr>
            <p:spPr>
              <a:xfrm>
                <a:off x="4340407" y="684931"/>
                <a:ext cx="114662" cy="224479"/>
              </a:xfrm>
              <a:custGeom>
                <a:avLst/>
                <a:gdLst/>
                <a:ahLst/>
                <a:cxnLst/>
                <a:rect l="l" t="t" r="r" b="b"/>
                <a:pathLst>
                  <a:path w="9324" h="18254" extrusionOk="0">
                    <a:moveTo>
                      <a:pt x="1" y="1"/>
                    </a:moveTo>
                    <a:lnTo>
                      <a:pt x="1" y="1"/>
                    </a:lnTo>
                    <a:cubicBezTo>
                      <a:pt x="227" y="882"/>
                      <a:pt x="465" y="1763"/>
                      <a:pt x="739" y="2632"/>
                    </a:cubicBezTo>
                    <a:cubicBezTo>
                      <a:pt x="1037" y="3549"/>
                      <a:pt x="1370" y="4466"/>
                      <a:pt x="1703" y="5371"/>
                    </a:cubicBezTo>
                    <a:cubicBezTo>
                      <a:pt x="2346" y="7133"/>
                      <a:pt x="3061" y="8871"/>
                      <a:pt x="3787" y="10597"/>
                    </a:cubicBezTo>
                    <a:cubicBezTo>
                      <a:pt x="4513" y="12324"/>
                      <a:pt x="5240" y="14050"/>
                      <a:pt x="6073" y="15729"/>
                    </a:cubicBezTo>
                    <a:cubicBezTo>
                      <a:pt x="6490" y="16574"/>
                      <a:pt x="6918" y="17420"/>
                      <a:pt x="7359" y="18253"/>
                    </a:cubicBezTo>
                    <a:cubicBezTo>
                      <a:pt x="8002" y="17943"/>
                      <a:pt x="8657" y="17646"/>
                      <a:pt x="9323" y="17384"/>
                    </a:cubicBezTo>
                    <a:cubicBezTo>
                      <a:pt x="8716" y="15824"/>
                      <a:pt x="8073" y="14288"/>
                      <a:pt x="7347" y="12788"/>
                    </a:cubicBezTo>
                    <a:cubicBezTo>
                      <a:pt x="6537" y="11097"/>
                      <a:pt x="5668" y="9442"/>
                      <a:pt x="4775" y="7799"/>
                    </a:cubicBezTo>
                    <a:cubicBezTo>
                      <a:pt x="4049" y="6454"/>
                      <a:pt x="3299" y="5120"/>
                      <a:pt x="2501" y="3811"/>
                    </a:cubicBezTo>
                    <a:cubicBezTo>
                      <a:pt x="2108" y="3144"/>
                      <a:pt x="1715" y="2489"/>
                      <a:pt x="1287" y="1846"/>
                    </a:cubicBezTo>
                    <a:cubicBezTo>
                      <a:pt x="858" y="1215"/>
                      <a:pt x="441"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40"/>
              <p:cNvSpPr/>
              <p:nvPr/>
            </p:nvSpPr>
            <p:spPr>
              <a:xfrm>
                <a:off x="4472187" y="794157"/>
                <a:ext cx="34716" cy="95035"/>
              </a:xfrm>
              <a:custGeom>
                <a:avLst/>
                <a:gdLst/>
                <a:ahLst/>
                <a:cxnLst/>
                <a:rect l="l" t="t" r="r" b="b"/>
                <a:pathLst>
                  <a:path w="2823" h="7728" extrusionOk="0">
                    <a:moveTo>
                      <a:pt x="0" y="1"/>
                    </a:moveTo>
                    <a:cubicBezTo>
                      <a:pt x="84" y="2501"/>
                      <a:pt x="358" y="5001"/>
                      <a:pt x="810" y="7466"/>
                    </a:cubicBezTo>
                    <a:cubicBezTo>
                      <a:pt x="834" y="7561"/>
                      <a:pt x="846" y="7645"/>
                      <a:pt x="870" y="7728"/>
                    </a:cubicBezTo>
                    <a:cubicBezTo>
                      <a:pt x="1513" y="7537"/>
                      <a:pt x="2156" y="7383"/>
                      <a:pt x="2822" y="7240"/>
                    </a:cubicBezTo>
                    <a:cubicBezTo>
                      <a:pt x="2810" y="7180"/>
                      <a:pt x="2787" y="7121"/>
                      <a:pt x="2763" y="7073"/>
                    </a:cubicBezTo>
                    <a:cubicBezTo>
                      <a:pt x="1989" y="4668"/>
                      <a:pt x="965" y="2370"/>
                      <a:pt x="12" y="37"/>
                    </a:cubicBezTo>
                    <a:lnTo>
                      <a:pt x="0"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40"/>
              <p:cNvSpPr/>
              <p:nvPr/>
            </p:nvSpPr>
            <p:spPr>
              <a:xfrm>
                <a:off x="4187254" y="1305303"/>
                <a:ext cx="95330" cy="47739"/>
              </a:xfrm>
              <a:custGeom>
                <a:avLst/>
                <a:gdLst/>
                <a:ahLst/>
                <a:cxnLst/>
                <a:rect l="l" t="t" r="r" b="b"/>
                <a:pathLst>
                  <a:path w="7752" h="3882" extrusionOk="0">
                    <a:moveTo>
                      <a:pt x="7038" y="0"/>
                    </a:moveTo>
                    <a:cubicBezTo>
                      <a:pt x="6716" y="155"/>
                      <a:pt x="6395" y="298"/>
                      <a:pt x="6085" y="465"/>
                    </a:cubicBezTo>
                    <a:cubicBezTo>
                      <a:pt x="5025" y="1001"/>
                      <a:pt x="3990" y="1572"/>
                      <a:pt x="2977" y="2167"/>
                    </a:cubicBezTo>
                    <a:cubicBezTo>
                      <a:pt x="1977" y="2739"/>
                      <a:pt x="989" y="3310"/>
                      <a:pt x="1" y="3882"/>
                    </a:cubicBezTo>
                    <a:cubicBezTo>
                      <a:pt x="2311" y="3453"/>
                      <a:pt x="4585" y="2858"/>
                      <a:pt x="6799" y="2084"/>
                    </a:cubicBezTo>
                    <a:cubicBezTo>
                      <a:pt x="7121" y="1965"/>
                      <a:pt x="7442" y="1846"/>
                      <a:pt x="7752" y="1727"/>
                    </a:cubicBezTo>
                    <a:cubicBezTo>
                      <a:pt x="7502" y="1167"/>
                      <a:pt x="7264" y="584"/>
                      <a:pt x="7038"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6" name="Google Shape;2076;p40"/>
              <p:cNvSpPr/>
              <p:nvPr/>
            </p:nvSpPr>
            <p:spPr>
              <a:xfrm>
                <a:off x="4104824" y="1358010"/>
                <a:ext cx="209242" cy="147312"/>
              </a:xfrm>
              <a:custGeom>
                <a:avLst/>
                <a:gdLst/>
                <a:ahLst/>
                <a:cxnLst/>
                <a:rect l="l" t="t" r="r" b="b"/>
                <a:pathLst>
                  <a:path w="17015" h="11979" extrusionOk="0">
                    <a:moveTo>
                      <a:pt x="15800" y="1"/>
                    </a:moveTo>
                    <a:cubicBezTo>
                      <a:pt x="13681" y="1334"/>
                      <a:pt x="11597" y="2751"/>
                      <a:pt x="9609" y="4299"/>
                    </a:cubicBezTo>
                    <a:cubicBezTo>
                      <a:pt x="7335" y="6061"/>
                      <a:pt x="5108" y="7918"/>
                      <a:pt x="2870" y="9740"/>
                    </a:cubicBezTo>
                    <a:cubicBezTo>
                      <a:pt x="1941" y="10502"/>
                      <a:pt x="989" y="11264"/>
                      <a:pt x="1" y="11966"/>
                    </a:cubicBezTo>
                    <a:cubicBezTo>
                      <a:pt x="1" y="11966"/>
                      <a:pt x="1" y="11978"/>
                      <a:pt x="1" y="11978"/>
                    </a:cubicBezTo>
                    <a:cubicBezTo>
                      <a:pt x="1370" y="11490"/>
                      <a:pt x="2739" y="10990"/>
                      <a:pt x="4073" y="10407"/>
                    </a:cubicBezTo>
                    <a:cubicBezTo>
                      <a:pt x="5394" y="9823"/>
                      <a:pt x="6692" y="9169"/>
                      <a:pt x="7954" y="8454"/>
                    </a:cubicBezTo>
                    <a:cubicBezTo>
                      <a:pt x="9228" y="7728"/>
                      <a:pt x="10466" y="6954"/>
                      <a:pt x="11657" y="6121"/>
                    </a:cubicBezTo>
                    <a:cubicBezTo>
                      <a:pt x="12336" y="5632"/>
                      <a:pt x="13014" y="5156"/>
                      <a:pt x="13669" y="4632"/>
                    </a:cubicBezTo>
                    <a:cubicBezTo>
                      <a:pt x="14241" y="4180"/>
                      <a:pt x="14800" y="3715"/>
                      <a:pt x="15360" y="3251"/>
                    </a:cubicBezTo>
                    <a:cubicBezTo>
                      <a:pt x="15919" y="2787"/>
                      <a:pt x="16467" y="2311"/>
                      <a:pt x="17015" y="1834"/>
                    </a:cubicBezTo>
                    <a:cubicBezTo>
                      <a:pt x="16586" y="1239"/>
                      <a:pt x="16181" y="632"/>
                      <a:pt x="1580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40"/>
              <p:cNvSpPr/>
              <p:nvPr/>
            </p:nvSpPr>
            <p:spPr>
              <a:xfrm>
                <a:off x="4063824" y="925790"/>
                <a:ext cx="232238" cy="130464"/>
              </a:xfrm>
              <a:custGeom>
                <a:avLst/>
                <a:gdLst/>
                <a:ahLst/>
                <a:cxnLst/>
                <a:rect l="l" t="t" r="r" b="b"/>
                <a:pathLst>
                  <a:path w="18885" h="10609" extrusionOk="0">
                    <a:moveTo>
                      <a:pt x="1" y="1"/>
                    </a:moveTo>
                    <a:lnTo>
                      <a:pt x="1" y="1"/>
                    </a:lnTo>
                    <a:cubicBezTo>
                      <a:pt x="370" y="239"/>
                      <a:pt x="727" y="489"/>
                      <a:pt x="1108" y="727"/>
                    </a:cubicBezTo>
                    <a:cubicBezTo>
                      <a:pt x="1477" y="965"/>
                      <a:pt x="1858" y="1203"/>
                      <a:pt x="2227" y="1441"/>
                    </a:cubicBezTo>
                    <a:cubicBezTo>
                      <a:pt x="2978" y="1906"/>
                      <a:pt x="3728" y="2382"/>
                      <a:pt x="4478" y="2858"/>
                    </a:cubicBezTo>
                    <a:cubicBezTo>
                      <a:pt x="5990" y="3811"/>
                      <a:pt x="7490" y="4775"/>
                      <a:pt x="9014" y="5692"/>
                    </a:cubicBezTo>
                    <a:cubicBezTo>
                      <a:pt x="10538" y="6620"/>
                      <a:pt x="12086" y="7537"/>
                      <a:pt x="13669" y="8371"/>
                    </a:cubicBezTo>
                    <a:cubicBezTo>
                      <a:pt x="15110" y="9156"/>
                      <a:pt x="16563" y="9895"/>
                      <a:pt x="18027" y="10609"/>
                    </a:cubicBezTo>
                    <a:cubicBezTo>
                      <a:pt x="18289" y="10061"/>
                      <a:pt x="18575" y="9514"/>
                      <a:pt x="18884" y="8990"/>
                    </a:cubicBezTo>
                    <a:cubicBezTo>
                      <a:pt x="17491" y="8097"/>
                      <a:pt x="16098" y="7228"/>
                      <a:pt x="14669" y="6418"/>
                    </a:cubicBezTo>
                    <a:cubicBezTo>
                      <a:pt x="13038" y="5489"/>
                      <a:pt x="11383" y="4632"/>
                      <a:pt x="9693" y="3834"/>
                    </a:cubicBezTo>
                    <a:cubicBezTo>
                      <a:pt x="8121" y="3108"/>
                      <a:pt x="6526" y="2429"/>
                      <a:pt x="4930" y="1798"/>
                    </a:cubicBezTo>
                    <a:cubicBezTo>
                      <a:pt x="4109" y="1477"/>
                      <a:pt x="3299" y="1155"/>
                      <a:pt x="2477" y="858"/>
                    </a:cubicBezTo>
                    <a:cubicBezTo>
                      <a:pt x="2073" y="703"/>
                      <a:pt x="1680" y="560"/>
                      <a:pt x="1275" y="405"/>
                    </a:cubicBezTo>
                    <a:cubicBezTo>
                      <a:pt x="870" y="262"/>
                      <a:pt x="418" y="13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40"/>
              <p:cNvSpPr/>
              <p:nvPr/>
            </p:nvSpPr>
            <p:spPr>
              <a:xfrm>
                <a:off x="4022246" y="1248931"/>
                <a:ext cx="240724" cy="70883"/>
              </a:xfrm>
              <a:custGeom>
                <a:avLst/>
                <a:gdLst/>
                <a:ahLst/>
                <a:cxnLst/>
                <a:rect l="l" t="t" r="r" b="b"/>
                <a:pathLst>
                  <a:path w="19575" h="5764" extrusionOk="0">
                    <a:moveTo>
                      <a:pt x="19217" y="1"/>
                    </a:moveTo>
                    <a:cubicBezTo>
                      <a:pt x="18693" y="60"/>
                      <a:pt x="18170" y="132"/>
                      <a:pt x="17646" y="203"/>
                    </a:cubicBezTo>
                    <a:cubicBezTo>
                      <a:pt x="16729" y="322"/>
                      <a:pt x="15812" y="453"/>
                      <a:pt x="14907" y="608"/>
                    </a:cubicBezTo>
                    <a:cubicBezTo>
                      <a:pt x="14002" y="774"/>
                      <a:pt x="13121" y="977"/>
                      <a:pt x="12228" y="1227"/>
                    </a:cubicBezTo>
                    <a:cubicBezTo>
                      <a:pt x="10430" y="1727"/>
                      <a:pt x="8656" y="2334"/>
                      <a:pt x="6894" y="2977"/>
                    </a:cubicBezTo>
                    <a:cubicBezTo>
                      <a:pt x="5823" y="3382"/>
                      <a:pt x="4763" y="3799"/>
                      <a:pt x="3703" y="4227"/>
                    </a:cubicBezTo>
                    <a:cubicBezTo>
                      <a:pt x="3191" y="4430"/>
                      <a:pt x="2691" y="4644"/>
                      <a:pt x="2179" y="4870"/>
                    </a:cubicBezTo>
                    <a:cubicBezTo>
                      <a:pt x="1679" y="5085"/>
                      <a:pt x="1179" y="5299"/>
                      <a:pt x="667" y="5501"/>
                    </a:cubicBezTo>
                    <a:lnTo>
                      <a:pt x="691" y="5489"/>
                    </a:lnTo>
                    <a:lnTo>
                      <a:pt x="691" y="5489"/>
                    </a:lnTo>
                    <a:cubicBezTo>
                      <a:pt x="465" y="5573"/>
                      <a:pt x="239" y="5668"/>
                      <a:pt x="1" y="5763"/>
                    </a:cubicBezTo>
                    <a:cubicBezTo>
                      <a:pt x="453" y="5716"/>
                      <a:pt x="894" y="5656"/>
                      <a:pt x="1346" y="5608"/>
                    </a:cubicBezTo>
                    <a:cubicBezTo>
                      <a:pt x="1787" y="5561"/>
                      <a:pt x="2275" y="5513"/>
                      <a:pt x="2751" y="5466"/>
                    </a:cubicBezTo>
                    <a:cubicBezTo>
                      <a:pt x="3680" y="5358"/>
                      <a:pt x="4608" y="5216"/>
                      <a:pt x="5525" y="5049"/>
                    </a:cubicBezTo>
                    <a:cubicBezTo>
                      <a:pt x="7371" y="4739"/>
                      <a:pt x="9204" y="4334"/>
                      <a:pt x="11026" y="3930"/>
                    </a:cubicBezTo>
                    <a:cubicBezTo>
                      <a:pt x="12824" y="3525"/>
                      <a:pt x="14621" y="3120"/>
                      <a:pt x="16395" y="2620"/>
                    </a:cubicBezTo>
                    <a:cubicBezTo>
                      <a:pt x="17455" y="2322"/>
                      <a:pt x="18515" y="2013"/>
                      <a:pt x="19574" y="1691"/>
                    </a:cubicBezTo>
                    <a:cubicBezTo>
                      <a:pt x="19432" y="1144"/>
                      <a:pt x="19324" y="572"/>
                      <a:pt x="1921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40"/>
              <p:cNvSpPr/>
              <p:nvPr/>
            </p:nvSpPr>
            <p:spPr>
              <a:xfrm>
                <a:off x="4224736" y="1433271"/>
                <a:ext cx="159314" cy="198408"/>
              </a:xfrm>
              <a:custGeom>
                <a:avLst/>
                <a:gdLst/>
                <a:ahLst/>
                <a:cxnLst/>
                <a:rect l="l" t="t" r="r" b="b"/>
                <a:pathLst>
                  <a:path w="12955" h="16134" extrusionOk="0">
                    <a:moveTo>
                      <a:pt x="11157" y="1"/>
                    </a:moveTo>
                    <a:cubicBezTo>
                      <a:pt x="10717" y="453"/>
                      <a:pt x="10288" y="917"/>
                      <a:pt x="9871" y="1382"/>
                    </a:cubicBezTo>
                    <a:cubicBezTo>
                      <a:pt x="8835" y="2537"/>
                      <a:pt x="7871" y="3751"/>
                      <a:pt x="6966" y="5013"/>
                    </a:cubicBezTo>
                    <a:cubicBezTo>
                      <a:pt x="5263" y="7347"/>
                      <a:pt x="3644" y="9752"/>
                      <a:pt x="2180" y="12240"/>
                    </a:cubicBezTo>
                    <a:cubicBezTo>
                      <a:pt x="1799" y="12883"/>
                      <a:pt x="1430" y="13526"/>
                      <a:pt x="1072" y="14181"/>
                    </a:cubicBezTo>
                    <a:cubicBezTo>
                      <a:pt x="715" y="14836"/>
                      <a:pt x="370" y="15491"/>
                      <a:pt x="1" y="16133"/>
                    </a:cubicBezTo>
                    <a:cubicBezTo>
                      <a:pt x="513" y="15633"/>
                      <a:pt x="1049" y="15169"/>
                      <a:pt x="1584" y="14681"/>
                    </a:cubicBezTo>
                    <a:cubicBezTo>
                      <a:pt x="2108" y="14193"/>
                      <a:pt x="2620" y="13693"/>
                      <a:pt x="3144" y="13193"/>
                    </a:cubicBezTo>
                    <a:cubicBezTo>
                      <a:pt x="4168" y="12181"/>
                      <a:pt x="5144" y="11121"/>
                      <a:pt x="6109" y="10049"/>
                    </a:cubicBezTo>
                    <a:cubicBezTo>
                      <a:pt x="7061" y="8978"/>
                      <a:pt x="8002" y="7859"/>
                      <a:pt x="8931" y="6751"/>
                    </a:cubicBezTo>
                    <a:cubicBezTo>
                      <a:pt x="9931" y="5561"/>
                      <a:pt x="10895" y="4346"/>
                      <a:pt x="11800" y="3084"/>
                    </a:cubicBezTo>
                    <a:cubicBezTo>
                      <a:pt x="12193" y="2537"/>
                      <a:pt x="12574" y="2001"/>
                      <a:pt x="12955" y="1441"/>
                    </a:cubicBezTo>
                    <a:cubicBezTo>
                      <a:pt x="12336" y="1001"/>
                      <a:pt x="11729" y="512"/>
                      <a:pt x="111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40"/>
              <p:cNvSpPr/>
              <p:nvPr/>
            </p:nvSpPr>
            <p:spPr>
              <a:xfrm>
                <a:off x="4001020" y="1100758"/>
                <a:ext cx="259465" cy="49350"/>
              </a:xfrm>
              <a:custGeom>
                <a:avLst/>
                <a:gdLst/>
                <a:ahLst/>
                <a:cxnLst/>
                <a:rect l="l" t="t" r="r" b="b"/>
                <a:pathLst>
                  <a:path w="21099" h="4013" extrusionOk="0">
                    <a:moveTo>
                      <a:pt x="1488" y="0"/>
                    </a:moveTo>
                    <a:cubicBezTo>
                      <a:pt x="988" y="24"/>
                      <a:pt x="500" y="60"/>
                      <a:pt x="0" y="96"/>
                    </a:cubicBezTo>
                    <a:cubicBezTo>
                      <a:pt x="488" y="215"/>
                      <a:pt x="965" y="346"/>
                      <a:pt x="1441" y="465"/>
                    </a:cubicBezTo>
                    <a:cubicBezTo>
                      <a:pt x="1929" y="584"/>
                      <a:pt x="2453" y="679"/>
                      <a:pt x="2965" y="774"/>
                    </a:cubicBezTo>
                    <a:cubicBezTo>
                      <a:pt x="3977" y="965"/>
                      <a:pt x="4989" y="1191"/>
                      <a:pt x="5989" y="1405"/>
                    </a:cubicBezTo>
                    <a:cubicBezTo>
                      <a:pt x="8001" y="1834"/>
                      <a:pt x="10013" y="2263"/>
                      <a:pt x="12037" y="2656"/>
                    </a:cubicBezTo>
                    <a:cubicBezTo>
                      <a:pt x="14954" y="3203"/>
                      <a:pt x="17883" y="3620"/>
                      <a:pt x="20824" y="4013"/>
                    </a:cubicBezTo>
                    <a:cubicBezTo>
                      <a:pt x="20896" y="3465"/>
                      <a:pt x="20991" y="2918"/>
                      <a:pt x="21098" y="2382"/>
                    </a:cubicBezTo>
                    <a:cubicBezTo>
                      <a:pt x="20134" y="2132"/>
                      <a:pt x="19169" y="1905"/>
                      <a:pt x="18205" y="1679"/>
                    </a:cubicBezTo>
                    <a:cubicBezTo>
                      <a:pt x="14216" y="786"/>
                      <a:pt x="10120" y="358"/>
                      <a:pt x="6037" y="143"/>
                    </a:cubicBezTo>
                    <a:cubicBezTo>
                      <a:pt x="5037" y="84"/>
                      <a:pt x="4036" y="48"/>
                      <a:pt x="3036" y="12"/>
                    </a:cubicBezTo>
                    <a:cubicBezTo>
                      <a:pt x="2703" y="0"/>
                      <a:pt x="2370" y="0"/>
                      <a:pt x="203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1" name="Google Shape;2081;p40"/>
              <p:cNvSpPr/>
              <p:nvPr/>
            </p:nvSpPr>
            <p:spPr>
              <a:xfrm>
                <a:off x="4281994" y="904564"/>
                <a:ext cx="580110" cy="580110"/>
              </a:xfrm>
              <a:custGeom>
                <a:avLst/>
                <a:gdLst/>
                <a:ahLst/>
                <a:cxnLst/>
                <a:rect l="l" t="t" r="r" b="b"/>
                <a:pathLst>
                  <a:path w="47173" h="47173" extrusionOk="0">
                    <a:moveTo>
                      <a:pt x="23587" y="893"/>
                    </a:moveTo>
                    <a:cubicBezTo>
                      <a:pt x="36100" y="893"/>
                      <a:pt x="46280" y="11073"/>
                      <a:pt x="46280" y="23586"/>
                    </a:cubicBezTo>
                    <a:cubicBezTo>
                      <a:pt x="46280" y="36100"/>
                      <a:pt x="36100" y="46280"/>
                      <a:pt x="23587" y="46280"/>
                    </a:cubicBezTo>
                    <a:cubicBezTo>
                      <a:pt x="11073" y="46280"/>
                      <a:pt x="893" y="36100"/>
                      <a:pt x="893" y="23586"/>
                    </a:cubicBezTo>
                    <a:cubicBezTo>
                      <a:pt x="893" y="11061"/>
                      <a:pt x="11073" y="893"/>
                      <a:pt x="23587" y="893"/>
                    </a:cubicBezTo>
                    <a:close/>
                    <a:moveTo>
                      <a:pt x="23587" y="0"/>
                    </a:moveTo>
                    <a:cubicBezTo>
                      <a:pt x="10585" y="0"/>
                      <a:pt x="0" y="10585"/>
                      <a:pt x="0" y="23586"/>
                    </a:cubicBezTo>
                    <a:cubicBezTo>
                      <a:pt x="0" y="36588"/>
                      <a:pt x="10585" y="47173"/>
                      <a:pt x="23587" y="47173"/>
                    </a:cubicBezTo>
                    <a:cubicBezTo>
                      <a:pt x="36600" y="47173"/>
                      <a:pt x="47173" y="36588"/>
                      <a:pt x="47173" y="23586"/>
                    </a:cubicBezTo>
                    <a:cubicBezTo>
                      <a:pt x="47173" y="10573"/>
                      <a:pt x="36588" y="0"/>
                      <a:pt x="2358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082" name="Google Shape;2082;p40"/>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cxnSp>
        <p:nvCxnSpPr>
          <p:cNvPr id="2083" name="Google Shape;2083;p40"/>
          <p:cNvCxnSpPr/>
          <p:nvPr/>
        </p:nvCxnSpPr>
        <p:spPr>
          <a:xfrm>
            <a:off x="4572010" y="2213650"/>
            <a:ext cx="0" cy="335700"/>
          </a:xfrm>
          <a:prstGeom prst="straightConnector1">
            <a:avLst/>
          </a:prstGeom>
          <a:noFill/>
          <a:ln w="19050" cap="flat" cmpd="sng">
            <a:solidFill>
              <a:schemeClr val="lt1"/>
            </a:solidFill>
            <a:prstDash val="solid"/>
            <a:round/>
            <a:headEnd type="none" w="med" len="med"/>
            <a:tailEnd type="none" w="med" len="med"/>
          </a:ln>
        </p:spPr>
      </p:cxnSp>
      <p:cxnSp>
        <p:nvCxnSpPr>
          <p:cNvPr id="2084" name="Google Shape;2084;p40"/>
          <p:cNvCxnSpPr/>
          <p:nvPr/>
        </p:nvCxnSpPr>
        <p:spPr>
          <a:xfrm>
            <a:off x="6906125" y="2213650"/>
            <a:ext cx="0" cy="335700"/>
          </a:xfrm>
          <a:prstGeom prst="straightConnector1">
            <a:avLst/>
          </a:prstGeom>
          <a:noFill/>
          <a:ln w="19050" cap="flat" cmpd="sng">
            <a:solidFill>
              <a:schemeClr val="lt1"/>
            </a:solidFill>
            <a:prstDash val="solid"/>
            <a:round/>
            <a:headEnd type="none" w="med" len="med"/>
            <a:tailEnd type="none" w="med" len="med"/>
          </a:ln>
        </p:spPr>
      </p:cxnSp>
      <p:grpSp>
        <p:nvGrpSpPr>
          <p:cNvPr id="2085" name="Google Shape;2085;p40"/>
          <p:cNvGrpSpPr/>
          <p:nvPr/>
        </p:nvGrpSpPr>
        <p:grpSpPr>
          <a:xfrm>
            <a:off x="875525" y="3567975"/>
            <a:ext cx="7392900" cy="335700"/>
            <a:chOff x="875525" y="3644175"/>
            <a:chExt cx="7392900" cy="335700"/>
          </a:xfrm>
        </p:grpSpPr>
        <p:cxnSp>
          <p:nvCxnSpPr>
            <p:cNvPr id="2086" name="Google Shape;2086;p40"/>
            <p:cNvCxnSpPr/>
            <p:nvPr/>
          </p:nvCxnSpPr>
          <p:spPr>
            <a:xfrm>
              <a:off x="875525" y="3975650"/>
              <a:ext cx="7392900" cy="0"/>
            </a:xfrm>
            <a:prstGeom prst="straightConnector1">
              <a:avLst/>
            </a:prstGeom>
            <a:noFill/>
            <a:ln w="19050" cap="flat" cmpd="sng">
              <a:solidFill>
                <a:schemeClr val="lt1"/>
              </a:solidFill>
              <a:prstDash val="solid"/>
              <a:round/>
              <a:headEnd type="diamond" w="med" len="med"/>
              <a:tailEnd type="diamond" w="med" len="med"/>
            </a:ln>
          </p:spPr>
        </p:cxnSp>
        <p:cxnSp>
          <p:nvCxnSpPr>
            <p:cNvPr id="2087" name="Google Shape;2087;p40"/>
            <p:cNvCxnSpPr>
              <a:stCxn id="2088" idx="2"/>
            </p:cNvCxnSpPr>
            <p:nvPr/>
          </p:nvCxnSpPr>
          <p:spPr>
            <a:xfrm>
              <a:off x="4572009" y="3644175"/>
              <a:ext cx="0" cy="333300"/>
            </a:xfrm>
            <a:prstGeom prst="straightConnector1">
              <a:avLst/>
            </a:prstGeom>
            <a:noFill/>
            <a:ln w="19050" cap="flat" cmpd="sng">
              <a:solidFill>
                <a:schemeClr val="lt1"/>
              </a:solidFill>
              <a:prstDash val="solid"/>
              <a:round/>
              <a:headEnd type="none" w="med" len="med"/>
              <a:tailEnd type="none" w="med" len="med"/>
            </a:ln>
          </p:spPr>
        </p:cxnSp>
        <p:cxnSp>
          <p:nvCxnSpPr>
            <p:cNvPr id="2089" name="Google Shape;2089;p40"/>
            <p:cNvCxnSpPr>
              <a:stCxn id="2090" idx="2"/>
            </p:cNvCxnSpPr>
            <p:nvPr/>
          </p:nvCxnSpPr>
          <p:spPr>
            <a:xfrm>
              <a:off x="6906125" y="3644175"/>
              <a:ext cx="0" cy="335700"/>
            </a:xfrm>
            <a:prstGeom prst="straightConnector1">
              <a:avLst/>
            </a:prstGeom>
            <a:noFill/>
            <a:ln w="19050" cap="flat" cmpd="sng">
              <a:solidFill>
                <a:schemeClr val="lt1"/>
              </a:solidFill>
              <a:prstDash val="solid"/>
              <a:round/>
              <a:headEnd type="none" w="med" len="med"/>
              <a:tailEnd type="none" w="med" len="med"/>
            </a:ln>
          </p:spPr>
        </p:cxnSp>
        <p:cxnSp>
          <p:nvCxnSpPr>
            <p:cNvPr id="2091" name="Google Shape;2091;p40"/>
            <p:cNvCxnSpPr>
              <a:stCxn id="2092" idx="2"/>
            </p:cNvCxnSpPr>
            <p:nvPr/>
          </p:nvCxnSpPr>
          <p:spPr>
            <a:xfrm>
              <a:off x="2237875" y="3644175"/>
              <a:ext cx="0" cy="335700"/>
            </a:xfrm>
            <a:prstGeom prst="straightConnector1">
              <a:avLst/>
            </a:prstGeom>
            <a:noFill/>
            <a:ln w="19050" cap="flat" cmpd="sng">
              <a:solidFill>
                <a:schemeClr val="lt1"/>
              </a:solidFill>
              <a:prstDash val="solid"/>
              <a:round/>
              <a:headEnd type="none" w="med" len="med"/>
              <a:tailEnd type="none" w="med" len="med"/>
            </a:ln>
          </p:spPr>
        </p:cxnSp>
      </p:grpSp>
      <p:cxnSp>
        <p:nvCxnSpPr>
          <p:cNvPr id="2093" name="Google Shape;2093;p40"/>
          <p:cNvCxnSpPr/>
          <p:nvPr/>
        </p:nvCxnSpPr>
        <p:spPr>
          <a:xfrm>
            <a:off x="2237875" y="2221932"/>
            <a:ext cx="0" cy="327300"/>
          </a:xfrm>
          <a:prstGeom prst="straightConnector1">
            <a:avLst/>
          </a:prstGeom>
          <a:noFill/>
          <a:ln w="19050" cap="flat" cmpd="sng">
            <a:solidFill>
              <a:schemeClr val="lt1"/>
            </a:solidFill>
            <a:prstDash val="solid"/>
            <a:round/>
            <a:headEnd type="none" w="med" len="med"/>
            <a:tailEnd type="none" w="med" len="med"/>
          </a:ln>
        </p:spPr>
      </p:cxnSp>
      <p:grpSp>
        <p:nvGrpSpPr>
          <p:cNvPr id="2094" name="Google Shape;2094;p40"/>
          <p:cNvGrpSpPr/>
          <p:nvPr/>
        </p:nvGrpSpPr>
        <p:grpSpPr>
          <a:xfrm>
            <a:off x="5818175" y="2549350"/>
            <a:ext cx="2175904" cy="1018625"/>
            <a:chOff x="5818175" y="2549350"/>
            <a:chExt cx="2175904" cy="1018625"/>
          </a:xfrm>
        </p:grpSpPr>
        <p:sp>
          <p:nvSpPr>
            <p:cNvPr id="2090" name="Google Shape;2090;p40"/>
            <p:cNvSpPr txBox="1"/>
            <p:nvPr/>
          </p:nvSpPr>
          <p:spPr>
            <a:xfrm>
              <a:off x="5818175" y="2929275"/>
              <a:ext cx="2175900" cy="638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Neptune is the farthest planet from the Sun</a:t>
              </a:r>
              <a:endParaRPr>
                <a:solidFill>
                  <a:schemeClr val="lt1"/>
                </a:solidFill>
                <a:latin typeface="Nanum Myeongjo"/>
                <a:ea typeface="Nanum Myeongjo"/>
                <a:cs typeface="Nanum Myeongjo"/>
                <a:sym typeface="Nanum Myeongjo"/>
              </a:endParaRPr>
            </a:p>
          </p:txBody>
        </p:sp>
        <p:sp>
          <p:nvSpPr>
            <p:cNvPr id="2095" name="Google Shape;2095;p40"/>
            <p:cNvSpPr txBox="1"/>
            <p:nvPr/>
          </p:nvSpPr>
          <p:spPr>
            <a:xfrm>
              <a:off x="5818179" y="2549350"/>
              <a:ext cx="2175900" cy="4737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DESCRIBE</a:t>
              </a:r>
              <a:endParaRPr sz="1600">
                <a:solidFill>
                  <a:schemeClr val="lt1"/>
                </a:solidFill>
                <a:latin typeface="Henny Penny"/>
                <a:ea typeface="Henny Penny"/>
                <a:cs typeface="Henny Penny"/>
                <a:sym typeface="Henny Penny"/>
              </a:endParaRPr>
            </a:p>
          </p:txBody>
        </p:sp>
      </p:grpSp>
      <p:grpSp>
        <p:nvGrpSpPr>
          <p:cNvPr id="2096" name="Google Shape;2096;p40"/>
          <p:cNvGrpSpPr/>
          <p:nvPr/>
        </p:nvGrpSpPr>
        <p:grpSpPr>
          <a:xfrm>
            <a:off x="3484059" y="2549350"/>
            <a:ext cx="2175902" cy="1018625"/>
            <a:chOff x="3484059" y="2549350"/>
            <a:chExt cx="2175902" cy="1018625"/>
          </a:xfrm>
        </p:grpSpPr>
        <p:sp>
          <p:nvSpPr>
            <p:cNvPr id="2088" name="Google Shape;2088;p40"/>
            <p:cNvSpPr txBox="1"/>
            <p:nvPr/>
          </p:nvSpPr>
          <p:spPr>
            <a:xfrm>
              <a:off x="3484059" y="2929275"/>
              <a:ext cx="2175900" cy="638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Saturn is composed of hydrogen and helium</a:t>
              </a:r>
              <a:endParaRPr>
                <a:solidFill>
                  <a:schemeClr val="lt1"/>
                </a:solidFill>
                <a:latin typeface="Nanum Myeongjo"/>
                <a:ea typeface="Nanum Myeongjo"/>
                <a:cs typeface="Nanum Myeongjo"/>
                <a:sym typeface="Nanum Myeongjo"/>
              </a:endParaRPr>
            </a:p>
          </p:txBody>
        </p:sp>
        <p:sp>
          <p:nvSpPr>
            <p:cNvPr id="2097" name="Google Shape;2097;p40"/>
            <p:cNvSpPr txBox="1"/>
            <p:nvPr/>
          </p:nvSpPr>
          <p:spPr>
            <a:xfrm>
              <a:off x="3484062" y="2549350"/>
              <a:ext cx="2175900" cy="4737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WRITE THE NAME</a:t>
              </a:r>
              <a:endParaRPr sz="1600">
                <a:solidFill>
                  <a:schemeClr val="lt1"/>
                </a:solidFill>
                <a:latin typeface="Henny Penny"/>
                <a:ea typeface="Henny Penny"/>
                <a:cs typeface="Henny Penny"/>
                <a:sym typeface="Henny Penny"/>
              </a:endParaRPr>
            </a:p>
          </p:txBody>
        </p:sp>
      </p:grpSp>
      <p:grpSp>
        <p:nvGrpSpPr>
          <p:cNvPr id="2098" name="Google Shape;2098;p40"/>
          <p:cNvGrpSpPr/>
          <p:nvPr/>
        </p:nvGrpSpPr>
        <p:grpSpPr>
          <a:xfrm>
            <a:off x="1149925" y="2549350"/>
            <a:ext cx="2175900" cy="1018625"/>
            <a:chOff x="1149925" y="2549350"/>
            <a:chExt cx="2175900" cy="1018625"/>
          </a:xfrm>
        </p:grpSpPr>
        <p:sp>
          <p:nvSpPr>
            <p:cNvPr id="2092" name="Google Shape;2092;p40"/>
            <p:cNvSpPr txBox="1"/>
            <p:nvPr/>
          </p:nvSpPr>
          <p:spPr>
            <a:xfrm>
              <a:off x="1149925" y="2929275"/>
              <a:ext cx="2175900" cy="638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Pluto is now considered a dwarf planet</a:t>
              </a:r>
              <a:endParaRPr>
                <a:solidFill>
                  <a:schemeClr val="lt1"/>
                </a:solidFill>
                <a:latin typeface="Nanum Myeongjo"/>
                <a:ea typeface="Nanum Myeongjo"/>
                <a:cs typeface="Nanum Myeongjo"/>
                <a:sym typeface="Nanum Myeongjo"/>
              </a:endParaRPr>
            </a:p>
          </p:txBody>
        </p:sp>
        <p:sp>
          <p:nvSpPr>
            <p:cNvPr id="2099" name="Google Shape;2099;p40"/>
            <p:cNvSpPr txBox="1"/>
            <p:nvPr/>
          </p:nvSpPr>
          <p:spPr>
            <a:xfrm>
              <a:off x="1149925" y="2549350"/>
              <a:ext cx="2175900" cy="4737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THINK PERSON</a:t>
              </a:r>
              <a:endParaRPr sz="1600">
                <a:solidFill>
                  <a:schemeClr val="lt1"/>
                </a:solidFill>
                <a:latin typeface="Henny Penny"/>
                <a:ea typeface="Henny Penny"/>
                <a:cs typeface="Henny Penny"/>
                <a:sym typeface="Henny Penny"/>
              </a:endParaRPr>
            </a:p>
          </p:txBody>
        </p:sp>
      </p:grpSp>
      <p:sp>
        <p:nvSpPr>
          <p:cNvPr id="2100" name="Google Shape;2100;p40"/>
          <p:cNvSpPr txBox="1"/>
          <p:nvPr/>
        </p:nvSpPr>
        <p:spPr>
          <a:xfrm>
            <a:off x="2288250" y="1105175"/>
            <a:ext cx="4567500" cy="27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Henny Penny"/>
                <a:ea typeface="Henny Penny"/>
                <a:cs typeface="Henny Penny"/>
                <a:sym typeface="Henny Penny"/>
              </a:rPr>
              <a:t>STEPS FOR THE CORRECT USE</a:t>
            </a:r>
            <a:endParaRPr sz="1800">
              <a:solidFill>
                <a:schemeClr val="lt1"/>
              </a:solidFill>
              <a:latin typeface="Henny Penny"/>
              <a:ea typeface="Henny Penny"/>
              <a:cs typeface="Henny Penny"/>
              <a:sym typeface="Henny Penny"/>
            </a:endParaRPr>
          </a:p>
        </p:txBody>
      </p:sp>
      <p:grpSp>
        <p:nvGrpSpPr>
          <p:cNvPr id="2101" name="Google Shape;2101;p40"/>
          <p:cNvGrpSpPr/>
          <p:nvPr/>
        </p:nvGrpSpPr>
        <p:grpSpPr>
          <a:xfrm>
            <a:off x="4373410" y="1841500"/>
            <a:ext cx="392515" cy="365762"/>
            <a:chOff x="-38542250" y="3220175"/>
            <a:chExt cx="341525" cy="318525"/>
          </a:xfrm>
        </p:grpSpPr>
        <p:sp>
          <p:nvSpPr>
            <p:cNvPr id="2102" name="Google Shape;2102;p40"/>
            <p:cNvSpPr/>
            <p:nvPr/>
          </p:nvSpPr>
          <p:spPr>
            <a:xfrm>
              <a:off x="-38542250" y="3440725"/>
              <a:ext cx="101750" cy="97975"/>
            </a:xfrm>
            <a:custGeom>
              <a:avLst/>
              <a:gdLst/>
              <a:ahLst/>
              <a:cxnLst/>
              <a:rect l="l" t="t" r="r" b="b"/>
              <a:pathLst>
                <a:path w="4070" h="3919" extrusionOk="0">
                  <a:moveTo>
                    <a:pt x="1455" y="0"/>
                  </a:moveTo>
                  <a:lnTo>
                    <a:pt x="1013" y="2489"/>
                  </a:lnTo>
                  <a:lnTo>
                    <a:pt x="289" y="3214"/>
                  </a:lnTo>
                  <a:cubicBezTo>
                    <a:pt x="1" y="3502"/>
                    <a:pt x="280" y="3919"/>
                    <a:pt x="597" y="3919"/>
                  </a:cubicBezTo>
                  <a:cubicBezTo>
                    <a:pt x="695" y="3919"/>
                    <a:pt x="798" y="3878"/>
                    <a:pt x="887" y="3781"/>
                  </a:cubicBezTo>
                  <a:lnTo>
                    <a:pt x="1612" y="3088"/>
                  </a:lnTo>
                  <a:lnTo>
                    <a:pt x="4069" y="2647"/>
                  </a:lnTo>
                  <a:lnTo>
                    <a:pt x="1455"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40"/>
            <p:cNvSpPr/>
            <p:nvPr/>
          </p:nvSpPr>
          <p:spPr>
            <a:xfrm>
              <a:off x="-38494875" y="3354075"/>
              <a:ext cx="141800" cy="141025"/>
            </a:xfrm>
            <a:custGeom>
              <a:avLst/>
              <a:gdLst/>
              <a:ahLst/>
              <a:cxnLst/>
              <a:rect l="l" t="t" r="r" b="b"/>
              <a:pathLst>
                <a:path w="5672" h="5641" extrusionOk="0">
                  <a:moveTo>
                    <a:pt x="2742" y="1"/>
                  </a:moveTo>
                  <a:lnTo>
                    <a:pt x="1" y="2710"/>
                  </a:lnTo>
                  <a:lnTo>
                    <a:pt x="2931" y="5640"/>
                  </a:lnTo>
                  <a:lnTo>
                    <a:pt x="5671" y="2899"/>
                  </a:lnTo>
                  <a:lnTo>
                    <a:pt x="2742"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40"/>
            <p:cNvSpPr/>
            <p:nvPr/>
          </p:nvSpPr>
          <p:spPr>
            <a:xfrm>
              <a:off x="-38432050" y="3220175"/>
              <a:ext cx="231325" cy="192225"/>
            </a:xfrm>
            <a:custGeom>
              <a:avLst/>
              <a:gdLst/>
              <a:ahLst/>
              <a:cxnLst/>
              <a:rect l="l" t="t" r="r" b="b"/>
              <a:pathLst>
                <a:path w="9253" h="7689" extrusionOk="0">
                  <a:moveTo>
                    <a:pt x="3442" y="1"/>
                  </a:moveTo>
                  <a:cubicBezTo>
                    <a:pt x="3127" y="1"/>
                    <a:pt x="2812" y="127"/>
                    <a:pt x="2591" y="379"/>
                  </a:cubicBezTo>
                  <a:lnTo>
                    <a:pt x="292" y="2647"/>
                  </a:lnTo>
                  <a:cubicBezTo>
                    <a:pt x="1" y="2962"/>
                    <a:pt x="287" y="3370"/>
                    <a:pt x="607" y="3370"/>
                  </a:cubicBezTo>
                  <a:cubicBezTo>
                    <a:pt x="704" y="3370"/>
                    <a:pt x="803" y="3333"/>
                    <a:pt x="890" y="3246"/>
                  </a:cubicBezTo>
                  <a:lnTo>
                    <a:pt x="3190" y="946"/>
                  </a:lnTo>
                  <a:cubicBezTo>
                    <a:pt x="3269" y="867"/>
                    <a:pt x="3371" y="828"/>
                    <a:pt x="3474" y="828"/>
                  </a:cubicBezTo>
                  <a:cubicBezTo>
                    <a:pt x="3576" y="828"/>
                    <a:pt x="3678" y="867"/>
                    <a:pt x="3757" y="946"/>
                  </a:cubicBezTo>
                  <a:lnTo>
                    <a:pt x="4198" y="1387"/>
                  </a:lnTo>
                  <a:lnTo>
                    <a:pt x="827" y="4758"/>
                  </a:lnTo>
                  <a:lnTo>
                    <a:pt x="3726" y="7688"/>
                  </a:lnTo>
                  <a:lnTo>
                    <a:pt x="7821" y="3593"/>
                  </a:lnTo>
                  <a:cubicBezTo>
                    <a:pt x="9253" y="2161"/>
                    <a:pt x="8028" y="43"/>
                    <a:pt x="6392" y="43"/>
                  </a:cubicBezTo>
                  <a:cubicBezTo>
                    <a:pt x="5868" y="43"/>
                    <a:pt x="5301" y="261"/>
                    <a:pt x="4765" y="789"/>
                  </a:cubicBezTo>
                  <a:cubicBezTo>
                    <a:pt x="4324" y="379"/>
                    <a:pt x="4041" y="1"/>
                    <a:pt x="344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05" name="Google Shape;2105;p40"/>
          <p:cNvGrpSpPr/>
          <p:nvPr/>
        </p:nvGrpSpPr>
        <p:grpSpPr>
          <a:xfrm>
            <a:off x="6711054" y="1841514"/>
            <a:ext cx="390144" cy="365736"/>
            <a:chOff x="1866950" y="1266650"/>
            <a:chExt cx="1020250" cy="984750"/>
          </a:xfrm>
        </p:grpSpPr>
        <p:sp>
          <p:nvSpPr>
            <p:cNvPr id="2106" name="Google Shape;2106;p40"/>
            <p:cNvSpPr/>
            <p:nvPr/>
          </p:nvSpPr>
          <p:spPr>
            <a:xfrm>
              <a:off x="1866950" y="1757425"/>
              <a:ext cx="1020250" cy="493975"/>
            </a:xfrm>
            <a:custGeom>
              <a:avLst/>
              <a:gdLst/>
              <a:ahLst/>
              <a:cxnLst/>
              <a:rect l="l" t="t" r="r" b="b"/>
              <a:pathLst>
                <a:path w="40810" h="19759" extrusionOk="0">
                  <a:moveTo>
                    <a:pt x="34476" y="1"/>
                  </a:moveTo>
                  <a:cubicBezTo>
                    <a:pt x="34324" y="1"/>
                    <a:pt x="34170" y="13"/>
                    <a:pt x="34014" y="39"/>
                  </a:cubicBezTo>
                  <a:cubicBezTo>
                    <a:pt x="32288" y="325"/>
                    <a:pt x="31228" y="2099"/>
                    <a:pt x="31823" y="3754"/>
                  </a:cubicBezTo>
                  <a:lnTo>
                    <a:pt x="20429" y="8826"/>
                  </a:lnTo>
                  <a:lnTo>
                    <a:pt x="9011" y="3754"/>
                  </a:lnTo>
                  <a:cubicBezTo>
                    <a:pt x="9571" y="2110"/>
                    <a:pt x="8523" y="360"/>
                    <a:pt x="6808" y="74"/>
                  </a:cubicBezTo>
                  <a:cubicBezTo>
                    <a:pt x="6656" y="50"/>
                    <a:pt x="6505" y="38"/>
                    <a:pt x="6357" y="38"/>
                  </a:cubicBezTo>
                  <a:cubicBezTo>
                    <a:pt x="4831" y="38"/>
                    <a:pt x="3546" y="1276"/>
                    <a:pt x="3546" y="2861"/>
                  </a:cubicBezTo>
                  <a:cubicBezTo>
                    <a:pt x="3541" y="2861"/>
                    <a:pt x="3535" y="2861"/>
                    <a:pt x="3530" y="2861"/>
                  </a:cubicBezTo>
                  <a:cubicBezTo>
                    <a:pt x="1360" y="2861"/>
                    <a:pt x="1" y="5223"/>
                    <a:pt x="1105" y="7099"/>
                  </a:cubicBezTo>
                  <a:cubicBezTo>
                    <a:pt x="1650" y="8025"/>
                    <a:pt x="2587" y="8484"/>
                    <a:pt x="3525" y="8484"/>
                  </a:cubicBezTo>
                  <a:cubicBezTo>
                    <a:pt x="4493" y="8484"/>
                    <a:pt x="5461" y="7995"/>
                    <a:pt x="5999" y="7028"/>
                  </a:cubicBezTo>
                  <a:lnTo>
                    <a:pt x="15226" y="11135"/>
                  </a:lnTo>
                  <a:lnTo>
                    <a:pt x="11619" y="12731"/>
                  </a:lnTo>
                  <a:cubicBezTo>
                    <a:pt x="11084" y="11775"/>
                    <a:pt x="10127" y="11296"/>
                    <a:pt x="9170" y="11296"/>
                  </a:cubicBezTo>
                  <a:cubicBezTo>
                    <a:pt x="8231" y="11296"/>
                    <a:pt x="7291" y="11757"/>
                    <a:pt x="6749" y="12683"/>
                  </a:cubicBezTo>
                  <a:cubicBezTo>
                    <a:pt x="5653" y="14552"/>
                    <a:pt x="6999" y="16910"/>
                    <a:pt x="9166" y="16910"/>
                  </a:cubicBezTo>
                  <a:cubicBezTo>
                    <a:pt x="9155" y="18501"/>
                    <a:pt x="10444" y="19758"/>
                    <a:pt x="11976" y="19758"/>
                  </a:cubicBezTo>
                  <a:cubicBezTo>
                    <a:pt x="12128" y="19758"/>
                    <a:pt x="12283" y="19746"/>
                    <a:pt x="12440" y="19720"/>
                  </a:cubicBezTo>
                  <a:cubicBezTo>
                    <a:pt x="14166" y="19434"/>
                    <a:pt x="15214" y="17660"/>
                    <a:pt x="14631" y="16005"/>
                  </a:cubicBezTo>
                  <a:lnTo>
                    <a:pt x="34836" y="7028"/>
                  </a:lnTo>
                  <a:cubicBezTo>
                    <a:pt x="35371" y="7991"/>
                    <a:pt x="36330" y="8473"/>
                    <a:pt x="37289" y="8473"/>
                  </a:cubicBezTo>
                  <a:cubicBezTo>
                    <a:pt x="38226" y="8473"/>
                    <a:pt x="39164" y="8012"/>
                    <a:pt x="39705" y="7087"/>
                  </a:cubicBezTo>
                  <a:cubicBezTo>
                    <a:pt x="40810" y="5211"/>
                    <a:pt x="39462" y="2861"/>
                    <a:pt x="37293" y="2861"/>
                  </a:cubicBezTo>
                  <a:cubicBezTo>
                    <a:pt x="37287" y="2861"/>
                    <a:pt x="37282" y="2861"/>
                    <a:pt x="37276" y="2861"/>
                  </a:cubicBezTo>
                  <a:cubicBezTo>
                    <a:pt x="37309" y="1268"/>
                    <a:pt x="36011" y="1"/>
                    <a:pt x="3447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40"/>
            <p:cNvSpPr/>
            <p:nvPr/>
          </p:nvSpPr>
          <p:spPr>
            <a:xfrm>
              <a:off x="2420525" y="2039675"/>
              <a:ext cx="308100" cy="210775"/>
            </a:xfrm>
            <a:custGeom>
              <a:avLst/>
              <a:gdLst/>
              <a:ahLst/>
              <a:cxnLst/>
              <a:rect l="l" t="t" r="r" b="b"/>
              <a:pathLst>
                <a:path w="12324" h="8431" extrusionOk="0">
                  <a:moveTo>
                    <a:pt x="9514" y="0"/>
                  </a:moveTo>
                  <a:cubicBezTo>
                    <a:pt x="8502" y="0"/>
                    <a:pt x="7561" y="560"/>
                    <a:pt x="7073" y="1453"/>
                  </a:cubicBezTo>
                  <a:lnTo>
                    <a:pt x="5192" y="607"/>
                  </a:lnTo>
                  <a:lnTo>
                    <a:pt x="1" y="2917"/>
                  </a:lnTo>
                  <a:lnTo>
                    <a:pt x="4049" y="4715"/>
                  </a:lnTo>
                  <a:cubicBezTo>
                    <a:pt x="3501" y="6358"/>
                    <a:pt x="4549" y="8108"/>
                    <a:pt x="6251" y="8394"/>
                  </a:cubicBezTo>
                  <a:cubicBezTo>
                    <a:pt x="6405" y="8419"/>
                    <a:pt x="6557" y="8430"/>
                    <a:pt x="6706" y="8430"/>
                  </a:cubicBezTo>
                  <a:cubicBezTo>
                    <a:pt x="8230" y="8430"/>
                    <a:pt x="9514" y="7203"/>
                    <a:pt x="9514" y="5620"/>
                  </a:cubicBezTo>
                  <a:cubicBezTo>
                    <a:pt x="11073" y="5620"/>
                    <a:pt x="12324" y="4358"/>
                    <a:pt x="12324" y="2810"/>
                  </a:cubicBezTo>
                  <a:cubicBezTo>
                    <a:pt x="12324" y="1262"/>
                    <a:pt x="11073" y="0"/>
                    <a:pt x="951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40"/>
            <p:cNvSpPr/>
            <p:nvPr/>
          </p:nvSpPr>
          <p:spPr>
            <a:xfrm>
              <a:off x="2096375" y="1266650"/>
              <a:ext cx="562000" cy="597425"/>
            </a:xfrm>
            <a:custGeom>
              <a:avLst/>
              <a:gdLst/>
              <a:ahLst/>
              <a:cxnLst/>
              <a:rect l="l" t="t" r="r" b="b"/>
              <a:pathLst>
                <a:path w="22480" h="23897" extrusionOk="0">
                  <a:moveTo>
                    <a:pt x="5597" y="11238"/>
                  </a:moveTo>
                  <a:cubicBezTo>
                    <a:pt x="7043" y="11238"/>
                    <a:pt x="8430" y="12361"/>
                    <a:pt x="8430" y="14062"/>
                  </a:cubicBezTo>
                  <a:cubicBezTo>
                    <a:pt x="8430" y="15610"/>
                    <a:pt x="7168" y="16872"/>
                    <a:pt x="5620" y="16872"/>
                  </a:cubicBezTo>
                  <a:cubicBezTo>
                    <a:pt x="3108" y="16860"/>
                    <a:pt x="1858" y="13836"/>
                    <a:pt x="3632" y="12062"/>
                  </a:cubicBezTo>
                  <a:cubicBezTo>
                    <a:pt x="4205" y="11493"/>
                    <a:pt x="4908" y="11238"/>
                    <a:pt x="5597" y="11238"/>
                  </a:cubicBezTo>
                  <a:close/>
                  <a:moveTo>
                    <a:pt x="16836" y="11238"/>
                  </a:moveTo>
                  <a:cubicBezTo>
                    <a:pt x="18283" y="11238"/>
                    <a:pt x="19670" y="12361"/>
                    <a:pt x="19670" y="14062"/>
                  </a:cubicBezTo>
                  <a:cubicBezTo>
                    <a:pt x="19670" y="15610"/>
                    <a:pt x="18408" y="16860"/>
                    <a:pt x="16860" y="16872"/>
                  </a:cubicBezTo>
                  <a:cubicBezTo>
                    <a:pt x="14360" y="16872"/>
                    <a:pt x="13098" y="13836"/>
                    <a:pt x="14872" y="12062"/>
                  </a:cubicBezTo>
                  <a:cubicBezTo>
                    <a:pt x="15444" y="11493"/>
                    <a:pt x="16147" y="11238"/>
                    <a:pt x="16836" y="11238"/>
                  </a:cubicBezTo>
                  <a:close/>
                  <a:moveTo>
                    <a:pt x="11240" y="15467"/>
                  </a:moveTo>
                  <a:cubicBezTo>
                    <a:pt x="12014" y="15467"/>
                    <a:pt x="12645" y="16717"/>
                    <a:pt x="12645" y="18277"/>
                  </a:cubicBezTo>
                  <a:lnTo>
                    <a:pt x="9835" y="18277"/>
                  </a:lnTo>
                  <a:cubicBezTo>
                    <a:pt x="9835" y="16717"/>
                    <a:pt x="10466" y="15467"/>
                    <a:pt x="11240" y="15467"/>
                  </a:cubicBezTo>
                  <a:close/>
                  <a:moveTo>
                    <a:pt x="11252" y="1"/>
                  </a:moveTo>
                  <a:cubicBezTo>
                    <a:pt x="5037" y="1"/>
                    <a:pt x="1" y="5037"/>
                    <a:pt x="1" y="11240"/>
                  </a:cubicBezTo>
                  <a:lnTo>
                    <a:pt x="1" y="16765"/>
                  </a:lnTo>
                  <a:cubicBezTo>
                    <a:pt x="1" y="17705"/>
                    <a:pt x="477" y="18586"/>
                    <a:pt x="1251" y="19110"/>
                  </a:cubicBezTo>
                  <a:lnTo>
                    <a:pt x="4216" y="21087"/>
                  </a:lnTo>
                  <a:lnTo>
                    <a:pt x="4216" y="23896"/>
                  </a:lnTo>
                  <a:lnTo>
                    <a:pt x="7025" y="23896"/>
                  </a:lnTo>
                  <a:lnTo>
                    <a:pt x="7025" y="21087"/>
                  </a:lnTo>
                  <a:lnTo>
                    <a:pt x="9835" y="21087"/>
                  </a:lnTo>
                  <a:lnTo>
                    <a:pt x="9835" y="23896"/>
                  </a:lnTo>
                  <a:lnTo>
                    <a:pt x="12645" y="23896"/>
                  </a:lnTo>
                  <a:lnTo>
                    <a:pt x="12645" y="21087"/>
                  </a:lnTo>
                  <a:lnTo>
                    <a:pt x="15455" y="21087"/>
                  </a:lnTo>
                  <a:lnTo>
                    <a:pt x="15455" y="23896"/>
                  </a:lnTo>
                  <a:lnTo>
                    <a:pt x="18265" y="23896"/>
                  </a:lnTo>
                  <a:lnTo>
                    <a:pt x="18265" y="21087"/>
                  </a:lnTo>
                  <a:lnTo>
                    <a:pt x="21230" y="19110"/>
                  </a:lnTo>
                  <a:cubicBezTo>
                    <a:pt x="22015" y="18586"/>
                    <a:pt x="22480" y="17705"/>
                    <a:pt x="22480" y="16765"/>
                  </a:cubicBezTo>
                  <a:lnTo>
                    <a:pt x="22480" y="11240"/>
                  </a:lnTo>
                  <a:cubicBezTo>
                    <a:pt x="22480" y="5037"/>
                    <a:pt x="17455" y="1"/>
                    <a:pt x="1125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09" name="Google Shape;2109;p40"/>
          <p:cNvGrpSpPr/>
          <p:nvPr/>
        </p:nvGrpSpPr>
        <p:grpSpPr>
          <a:xfrm>
            <a:off x="2055019" y="1823590"/>
            <a:ext cx="365727" cy="365816"/>
            <a:chOff x="988500" y="2643025"/>
            <a:chExt cx="1124275" cy="1124550"/>
          </a:xfrm>
        </p:grpSpPr>
        <p:sp>
          <p:nvSpPr>
            <p:cNvPr id="2110" name="Google Shape;2110;p40"/>
            <p:cNvSpPr/>
            <p:nvPr/>
          </p:nvSpPr>
          <p:spPr>
            <a:xfrm>
              <a:off x="1583525" y="3303800"/>
              <a:ext cx="197650" cy="197675"/>
            </a:xfrm>
            <a:custGeom>
              <a:avLst/>
              <a:gdLst/>
              <a:ahLst/>
              <a:cxnLst/>
              <a:rect l="l" t="t" r="r" b="b"/>
              <a:pathLst>
                <a:path w="7906" h="7907" extrusionOk="0">
                  <a:moveTo>
                    <a:pt x="0" y="1"/>
                  </a:moveTo>
                  <a:lnTo>
                    <a:pt x="0" y="3966"/>
                  </a:lnTo>
                  <a:cubicBezTo>
                    <a:pt x="12" y="6145"/>
                    <a:pt x="1774" y="7907"/>
                    <a:pt x="3953" y="7907"/>
                  </a:cubicBezTo>
                  <a:cubicBezTo>
                    <a:pt x="6144" y="7907"/>
                    <a:pt x="7906" y="6145"/>
                    <a:pt x="7906" y="3966"/>
                  </a:cubicBezTo>
                  <a:lnTo>
                    <a:pt x="7906" y="1"/>
                  </a:lnTo>
                  <a:lnTo>
                    <a:pt x="5275" y="1"/>
                  </a:lnTo>
                  <a:lnTo>
                    <a:pt x="5275" y="5275"/>
                  </a:lnTo>
                  <a:lnTo>
                    <a:pt x="2643" y="5275"/>
                  </a:lnTo>
                  <a:lnTo>
                    <a:pt x="264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40"/>
            <p:cNvSpPr/>
            <p:nvPr/>
          </p:nvSpPr>
          <p:spPr>
            <a:xfrm>
              <a:off x="988500" y="2643025"/>
              <a:ext cx="1124275" cy="1124550"/>
            </a:xfrm>
            <a:custGeom>
              <a:avLst/>
              <a:gdLst/>
              <a:ahLst/>
              <a:cxnLst/>
              <a:rect l="l" t="t" r="r" b="b"/>
              <a:pathLst>
                <a:path w="44971" h="44982" extrusionOk="0">
                  <a:moveTo>
                    <a:pt x="16443" y="10847"/>
                  </a:moveTo>
                  <a:lnTo>
                    <a:pt x="18312" y="12716"/>
                  </a:lnTo>
                  <a:lnTo>
                    <a:pt x="16443" y="14573"/>
                  </a:lnTo>
                  <a:lnTo>
                    <a:pt x="18312" y="16443"/>
                  </a:lnTo>
                  <a:lnTo>
                    <a:pt x="16443" y="18300"/>
                  </a:lnTo>
                  <a:lnTo>
                    <a:pt x="14586" y="16443"/>
                  </a:lnTo>
                  <a:lnTo>
                    <a:pt x="12717" y="18300"/>
                  </a:lnTo>
                  <a:lnTo>
                    <a:pt x="10859" y="16443"/>
                  </a:lnTo>
                  <a:lnTo>
                    <a:pt x="12717" y="14573"/>
                  </a:lnTo>
                  <a:lnTo>
                    <a:pt x="10859" y="12716"/>
                  </a:lnTo>
                  <a:lnTo>
                    <a:pt x="12717" y="10847"/>
                  </a:lnTo>
                  <a:lnTo>
                    <a:pt x="14586" y="12716"/>
                  </a:lnTo>
                  <a:lnTo>
                    <a:pt x="16443" y="10847"/>
                  </a:lnTo>
                  <a:close/>
                  <a:moveTo>
                    <a:pt x="32255" y="10847"/>
                  </a:moveTo>
                  <a:lnTo>
                    <a:pt x="34124" y="12716"/>
                  </a:lnTo>
                  <a:lnTo>
                    <a:pt x="32255" y="14573"/>
                  </a:lnTo>
                  <a:lnTo>
                    <a:pt x="34124" y="16443"/>
                  </a:lnTo>
                  <a:lnTo>
                    <a:pt x="32255" y="18300"/>
                  </a:lnTo>
                  <a:lnTo>
                    <a:pt x="30397" y="16443"/>
                  </a:lnTo>
                  <a:lnTo>
                    <a:pt x="28528" y="18300"/>
                  </a:lnTo>
                  <a:lnTo>
                    <a:pt x="26671" y="16443"/>
                  </a:lnTo>
                  <a:lnTo>
                    <a:pt x="28528" y="14573"/>
                  </a:lnTo>
                  <a:lnTo>
                    <a:pt x="26671" y="12716"/>
                  </a:lnTo>
                  <a:lnTo>
                    <a:pt x="28528" y="10847"/>
                  </a:lnTo>
                  <a:lnTo>
                    <a:pt x="30397" y="12716"/>
                  </a:lnTo>
                  <a:lnTo>
                    <a:pt x="32255" y="10847"/>
                  </a:lnTo>
                  <a:close/>
                  <a:moveTo>
                    <a:pt x="36981" y="23801"/>
                  </a:moveTo>
                  <a:lnTo>
                    <a:pt x="36981" y="26432"/>
                  </a:lnTo>
                  <a:lnTo>
                    <a:pt x="34350" y="26432"/>
                  </a:lnTo>
                  <a:lnTo>
                    <a:pt x="34350" y="30397"/>
                  </a:lnTo>
                  <a:cubicBezTo>
                    <a:pt x="34398" y="34064"/>
                    <a:pt x="31433" y="37076"/>
                    <a:pt x="27754" y="37076"/>
                  </a:cubicBezTo>
                  <a:cubicBezTo>
                    <a:pt x="24087" y="37076"/>
                    <a:pt x="21110" y="34064"/>
                    <a:pt x="21170" y="30397"/>
                  </a:cubicBezTo>
                  <a:lnTo>
                    <a:pt x="21170" y="26432"/>
                  </a:lnTo>
                  <a:lnTo>
                    <a:pt x="8002" y="26432"/>
                  </a:lnTo>
                  <a:lnTo>
                    <a:pt x="8002" y="23801"/>
                  </a:lnTo>
                  <a:close/>
                  <a:moveTo>
                    <a:pt x="22492" y="0"/>
                  </a:moveTo>
                  <a:cubicBezTo>
                    <a:pt x="10121" y="0"/>
                    <a:pt x="1" y="10120"/>
                    <a:pt x="1" y="22479"/>
                  </a:cubicBezTo>
                  <a:cubicBezTo>
                    <a:pt x="1" y="34850"/>
                    <a:pt x="10121" y="44982"/>
                    <a:pt x="22492" y="44982"/>
                  </a:cubicBezTo>
                  <a:cubicBezTo>
                    <a:pt x="34862" y="44982"/>
                    <a:pt x="44971" y="34861"/>
                    <a:pt x="44971" y="22491"/>
                  </a:cubicBezTo>
                  <a:cubicBezTo>
                    <a:pt x="44971" y="10120"/>
                    <a:pt x="34862" y="0"/>
                    <a:pt x="224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15"/>
        <p:cNvGrpSpPr/>
        <p:nvPr/>
      </p:nvGrpSpPr>
      <p:grpSpPr>
        <a:xfrm>
          <a:off x="0" y="0"/>
          <a:ext cx="0" cy="0"/>
          <a:chOff x="0" y="0"/>
          <a:chExt cx="0" cy="0"/>
        </a:xfrm>
      </p:grpSpPr>
      <p:grpSp>
        <p:nvGrpSpPr>
          <p:cNvPr id="2116" name="Google Shape;2116;p41"/>
          <p:cNvGrpSpPr/>
          <p:nvPr/>
        </p:nvGrpSpPr>
        <p:grpSpPr>
          <a:xfrm>
            <a:off x="304800" y="182261"/>
            <a:ext cx="8534400" cy="4883853"/>
            <a:chOff x="304800" y="182261"/>
            <a:chExt cx="8534400" cy="4883853"/>
          </a:xfrm>
        </p:grpSpPr>
        <p:sp>
          <p:nvSpPr>
            <p:cNvPr id="2117" name="Google Shape;2117;p41"/>
            <p:cNvSpPr/>
            <p:nvPr/>
          </p:nvSpPr>
          <p:spPr>
            <a:xfrm>
              <a:off x="304800" y="308550"/>
              <a:ext cx="8534400" cy="4528200"/>
            </a:xfrm>
            <a:prstGeom prst="rect">
              <a:avLst/>
            </a:prstGeom>
            <a:noFill/>
            <a:ln w="19050" cap="flat" cmpd="sng">
              <a:solidFill>
                <a:srgbClr val="FDFE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8" name="Google Shape;2118;p41"/>
            <p:cNvSpPr/>
            <p:nvPr/>
          </p:nvSpPr>
          <p:spPr>
            <a:xfrm>
              <a:off x="4190375" y="223450"/>
              <a:ext cx="748200" cy="149100"/>
            </a:xfrm>
            <a:prstGeom prst="rect">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19" name="Google Shape;2119;p41"/>
            <p:cNvGrpSpPr/>
            <p:nvPr/>
          </p:nvGrpSpPr>
          <p:grpSpPr>
            <a:xfrm>
              <a:off x="410762" y="405356"/>
              <a:ext cx="409391" cy="422087"/>
              <a:chOff x="3212300" y="1445050"/>
              <a:chExt cx="1379350" cy="1422125"/>
            </a:xfrm>
          </p:grpSpPr>
          <p:sp>
            <p:nvSpPr>
              <p:cNvPr id="2120" name="Google Shape;2120;p41"/>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1" name="Google Shape;2121;p41"/>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2" name="Google Shape;2122;p41"/>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3" name="Google Shape;2123;p41"/>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4" name="Google Shape;2124;p41"/>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5" name="Google Shape;2125;p41"/>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26" name="Google Shape;2126;p41"/>
            <p:cNvGrpSpPr/>
            <p:nvPr/>
          </p:nvGrpSpPr>
          <p:grpSpPr>
            <a:xfrm rot="-5400000">
              <a:off x="394393" y="4333145"/>
              <a:ext cx="409391" cy="422087"/>
              <a:chOff x="3212300" y="1445050"/>
              <a:chExt cx="1379350" cy="1422125"/>
            </a:xfrm>
          </p:grpSpPr>
          <p:sp>
            <p:nvSpPr>
              <p:cNvPr id="2127" name="Google Shape;2127;p41"/>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41"/>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41"/>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41"/>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41"/>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41"/>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33" name="Google Shape;2133;p41"/>
            <p:cNvGrpSpPr/>
            <p:nvPr/>
          </p:nvGrpSpPr>
          <p:grpSpPr>
            <a:xfrm flipH="1">
              <a:off x="8308870" y="405356"/>
              <a:ext cx="409391" cy="422087"/>
              <a:chOff x="3212300" y="1445050"/>
              <a:chExt cx="1379350" cy="1422125"/>
            </a:xfrm>
          </p:grpSpPr>
          <p:sp>
            <p:nvSpPr>
              <p:cNvPr id="2134" name="Google Shape;2134;p41"/>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41"/>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41"/>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41"/>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8" name="Google Shape;2138;p41"/>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41"/>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0" name="Google Shape;2140;p41"/>
            <p:cNvGrpSpPr/>
            <p:nvPr/>
          </p:nvGrpSpPr>
          <p:grpSpPr>
            <a:xfrm rot="5400000" flipH="1">
              <a:off x="8325239" y="4333145"/>
              <a:ext cx="409391" cy="422087"/>
              <a:chOff x="3212300" y="1445050"/>
              <a:chExt cx="1379350" cy="1422125"/>
            </a:xfrm>
          </p:grpSpPr>
          <p:sp>
            <p:nvSpPr>
              <p:cNvPr id="2141" name="Google Shape;2141;p41"/>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41"/>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41"/>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41"/>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41"/>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41"/>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7" name="Google Shape;2147;p41"/>
            <p:cNvGrpSpPr/>
            <p:nvPr/>
          </p:nvGrpSpPr>
          <p:grpSpPr>
            <a:xfrm>
              <a:off x="4291407" y="182261"/>
              <a:ext cx="561186" cy="209494"/>
              <a:chOff x="2480050" y="3908075"/>
              <a:chExt cx="1355850" cy="506025"/>
            </a:xfrm>
          </p:grpSpPr>
          <p:sp>
            <p:nvSpPr>
              <p:cNvPr id="2148" name="Google Shape;2148;p41"/>
              <p:cNvSpPr/>
              <p:nvPr/>
            </p:nvSpPr>
            <p:spPr>
              <a:xfrm>
                <a:off x="2480050" y="3908075"/>
                <a:ext cx="663200" cy="506025"/>
              </a:xfrm>
              <a:custGeom>
                <a:avLst/>
                <a:gdLst/>
                <a:ahLst/>
                <a:cxnLst/>
                <a:rect l="l" t="t" r="r" b="b"/>
                <a:pathLst>
                  <a:path w="26528" h="20241" extrusionOk="0">
                    <a:moveTo>
                      <a:pt x="17517" y="9548"/>
                    </a:moveTo>
                    <a:cubicBezTo>
                      <a:pt x="17519" y="9548"/>
                      <a:pt x="17522" y="9548"/>
                      <a:pt x="17525" y="9550"/>
                    </a:cubicBezTo>
                    <a:lnTo>
                      <a:pt x="17525" y="9550"/>
                    </a:lnTo>
                    <a:cubicBezTo>
                      <a:pt x="17526" y="9549"/>
                      <a:pt x="17526" y="9549"/>
                      <a:pt x="17527" y="9548"/>
                    </a:cubicBezTo>
                    <a:cubicBezTo>
                      <a:pt x="17530" y="9548"/>
                      <a:pt x="17528" y="9549"/>
                      <a:pt x="17525" y="9550"/>
                    </a:cubicBezTo>
                    <a:lnTo>
                      <a:pt x="17525" y="9550"/>
                    </a:lnTo>
                    <a:cubicBezTo>
                      <a:pt x="17525" y="9550"/>
                      <a:pt x="17525" y="9550"/>
                      <a:pt x="17525" y="9550"/>
                    </a:cubicBezTo>
                    <a:lnTo>
                      <a:pt x="17525" y="9550"/>
                    </a:lnTo>
                    <a:cubicBezTo>
                      <a:pt x="17525" y="9550"/>
                      <a:pt x="17524" y="9550"/>
                      <a:pt x="17524" y="9550"/>
                    </a:cubicBezTo>
                    <a:lnTo>
                      <a:pt x="17524" y="9550"/>
                    </a:lnTo>
                    <a:cubicBezTo>
                      <a:pt x="17524" y="9550"/>
                      <a:pt x="17525" y="9550"/>
                      <a:pt x="17525" y="9550"/>
                    </a:cubicBezTo>
                    <a:lnTo>
                      <a:pt x="17525" y="9550"/>
                    </a:lnTo>
                    <a:cubicBezTo>
                      <a:pt x="17579" y="9572"/>
                      <a:pt x="17799" y="9772"/>
                      <a:pt x="17908" y="10013"/>
                    </a:cubicBezTo>
                    <a:cubicBezTo>
                      <a:pt x="18063" y="10334"/>
                      <a:pt x="18170" y="10668"/>
                      <a:pt x="18241" y="11013"/>
                    </a:cubicBezTo>
                    <a:cubicBezTo>
                      <a:pt x="18412" y="11889"/>
                      <a:pt x="18277" y="12816"/>
                      <a:pt x="17875" y="13557"/>
                    </a:cubicBezTo>
                    <a:lnTo>
                      <a:pt x="17875" y="13557"/>
                    </a:lnTo>
                    <a:cubicBezTo>
                      <a:pt x="17182" y="12711"/>
                      <a:pt x="16814" y="11575"/>
                      <a:pt x="17003" y="10596"/>
                    </a:cubicBezTo>
                    <a:cubicBezTo>
                      <a:pt x="17074" y="10287"/>
                      <a:pt x="17182" y="9989"/>
                      <a:pt x="17348" y="9727"/>
                    </a:cubicBezTo>
                    <a:cubicBezTo>
                      <a:pt x="17395" y="9656"/>
                      <a:pt x="17454" y="9598"/>
                      <a:pt x="17524" y="9550"/>
                    </a:cubicBezTo>
                    <a:lnTo>
                      <a:pt x="17524" y="9550"/>
                    </a:lnTo>
                    <a:cubicBezTo>
                      <a:pt x="17518" y="9552"/>
                      <a:pt x="17508" y="9554"/>
                      <a:pt x="17505" y="9554"/>
                    </a:cubicBezTo>
                    <a:cubicBezTo>
                      <a:pt x="17502" y="9554"/>
                      <a:pt x="17503" y="9552"/>
                      <a:pt x="17515" y="9548"/>
                    </a:cubicBezTo>
                    <a:cubicBezTo>
                      <a:pt x="17516" y="9548"/>
                      <a:pt x="17516" y="9548"/>
                      <a:pt x="17517" y="9548"/>
                    </a:cubicBezTo>
                    <a:close/>
                    <a:moveTo>
                      <a:pt x="25066" y="0"/>
                    </a:moveTo>
                    <a:cubicBezTo>
                      <a:pt x="24975" y="0"/>
                      <a:pt x="24883" y="23"/>
                      <a:pt x="24802" y="71"/>
                    </a:cubicBezTo>
                    <a:cubicBezTo>
                      <a:pt x="24611" y="190"/>
                      <a:pt x="24504" y="476"/>
                      <a:pt x="24683" y="642"/>
                    </a:cubicBezTo>
                    <a:cubicBezTo>
                      <a:pt x="24528" y="464"/>
                      <a:pt x="24659" y="202"/>
                      <a:pt x="24825" y="130"/>
                    </a:cubicBezTo>
                    <a:cubicBezTo>
                      <a:pt x="24884" y="108"/>
                      <a:pt x="24946" y="98"/>
                      <a:pt x="25006" y="98"/>
                    </a:cubicBezTo>
                    <a:cubicBezTo>
                      <a:pt x="25142" y="98"/>
                      <a:pt x="25274" y="151"/>
                      <a:pt x="25373" y="250"/>
                    </a:cubicBezTo>
                    <a:cubicBezTo>
                      <a:pt x="25659" y="535"/>
                      <a:pt x="25790" y="940"/>
                      <a:pt x="25742" y="1345"/>
                    </a:cubicBezTo>
                    <a:cubicBezTo>
                      <a:pt x="25659" y="2155"/>
                      <a:pt x="25135" y="2845"/>
                      <a:pt x="24468" y="3309"/>
                    </a:cubicBezTo>
                    <a:cubicBezTo>
                      <a:pt x="23801" y="3798"/>
                      <a:pt x="23016" y="4191"/>
                      <a:pt x="22349" y="4833"/>
                    </a:cubicBezTo>
                    <a:cubicBezTo>
                      <a:pt x="21992" y="5179"/>
                      <a:pt x="21730" y="5595"/>
                      <a:pt x="21587" y="6072"/>
                    </a:cubicBezTo>
                    <a:cubicBezTo>
                      <a:pt x="21432" y="6607"/>
                      <a:pt x="21539" y="7179"/>
                      <a:pt x="21873" y="7631"/>
                    </a:cubicBezTo>
                    <a:cubicBezTo>
                      <a:pt x="22551" y="8489"/>
                      <a:pt x="23587" y="8667"/>
                      <a:pt x="24278" y="8965"/>
                    </a:cubicBezTo>
                    <a:cubicBezTo>
                      <a:pt x="24611" y="9084"/>
                      <a:pt x="24909" y="9286"/>
                      <a:pt x="25147" y="9536"/>
                    </a:cubicBezTo>
                    <a:cubicBezTo>
                      <a:pt x="25337" y="9739"/>
                      <a:pt x="25409" y="10025"/>
                      <a:pt x="25349" y="10298"/>
                    </a:cubicBezTo>
                    <a:cubicBezTo>
                      <a:pt x="25278" y="10656"/>
                      <a:pt x="25135" y="10989"/>
                      <a:pt x="24956" y="11299"/>
                    </a:cubicBezTo>
                    <a:cubicBezTo>
                      <a:pt x="24778" y="11656"/>
                      <a:pt x="24563" y="11989"/>
                      <a:pt x="24325" y="12299"/>
                    </a:cubicBezTo>
                    <a:cubicBezTo>
                      <a:pt x="23849" y="12930"/>
                      <a:pt x="23266" y="13465"/>
                      <a:pt x="22611" y="13906"/>
                    </a:cubicBezTo>
                    <a:cubicBezTo>
                      <a:pt x="21956" y="14323"/>
                      <a:pt x="21218" y="14668"/>
                      <a:pt x="20527" y="14763"/>
                    </a:cubicBezTo>
                    <a:cubicBezTo>
                      <a:pt x="20400" y="14784"/>
                      <a:pt x="20273" y="14794"/>
                      <a:pt x="20146" y="14794"/>
                    </a:cubicBezTo>
                    <a:cubicBezTo>
                      <a:pt x="19829" y="14794"/>
                      <a:pt x="19516" y="14731"/>
                      <a:pt x="19224" y="14611"/>
                    </a:cubicBezTo>
                    <a:lnTo>
                      <a:pt x="19224" y="14611"/>
                    </a:lnTo>
                    <a:cubicBezTo>
                      <a:pt x="19411" y="14312"/>
                      <a:pt x="19565" y="13991"/>
                      <a:pt x="19682" y="13656"/>
                    </a:cubicBezTo>
                    <a:cubicBezTo>
                      <a:pt x="20015" y="12703"/>
                      <a:pt x="20087" y="11668"/>
                      <a:pt x="19884" y="10679"/>
                    </a:cubicBezTo>
                    <a:cubicBezTo>
                      <a:pt x="19777" y="10179"/>
                      <a:pt x="19610" y="9703"/>
                      <a:pt x="19384" y="9251"/>
                    </a:cubicBezTo>
                    <a:cubicBezTo>
                      <a:pt x="19253" y="8989"/>
                      <a:pt x="19087" y="8751"/>
                      <a:pt x="18884" y="8536"/>
                    </a:cubicBezTo>
                    <a:cubicBezTo>
                      <a:pt x="18646" y="8274"/>
                      <a:pt x="18337" y="8072"/>
                      <a:pt x="17991" y="7965"/>
                    </a:cubicBezTo>
                    <a:cubicBezTo>
                      <a:pt x="17834" y="7916"/>
                      <a:pt x="17674" y="7892"/>
                      <a:pt x="17515" y="7892"/>
                    </a:cubicBezTo>
                    <a:cubicBezTo>
                      <a:pt x="17250" y="7892"/>
                      <a:pt x="16986" y="7958"/>
                      <a:pt x="16741" y="8084"/>
                    </a:cubicBezTo>
                    <a:cubicBezTo>
                      <a:pt x="16443" y="8262"/>
                      <a:pt x="16193" y="8501"/>
                      <a:pt x="16003" y="8786"/>
                    </a:cubicBezTo>
                    <a:cubicBezTo>
                      <a:pt x="15705" y="9251"/>
                      <a:pt x="15515" y="9763"/>
                      <a:pt x="15419" y="10298"/>
                    </a:cubicBezTo>
                    <a:cubicBezTo>
                      <a:pt x="15265" y="11310"/>
                      <a:pt x="15431" y="12346"/>
                      <a:pt x="15884" y="13251"/>
                    </a:cubicBezTo>
                    <a:cubicBezTo>
                      <a:pt x="16129" y="13768"/>
                      <a:pt x="16452" y="14243"/>
                      <a:pt x="16837" y="14659"/>
                    </a:cubicBezTo>
                    <a:lnTo>
                      <a:pt x="16837" y="14659"/>
                    </a:lnTo>
                    <a:cubicBezTo>
                      <a:pt x="16316" y="14989"/>
                      <a:pt x="15718" y="15172"/>
                      <a:pt x="15105" y="15172"/>
                    </a:cubicBezTo>
                    <a:cubicBezTo>
                      <a:pt x="15051" y="15172"/>
                      <a:pt x="14997" y="15171"/>
                      <a:pt x="14943" y="15168"/>
                    </a:cubicBezTo>
                    <a:cubicBezTo>
                      <a:pt x="14265" y="15120"/>
                      <a:pt x="13717" y="14870"/>
                      <a:pt x="13145" y="14358"/>
                    </a:cubicBezTo>
                    <a:cubicBezTo>
                      <a:pt x="12574" y="13846"/>
                      <a:pt x="11919" y="13180"/>
                      <a:pt x="11252" y="12608"/>
                    </a:cubicBezTo>
                    <a:cubicBezTo>
                      <a:pt x="10586" y="12025"/>
                      <a:pt x="9871" y="11477"/>
                      <a:pt x="9121" y="11001"/>
                    </a:cubicBezTo>
                    <a:cubicBezTo>
                      <a:pt x="8323" y="10489"/>
                      <a:pt x="7466" y="10096"/>
                      <a:pt x="6573" y="9846"/>
                    </a:cubicBezTo>
                    <a:cubicBezTo>
                      <a:pt x="6091" y="9703"/>
                      <a:pt x="5594" y="9632"/>
                      <a:pt x="5097" y="9632"/>
                    </a:cubicBezTo>
                    <a:cubicBezTo>
                      <a:pt x="4600" y="9632"/>
                      <a:pt x="4103" y="9703"/>
                      <a:pt x="3620" y="9846"/>
                    </a:cubicBezTo>
                    <a:cubicBezTo>
                      <a:pt x="1632" y="10465"/>
                      <a:pt x="275" y="12299"/>
                      <a:pt x="132" y="14287"/>
                    </a:cubicBezTo>
                    <a:cubicBezTo>
                      <a:pt x="1" y="16263"/>
                      <a:pt x="989" y="18157"/>
                      <a:pt x="2537" y="19252"/>
                    </a:cubicBezTo>
                    <a:cubicBezTo>
                      <a:pt x="3311" y="19811"/>
                      <a:pt x="4228" y="20145"/>
                      <a:pt x="5180" y="20228"/>
                    </a:cubicBezTo>
                    <a:cubicBezTo>
                      <a:pt x="5287" y="20236"/>
                      <a:pt x="5395" y="20240"/>
                      <a:pt x="5503" y="20240"/>
                    </a:cubicBezTo>
                    <a:cubicBezTo>
                      <a:pt x="6352" y="20240"/>
                      <a:pt x="7242" y="19989"/>
                      <a:pt x="7907" y="19419"/>
                    </a:cubicBezTo>
                    <a:cubicBezTo>
                      <a:pt x="8669" y="18811"/>
                      <a:pt x="9133" y="17895"/>
                      <a:pt x="9169" y="16918"/>
                    </a:cubicBezTo>
                    <a:cubicBezTo>
                      <a:pt x="9181" y="15906"/>
                      <a:pt x="8597" y="15061"/>
                      <a:pt x="7942" y="14477"/>
                    </a:cubicBezTo>
                    <a:cubicBezTo>
                      <a:pt x="7597" y="14156"/>
                      <a:pt x="7168" y="13942"/>
                      <a:pt x="6716" y="13835"/>
                    </a:cubicBezTo>
                    <a:cubicBezTo>
                      <a:pt x="6643" y="13821"/>
                      <a:pt x="6570" y="13814"/>
                      <a:pt x="6498" y="13814"/>
                    </a:cubicBezTo>
                    <a:cubicBezTo>
                      <a:pt x="6322" y="13814"/>
                      <a:pt x="6150" y="13854"/>
                      <a:pt x="5990" y="13930"/>
                    </a:cubicBezTo>
                    <a:cubicBezTo>
                      <a:pt x="5764" y="14037"/>
                      <a:pt x="5585" y="14216"/>
                      <a:pt x="5478" y="14442"/>
                    </a:cubicBezTo>
                    <a:cubicBezTo>
                      <a:pt x="5311" y="14870"/>
                      <a:pt x="5263" y="15323"/>
                      <a:pt x="5371" y="15775"/>
                    </a:cubicBezTo>
                    <a:cubicBezTo>
                      <a:pt x="5435" y="16161"/>
                      <a:pt x="5779" y="16528"/>
                      <a:pt x="6168" y="16528"/>
                    </a:cubicBezTo>
                    <a:cubicBezTo>
                      <a:pt x="6211" y="16528"/>
                      <a:pt x="6255" y="16523"/>
                      <a:pt x="6299" y="16513"/>
                    </a:cubicBezTo>
                    <a:lnTo>
                      <a:pt x="6299" y="16513"/>
                    </a:lnTo>
                    <a:cubicBezTo>
                      <a:pt x="6276" y="16516"/>
                      <a:pt x="6253" y="16517"/>
                      <a:pt x="6231" y="16517"/>
                    </a:cubicBezTo>
                    <a:cubicBezTo>
                      <a:pt x="5824" y="16517"/>
                      <a:pt x="5523" y="16123"/>
                      <a:pt x="5490" y="15740"/>
                    </a:cubicBezTo>
                    <a:cubicBezTo>
                      <a:pt x="5442" y="15335"/>
                      <a:pt x="5525" y="14930"/>
                      <a:pt x="5704" y="14561"/>
                    </a:cubicBezTo>
                    <a:cubicBezTo>
                      <a:pt x="5854" y="14308"/>
                      <a:pt x="6122" y="14158"/>
                      <a:pt x="6409" y="14158"/>
                    </a:cubicBezTo>
                    <a:cubicBezTo>
                      <a:pt x="6487" y="14158"/>
                      <a:pt x="6566" y="14169"/>
                      <a:pt x="6645" y="14192"/>
                    </a:cubicBezTo>
                    <a:cubicBezTo>
                      <a:pt x="7014" y="14311"/>
                      <a:pt x="7347" y="14525"/>
                      <a:pt x="7609" y="14811"/>
                    </a:cubicBezTo>
                    <a:cubicBezTo>
                      <a:pt x="8169" y="15406"/>
                      <a:pt x="8585" y="16144"/>
                      <a:pt x="8502" y="16883"/>
                    </a:cubicBezTo>
                    <a:cubicBezTo>
                      <a:pt x="8419" y="17633"/>
                      <a:pt x="8014" y="18323"/>
                      <a:pt x="7395" y="18752"/>
                    </a:cubicBezTo>
                    <a:cubicBezTo>
                      <a:pt x="6901" y="19093"/>
                      <a:pt x="6325" y="19276"/>
                      <a:pt x="5732" y="19276"/>
                    </a:cubicBezTo>
                    <a:cubicBezTo>
                      <a:pt x="5580" y="19276"/>
                      <a:pt x="5428" y="19264"/>
                      <a:pt x="5275" y="19240"/>
                    </a:cubicBezTo>
                    <a:cubicBezTo>
                      <a:pt x="4525" y="19133"/>
                      <a:pt x="3811" y="18835"/>
                      <a:pt x="3216" y="18347"/>
                    </a:cubicBezTo>
                    <a:cubicBezTo>
                      <a:pt x="2025" y="17406"/>
                      <a:pt x="1287" y="15847"/>
                      <a:pt x="1465" y="14394"/>
                    </a:cubicBezTo>
                    <a:cubicBezTo>
                      <a:pt x="1620" y="12965"/>
                      <a:pt x="2704" y="11656"/>
                      <a:pt x="4037" y="11275"/>
                    </a:cubicBezTo>
                    <a:cubicBezTo>
                      <a:pt x="4330" y="11189"/>
                      <a:pt x="4632" y="11150"/>
                      <a:pt x="4940" y="11150"/>
                    </a:cubicBezTo>
                    <a:cubicBezTo>
                      <a:pt x="6045" y="11150"/>
                      <a:pt x="7215" y="11657"/>
                      <a:pt x="8240" y="12346"/>
                    </a:cubicBezTo>
                    <a:cubicBezTo>
                      <a:pt x="8919" y="12799"/>
                      <a:pt x="9562" y="13311"/>
                      <a:pt x="10181" y="13846"/>
                    </a:cubicBezTo>
                    <a:cubicBezTo>
                      <a:pt x="10812" y="14394"/>
                      <a:pt x="11348" y="14966"/>
                      <a:pt x="12050" y="15609"/>
                    </a:cubicBezTo>
                    <a:cubicBezTo>
                      <a:pt x="12419" y="15942"/>
                      <a:pt x="12848" y="16228"/>
                      <a:pt x="13300" y="16454"/>
                    </a:cubicBezTo>
                    <a:cubicBezTo>
                      <a:pt x="13788" y="16680"/>
                      <a:pt x="14300" y="16811"/>
                      <a:pt x="14836" y="16847"/>
                    </a:cubicBezTo>
                    <a:cubicBezTo>
                      <a:pt x="14930" y="16852"/>
                      <a:pt x="15024" y="16855"/>
                      <a:pt x="15118" y="16855"/>
                    </a:cubicBezTo>
                    <a:cubicBezTo>
                      <a:pt x="16069" y="16855"/>
                      <a:pt x="16998" y="16582"/>
                      <a:pt x="17789" y="16073"/>
                    </a:cubicBezTo>
                    <a:cubicBezTo>
                      <a:pt x="17941" y="15974"/>
                      <a:pt x="18086" y="15868"/>
                      <a:pt x="18225" y="15753"/>
                    </a:cubicBezTo>
                    <a:lnTo>
                      <a:pt x="18225" y="15753"/>
                    </a:lnTo>
                    <a:cubicBezTo>
                      <a:pt x="18529" y="15916"/>
                      <a:pt x="18856" y="16040"/>
                      <a:pt x="19194" y="16121"/>
                    </a:cubicBezTo>
                    <a:cubicBezTo>
                      <a:pt x="19482" y="16193"/>
                      <a:pt x="19770" y="16229"/>
                      <a:pt x="20058" y="16229"/>
                    </a:cubicBezTo>
                    <a:cubicBezTo>
                      <a:pt x="20294" y="16229"/>
                      <a:pt x="20530" y="16204"/>
                      <a:pt x="20765" y="16156"/>
                    </a:cubicBezTo>
                    <a:cubicBezTo>
                      <a:pt x="21777" y="15966"/>
                      <a:pt x="22599" y="15513"/>
                      <a:pt x="23361" y="14978"/>
                    </a:cubicBezTo>
                    <a:cubicBezTo>
                      <a:pt x="24123" y="14442"/>
                      <a:pt x="24778" y="13775"/>
                      <a:pt x="25314" y="13025"/>
                    </a:cubicBezTo>
                    <a:cubicBezTo>
                      <a:pt x="25576" y="12644"/>
                      <a:pt x="25814" y="12239"/>
                      <a:pt x="26016" y="11834"/>
                    </a:cubicBezTo>
                    <a:cubicBezTo>
                      <a:pt x="26242" y="11394"/>
                      <a:pt x="26397" y="10918"/>
                      <a:pt x="26457" y="10417"/>
                    </a:cubicBezTo>
                    <a:cubicBezTo>
                      <a:pt x="26528" y="9834"/>
                      <a:pt x="26338" y="9251"/>
                      <a:pt x="25921" y="8822"/>
                    </a:cubicBezTo>
                    <a:cubicBezTo>
                      <a:pt x="25552" y="8465"/>
                      <a:pt x="25111" y="8203"/>
                      <a:pt x="24635" y="8048"/>
                    </a:cubicBezTo>
                    <a:cubicBezTo>
                      <a:pt x="24194" y="7893"/>
                      <a:pt x="23778" y="7810"/>
                      <a:pt x="23420" y="7655"/>
                    </a:cubicBezTo>
                    <a:cubicBezTo>
                      <a:pt x="23087" y="7548"/>
                      <a:pt x="22778" y="7358"/>
                      <a:pt x="22528" y="7096"/>
                    </a:cubicBezTo>
                    <a:cubicBezTo>
                      <a:pt x="22313" y="6869"/>
                      <a:pt x="22242" y="6548"/>
                      <a:pt x="22313" y="6238"/>
                    </a:cubicBezTo>
                    <a:cubicBezTo>
                      <a:pt x="22397" y="5881"/>
                      <a:pt x="22575" y="5548"/>
                      <a:pt x="22825" y="5286"/>
                    </a:cubicBezTo>
                    <a:cubicBezTo>
                      <a:pt x="23349" y="4691"/>
                      <a:pt x="24075" y="4238"/>
                      <a:pt x="24766" y="3667"/>
                    </a:cubicBezTo>
                    <a:cubicBezTo>
                      <a:pt x="25445" y="3107"/>
                      <a:pt x="25992" y="2274"/>
                      <a:pt x="26004" y="1345"/>
                    </a:cubicBezTo>
                    <a:cubicBezTo>
                      <a:pt x="26016" y="881"/>
                      <a:pt x="25802" y="440"/>
                      <a:pt x="25445" y="142"/>
                    </a:cubicBezTo>
                    <a:cubicBezTo>
                      <a:pt x="25338" y="50"/>
                      <a:pt x="25202" y="0"/>
                      <a:pt x="2506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41"/>
              <p:cNvSpPr/>
              <p:nvPr/>
            </p:nvSpPr>
            <p:spPr>
              <a:xfrm>
                <a:off x="3172100" y="3908500"/>
                <a:ext cx="663800" cy="505300"/>
              </a:xfrm>
              <a:custGeom>
                <a:avLst/>
                <a:gdLst/>
                <a:ahLst/>
                <a:cxnLst/>
                <a:rect l="l" t="t" r="r" b="b"/>
                <a:pathLst>
                  <a:path w="26552" h="20212" extrusionOk="0">
                    <a:moveTo>
                      <a:pt x="9007" y="9523"/>
                    </a:moveTo>
                    <a:cubicBezTo>
                      <a:pt x="9076" y="9570"/>
                      <a:pt x="9134" y="9628"/>
                      <a:pt x="9169" y="9698"/>
                    </a:cubicBezTo>
                    <a:cubicBezTo>
                      <a:pt x="9347" y="9960"/>
                      <a:pt x="9454" y="10258"/>
                      <a:pt x="9514" y="10555"/>
                    </a:cubicBezTo>
                    <a:cubicBezTo>
                      <a:pt x="9712" y="11545"/>
                      <a:pt x="9346" y="12677"/>
                      <a:pt x="8652" y="13526"/>
                    </a:cubicBezTo>
                    <a:lnTo>
                      <a:pt x="8652" y="13526"/>
                    </a:lnTo>
                    <a:cubicBezTo>
                      <a:pt x="8246" y="12782"/>
                      <a:pt x="8109" y="11853"/>
                      <a:pt x="8288" y="10984"/>
                    </a:cubicBezTo>
                    <a:cubicBezTo>
                      <a:pt x="8359" y="10639"/>
                      <a:pt x="8466" y="10305"/>
                      <a:pt x="8621" y="9984"/>
                    </a:cubicBezTo>
                    <a:cubicBezTo>
                      <a:pt x="8731" y="9742"/>
                      <a:pt x="8963" y="9550"/>
                      <a:pt x="9007" y="9523"/>
                    </a:cubicBezTo>
                    <a:close/>
                    <a:moveTo>
                      <a:pt x="1461" y="0"/>
                    </a:moveTo>
                    <a:cubicBezTo>
                      <a:pt x="1325" y="0"/>
                      <a:pt x="1190" y="46"/>
                      <a:pt x="1084" y="137"/>
                    </a:cubicBezTo>
                    <a:cubicBezTo>
                      <a:pt x="727" y="435"/>
                      <a:pt x="513" y="875"/>
                      <a:pt x="525" y="1340"/>
                    </a:cubicBezTo>
                    <a:cubicBezTo>
                      <a:pt x="537" y="2269"/>
                      <a:pt x="1096" y="3090"/>
                      <a:pt x="1763" y="3662"/>
                    </a:cubicBezTo>
                    <a:cubicBezTo>
                      <a:pt x="2430" y="4245"/>
                      <a:pt x="3180" y="4685"/>
                      <a:pt x="3704" y="5281"/>
                    </a:cubicBezTo>
                    <a:cubicBezTo>
                      <a:pt x="3954" y="5543"/>
                      <a:pt x="4132" y="5876"/>
                      <a:pt x="4216" y="6233"/>
                    </a:cubicBezTo>
                    <a:cubicBezTo>
                      <a:pt x="4287" y="6543"/>
                      <a:pt x="4216" y="6864"/>
                      <a:pt x="4001" y="7102"/>
                    </a:cubicBezTo>
                    <a:cubicBezTo>
                      <a:pt x="3751" y="7352"/>
                      <a:pt x="3454" y="7543"/>
                      <a:pt x="3108" y="7650"/>
                    </a:cubicBezTo>
                    <a:cubicBezTo>
                      <a:pt x="2751" y="7793"/>
                      <a:pt x="2346" y="7888"/>
                      <a:pt x="1906" y="8043"/>
                    </a:cubicBezTo>
                    <a:cubicBezTo>
                      <a:pt x="1418" y="8198"/>
                      <a:pt x="977" y="8472"/>
                      <a:pt x="608" y="8817"/>
                    </a:cubicBezTo>
                    <a:cubicBezTo>
                      <a:pt x="203" y="9246"/>
                      <a:pt x="1" y="9829"/>
                      <a:pt x="72" y="10424"/>
                    </a:cubicBezTo>
                    <a:cubicBezTo>
                      <a:pt x="144" y="10912"/>
                      <a:pt x="287" y="11389"/>
                      <a:pt x="525" y="11829"/>
                    </a:cubicBezTo>
                    <a:cubicBezTo>
                      <a:pt x="715" y="12246"/>
                      <a:pt x="953" y="12639"/>
                      <a:pt x="1215" y="13020"/>
                    </a:cubicBezTo>
                    <a:cubicBezTo>
                      <a:pt x="1751" y="13770"/>
                      <a:pt x="2418" y="14437"/>
                      <a:pt x="3168" y="14984"/>
                    </a:cubicBezTo>
                    <a:cubicBezTo>
                      <a:pt x="3930" y="15508"/>
                      <a:pt x="4763" y="15961"/>
                      <a:pt x="5764" y="16163"/>
                    </a:cubicBezTo>
                    <a:cubicBezTo>
                      <a:pt x="5996" y="16205"/>
                      <a:pt x="6232" y="16227"/>
                      <a:pt x="6466" y="16227"/>
                    </a:cubicBezTo>
                    <a:cubicBezTo>
                      <a:pt x="6759" y="16227"/>
                      <a:pt x="7051" y="16194"/>
                      <a:pt x="7335" y="16127"/>
                    </a:cubicBezTo>
                    <a:cubicBezTo>
                      <a:pt x="7676" y="16038"/>
                      <a:pt x="8006" y="15910"/>
                      <a:pt x="8318" y="15743"/>
                    </a:cubicBezTo>
                    <a:lnTo>
                      <a:pt x="8318" y="15743"/>
                    </a:lnTo>
                    <a:cubicBezTo>
                      <a:pt x="8452" y="15855"/>
                      <a:pt x="8593" y="15959"/>
                      <a:pt x="8740" y="16056"/>
                    </a:cubicBezTo>
                    <a:cubicBezTo>
                      <a:pt x="9539" y="16574"/>
                      <a:pt x="10466" y="16838"/>
                      <a:pt x="11414" y="16838"/>
                    </a:cubicBezTo>
                    <a:cubicBezTo>
                      <a:pt x="11510" y="16838"/>
                      <a:pt x="11608" y="16835"/>
                      <a:pt x="11705" y="16830"/>
                    </a:cubicBezTo>
                    <a:cubicBezTo>
                      <a:pt x="12229" y="16794"/>
                      <a:pt x="12753" y="16663"/>
                      <a:pt x="13229" y="16437"/>
                    </a:cubicBezTo>
                    <a:cubicBezTo>
                      <a:pt x="13693" y="16211"/>
                      <a:pt x="14110" y="15925"/>
                      <a:pt x="14491" y="15580"/>
                    </a:cubicBezTo>
                    <a:cubicBezTo>
                      <a:pt x="15181" y="14949"/>
                      <a:pt x="15717" y="14377"/>
                      <a:pt x="16360" y="13829"/>
                    </a:cubicBezTo>
                    <a:cubicBezTo>
                      <a:pt x="16967" y="13282"/>
                      <a:pt x="17622" y="12782"/>
                      <a:pt x="18289" y="12329"/>
                    </a:cubicBezTo>
                    <a:cubicBezTo>
                      <a:pt x="19325" y="11632"/>
                      <a:pt x="20525" y="11137"/>
                      <a:pt x="21635" y="11137"/>
                    </a:cubicBezTo>
                    <a:cubicBezTo>
                      <a:pt x="21929" y="11137"/>
                      <a:pt x="22216" y="11171"/>
                      <a:pt x="22492" y="11246"/>
                    </a:cubicBezTo>
                    <a:cubicBezTo>
                      <a:pt x="23813" y="11615"/>
                      <a:pt x="24909" y="12948"/>
                      <a:pt x="25064" y="14377"/>
                    </a:cubicBezTo>
                    <a:cubicBezTo>
                      <a:pt x="25242" y="15830"/>
                      <a:pt x="24516" y="17389"/>
                      <a:pt x="23325" y="18330"/>
                    </a:cubicBezTo>
                    <a:cubicBezTo>
                      <a:pt x="22730" y="18806"/>
                      <a:pt x="22016" y="19116"/>
                      <a:pt x="21254" y="19223"/>
                    </a:cubicBezTo>
                    <a:cubicBezTo>
                      <a:pt x="21103" y="19247"/>
                      <a:pt x="20952" y="19259"/>
                      <a:pt x="20802" y="19259"/>
                    </a:cubicBezTo>
                    <a:cubicBezTo>
                      <a:pt x="20212" y="19259"/>
                      <a:pt x="19630" y="19076"/>
                      <a:pt x="19146" y="18735"/>
                    </a:cubicBezTo>
                    <a:cubicBezTo>
                      <a:pt x="18515" y="18294"/>
                      <a:pt x="18110" y="17616"/>
                      <a:pt x="18027" y="16866"/>
                    </a:cubicBezTo>
                    <a:cubicBezTo>
                      <a:pt x="17956" y="16127"/>
                      <a:pt x="18360" y="15389"/>
                      <a:pt x="18920" y="14794"/>
                    </a:cubicBezTo>
                    <a:cubicBezTo>
                      <a:pt x="19182" y="14508"/>
                      <a:pt x="19515" y="14294"/>
                      <a:pt x="19896" y="14175"/>
                    </a:cubicBezTo>
                    <a:cubicBezTo>
                      <a:pt x="19977" y="14148"/>
                      <a:pt x="20060" y="14135"/>
                      <a:pt x="20141" y="14135"/>
                    </a:cubicBezTo>
                    <a:cubicBezTo>
                      <a:pt x="20420" y="14135"/>
                      <a:pt x="20687" y="14286"/>
                      <a:pt x="20825" y="14544"/>
                    </a:cubicBezTo>
                    <a:cubicBezTo>
                      <a:pt x="21015" y="14901"/>
                      <a:pt x="21087" y="15318"/>
                      <a:pt x="21039" y="15723"/>
                    </a:cubicBezTo>
                    <a:cubicBezTo>
                      <a:pt x="21016" y="16100"/>
                      <a:pt x="20708" y="16499"/>
                      <a:pt x="20284" y="16499"/>
                    </a:cubicBezTo>
                    <a:cubicBezTo>
                      <a:pt x="20266" y="16499"/>
                      <a:pt x="20248" y="16498"/>
                      <a:pt x="20230" y="16496"/>
                    </a:cubicBezTo>
                    <a:lnTo>
                      <a:pt x="20230" y="16496"/>
                    </a:lnTo>
                    <a:cubicBezTo>
                      <a:pt x="20274" y="16506"/>
                      <a:pt x="20317" y="16510"/>
                      <a:pt x="20361" y="16510"/>
                    </a:cubicBezTo>
                    <a:cubicBezTo>
                      <a:pt x="20750" y="16510"/>
                      <a:pt x="21095" y="16143"/>
                      <a:pt x="21170" y="15746"/>
                    </a:cubicBezTo>
                    <a:cubicBezTo>
                      <a:pt x="21265" y="15306"/>
                      <a:pt x="21230" y="14841"/>
                      <a:pt x="21051" y="14425"/>
                    </a:cubicBezTo>
                    <a:cubicBezTo>
                      <a:pt x="20956" y="14199"/>
                      <a:pt x="20777" y="14008"/>
                      <a:pt x="20551" y="13901"/>
                    </a:cubicBezTo>
                    <a:cubicBezTo>
                      <a:pt x="20392" y="13834"/>
                      <a:pt x="20216" y="13797"/>
                      <a:pt x="20043" y="13797"/>
                    </a:cubicBezTo>
                    <a:cubicBezTo>
                      <a:pt x="19969" y="13797"/>
                      <a:pt x="19896" y="13803"/>
                      <a:pt x="19825" y="13818"/>
                    </a:cubicBezTo>
                    <a:cubicBezTo>
                      <a:pt x="19360" y="13913"/>
                      <a:pt x="18932" y="14139"/>
                      <a:pt x="18598" y="14460"/>
                    </a:cubicBezTo>
                    <a:cubicBezTo>
                      <a:pt x="17932" y="15032"/>
                      <a:pt x="17348" y="15889"/>
                      <a:pt x="17372" y="16889"/>
                    </a:cubicBezTo>
                    <a:cubicBezTo>
                      <a:pt x="17408" y="17866"/>
                      <a:pt x="17860" y="18782"/>
                      <a:pt x="18622" y="19402"/>
                    </a:cubicBezTo>
                    <a:cubicBezTo>
                      <a:pt x="19298" y="19961"/>
                      <a:pt x="20179" y="20212"/>
                      <a:pt x="21025" y="20212"/>
                    </a:cubicBezTo>
                    <a:cubicBezTo>
                      <a:pt x="21134" y="20212"/>
                      <a:pt x="21242" y="20207"/>
                      <a:pt x="21349" y="20199"/>
                    </a:cubicBezTo>
                    <a:cubicBezTo>
                      <a:pt x="22301" y="20128"/>
                      <a:pt x="23218" y="19783"/>
                      <a:pt x="23992" y="19223"/>
                    </a:cubicBezTo>
                    <a:cubicBezTo>
                      <a:pt x="25528" y="18116"/>
                      <a:pt x="26552" y="16235"/>
                      <a:pt x="26397" y="14246"/>
                    </a:cubicBezTo>
                    <a:cubicBezTo>
                      <a:pt x="26242" y="12270"/>
                      <a:pt x="24897" y="10424"/>
                      <a:pt x="22909" y="9805"/>
                    </a:cubicBezTo>
                    <a:cubicBezTo>
                      <a:pt x="22426" y="9668"/>
                      <a:pt x="21929" y="9600"/>
                      <a:pt x="21432" y="9600"/>
                    </a:cubicBezTo>
                    <a:cubicBezTo>
                      <a:pt x="20935" y="9600"/>
                      <a:pt x="20438" y="9668"/>
                      <a:pt x="19956" y="9805"/>
                    </a:cubicBezTo>
                    <a:cubicBezTo>
                      <a:pt x="19063" y="10067"/>
                      <a:pt x="18194" y="10448"/>
                      <a:pt x="17408" y="10960"/>
                    </a:cubicBezTo>
                    <a:cubicBezTo>
                      <a:pt x="16658" y="11448"/>
                      <a:pt x="15943" y="11984"/>
                      <a:pt x="15277" y="12579"/>
                    </a:cubicBezTo>
                    <a:cubicBezTo>
                      <a:pt x="14610" y="13139"/>
                      <a:pt x="13967" y="13806"/>
                      <a:pt x="13384" y="14318"/>
                    </a:cubicBezTo>
                    <a:cubicBezTo>
                      <a:pt x="12800" y="14841"/>
                      <a:pt x="12264" y="15092"/>
                      <a:pt x="11586" y="15139"/>
                    </a:cubicBezTo>
                    <a:cubicBezTo>
                      <a:pt x="11546" y="15141"/>
                      <a:pt x="11506" y="15141"/>
                      <a:pt x="11466" y="15141"/>
                    </a:cubicBezTo>
                    <a:cubicBezTo>
                      <a:pt x="10845" y="15141"/>
                      <a:pt x="10239" y="14972"/>
                      <a:pt x="9711" y="14642"/>
                    </a:cubicBezTo>
                    <a:lnTo>
                      <a:pt x="9711" y="14642"/>
                    </a:lnTo>
                    <a:cubicBezTo>
                      <a:pt x="10088" y="14230"/>
                      <a:pt x="10403" y="13763"/>
                      <a:pt x="10645" y="13258"/>
                    </a:cubicBezTo>
                    <a:cubicBezTo>
                      <a:pt x="11109" y="12329"/>
                      <a:pt x="11264" y="11293"/>
                      <a:pt x="11121" y="10281"/>
                    </a:cubicBezTo>
                    <a:cubicBezTo>
                      <a:pt x="11026" y="9746"/>
                      <a:pt x="10836" y="9234"/>
                      <a:pt x="10538" y="8781"/>
                    </a:cubicBezTo>
                    <a:cubicBezTo>
                      <a:pt x="10347" y="8484"/>
                      <a:pt x="10097" y="8245"/>
                      <a:pt x="9788" y="8067"/>
                    </a:cubicBezTo>
                    <a:cubicBezTo>
                      <a:pt x="9550" y="7941"/>
                      <a:pt x="9285" y="7875"/>
                      <a:pt x="9017" y="7875"/>
                    </a:cubicBezTo>
                    <a:cubicBezTo>
                      <a:pt x="8856" y="7875"/>
                      <a:pt x="8694" y="7899"/>
                      <a:pt x="8538" y="7948"/>
                    </a:cubicBezTo>
                    <a:cubicBezTo>
                      <a:pt x="8192" y="8055"/>
                      <a:pt x="7883" y="8257"/>
                      <a:pt x="7645" y="8531"/>
                    </a:cubicBezTo>
                    <a:cubicBezTo>
                      <a:pt x="7454" y="8746"/>
                      <a:pt x="7288" y="8984"/>
                      <a:pt x="7157" y="9246"/>
                    </a:cubicBezTo>
                    <a:cubicBezTo>
                      <a:pt x="6918" y="9686"/>
                      <a:pt x="6752" y="10174"/>
                      <a:pt x="6657" y="10662"/>
                    </a:cubicBezTo>
                    <a:cubicBezTo>
                      <a:pt x="6454" y="11663"/>
                      <a:pt x="6526" y="12686"/>
                      <a:pt x="6859" y="13639"/>
                    </a:cubicBezTo>
                    <a:cubicBezTo>
                      <a:pt x="6974" y="13969"/>
                      <a:pt x="7126" y="14285"/>
                      <a:pt x="7308" y="14580"/>
                    </a:cubicBezTo>
                    <a:lnTo>
                      <a:pt x="7308" y="14580"/>
                    </a:lnTo>
                    <a:cubicBezTo>
                      <a:pt x="7014" y="14702"/>
                      <a:pt x="6699" y="14765"/>
                      <a:pt x="6377" y="14765"/>
                    </a:cubicBezTo>
                    <a:cubicBezTo>
                      <a:pt x="6248" y="14765"/>
                      <a:pt x="6119" y="14755"/>
                      <a:pt x="5990" y="14734"/>
                    </a:cubicBezTo>
                    <a:cubicBezTo>
                      <a:pt x="5311" y="14639"/>
                      <a:pt x="4573" y="14294"/>
                      <a:pt x="3918" y="13877"/>
                    </a:cubicBezTo>
                    <a:cubicBezTo>
                      <a:pt x="3263" y="13437"/>
                      <a:pt x="2692" y="12901"/>
                      <a:pt x="2204" y="12282"/>
                    </a:cubicBezTo>
                    <a:cubicBezTo>
                      <a:pt x="1965" y="11960"/>
                      <a:pt x="1751" y="11639"/>
                      <a:pt x="1573" y="11282"/>
                    </a:cubicBezTo>
                    <a:cubicBezTo>
                      <a:pt x="1394" y="10972"/>
                      <a:pt x="1263" y="10627"/>
                      <a:pt x="1180" y="10270"/>
                    </a:cubicBezTo>
                    <a:cubicBezTo>
                      <a:pt x="1120" y="10008"/>
                      <a:pt x="1203" y="9722"/>
                      <a:pt x="1382" y="9508"/>
                    </a:cubicBezTo>
                    <a:cubicBezTo>
                      <a:pt x="1632" y="9257"/>
                      <a:pt x="1930" y="9067"/>
                      <a:pt x="2263" y="8948"/>
                    </a:cubicBezTo>
                    <a:cubicBezTo>
                      <a:pt x="2954" y="8650"/>
                      <a:pt x="3978" y="8460"/>
                      <a:pt x="4668" y="7603"/>
                    </a:cubicBezTo>
                    <a:cubicBezTo>
                      <a:pt x="5002" y="7162"/>
                      <a:pt x="5109" y="6579"/>
                      <a:pt x="4954" y="6043"/>
                    </a:cubicBezTo>
                    <a:cubicBezTo>
                      <a:pt x="4799" y="5567"/>
                      <a:pt x="4537" y="5150"/>
                      <a:pt x="4180" y="4805"/>
                    </a:cubicBezTo>
                    <a:cubicBezTo>
                      <a:pt x="3513" y="4162"/>
                      <a:pt x="2727" y="3769"/>
                      <a:pt x="2061" y="3281"/>
                    </a:cubicBezTo>
                    <a:cubicBezTo>
                      <a:pt x="1406" y="2828"/>
                      <a:pt x="870" y="2126"/>
                      <a:pt x="787" y="1316"/>
                    </a:cubicBezTo>
                    <a:cubicBezTo>
                      <a:pt x="739" y="911"/>
                      <a:pt x="882" y="518"/>
                      <a:pt x="1168" y="221"/>
                    </a:cubicBezTo>
                    <a:cubicBezTo>
                      <a:pt x="1258" y="122"/>
                      <a:pt x="1388" y="69"/>
                      <a:pt x="1523" y="69"/>
                    </a:cubicBezTo>
                    <a:cubicBezTo>
                      <a:pt x="1583" y="69"/>
                      <a:pt x="1645" y="79"/>
                      <a:pt x="1704" y="102"/>
                    </a:cubicBezTo>
                    <a:cubicBezTo>
                      <a:pt x="1870" y="185"/>
                      <a:pt x="2001" y="447"/>
                      <a:pt x="1858" y="625"/>
                    </a:cubicBezTo>
                    <a:cubicBezTo>
                      <a:pt x="2025" y="459"/>
                      <a:pt x="1930" y="173"/>
                      <a:pt x="1739" y="66"/>
                    </a:cubicBezTo>
                    <a:cubicBezTo>
                      <a:pt x="1652" y="22"/>
                      <a:pt x="1556" y="0"/>
                      <a:pt x="146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50" name="Google Shape;2150;p41"/>
            <p:cNvSpPr/>
            <p:nvPr/>
          </p:nvSpPr>
          <p:spPr>
            <a:xfrm>
              <a:off x="4262025" y="4446314"/>
              <a:ext cx="619800" cy="619800"/>
            </a:xfrm>
            <a:prstGeom prst="ellipse">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51" name="Google Shape;2151;p41"/>
            <p:cNvGrpSpPr/>
            <p:nvPr/>
          </p:nvGrpSpPr>
          <p:grpSpPr>
            <a:xfrm>
              <a:off x="4310647" y="4500220"/>
              <a:ext cx="523062" cy="512000"/>
              <a:chOff x="4001020" y="635593"/>
              <a:chExt cx="1142057" cy="1117904"/>
            </a:xfrm>
          </p:grpSpPr>
          <p:sp>
            <p:nvSpPr>
              <p:cNvPr id="2152" name="Google Shape;2152;p41"/>
              <p:cNvSpPr/>
              <p:nvPr/>
            </p:nvSpPr>
            <p:spPr>
              <a:xfrm>
                <a:off x="4400000" y="947052"/>
                <a:ext cx="343358" cy="495048"/>
              </a:xfrm>
              <a:custGeom>
                <a:avLst/>
                <a:gdLst/>
                <a:ahLst/>
                <a:cxnLst/>
                <a:rect l="l" t="t" r="r" b="b"/>
                <a:pathLst>
                  <a:path w="27921" h="40256" extrusionOk="0">
                    <a:moveTo>
                      <a:pt x="22932" y="24703"/>
                    </a:moveTo>
                    <a:lnTo>
                      <a:pt x="22932" y="24703"/>
                    </a:lnTo>
                    <a:cubicBezTo>
                      <a:pt x="22885" y="25025"/>
                      <a:pt x="22813" y="25561"/>
                      <a:pt x="22718" y="26227"/>
                    </a:cubicBezTo>
                    <a:lnTo>
                      <a:pt x="22730" y="26227"/>
                    </a:lnTo>
                    <a:cubicBezTo>
                      <a:pt x="22646" y="26227"/>
                      <a:pt x="22551" y="26251"/>
                      <a:pt x="22468" y="26299"/>
                    </a:cubicBezTo>
                    <a:cubicBezTo>
                      <a:pt x="22468" y="26299"/>
                      <a:pt x="22456" y="26299"/>
                      <a:pt x="22444" y="26311"/>
                    </a:cubicBezTo>
                    <a:cubicBezTo>
                      <a:pt x="22337" y="26370"/>
                      <a:pt x="22230" y="26442"/>
                      <a:pt x="22123" y="26525"/>
                    </a:cubicBezTo>
                    <a:cubicBezTo>
                      <a:pt x="21956" y="26680"/>
                      <a:pt x="21753" y="26787"/>
                      <a:pt x="21539" y="26870"/>
                    </a:cubicBezTo>
                    <a:cubicBezTo>
                      <a:pt x="21337" y="26918"/>
                      <a:pt x="21146" y="26989"/>
                      <a:pt x="20980" y="27085"/>
                    </a:cubicBezTo>
                    <a:cubicBezTo>
                      <a:pt x="20968" y="26727"/>
                      <a:pt x="21039" y="26370"/>
                      <a:pt x="21182" y="26049"/>
                    </a:cubicBezTo>
                    <a:cubicBezTo>
                      <a:pt x="21491" y="25442"/>
                      <a:pt x="22015" y="25037"/>
                      <a:pt x="22932" y="24703"/>
                    </a:cubicBezTo>
                    <a:close/>
                    <a:moveTo>
                      <a:pt x="14803" y="358"/>
                    </a:moveTo>
                    <a:cubicBezTo>
                      <a:pt x="22798" y="358"/>
                      <a:pt x="25871" y="5923"/>
                      <a:pt x="26825" y="8356"/>
                    </a:cubicBezTo>
                    <a:cubicBezTo>
                      <a:pt x="27433" y="9916"/>
                      <a:pt x="27564" y="16286"/>
                      <a:pt x="27433" y="18405"/>
                    </a:cubicBezTo>
                    <a:lnTo>
                      <a:pt x="27445" y="18393"/>
                    </a:lnTo>
                    <a:lnTo>
                      <a:pt x="27445" y="18393"/>
                    </a:lnTo>
                    <a:cubicBezTo>
                      <a:pt x="27349" y="19869"/>
                      <a:pt x="26849" y="21239"/>
                      <a:pt x="26516" y="22144"/>
                    </a:cubicBezTo>
                    <a:cubicBezTo>
                      <a:pt x="26421" y="22394"/>
                      <a:pt x="26349" y="22596"/>
                      <a:pt x="26302" y="22763"/>
                    </a:cubicBezTo>
                    <a:cubicBezTo>
                      <a:pt x="26230" y="22882"/>
                      <a:pt x="25516" y="23668"/>
                      <a:pt x="24135" y="24001"/>
                    </a:cubicBezTo>
                    <a:cubicBezTo>
                      <a:pt x="23718" y="24096"/>
                      <a:pt x="23396" y="24179"/>
                      <a:pt x="23087" y="24275"/>
                    </a:cubicBezTo>
                    <a:cubicBezTo>
                      <a:pt x="22301" y="24525"/>
                      <a:pt x="21349" y="24930"/>
                      <a:pt x="20872" y="25882"/>
                    </a:cubicBezTo>
                    <a:cubicBezTo>
                      <a:pt x="20634" y="26358"/>
                      <a:pt x="20622" y="26846"/>
                      <a:pt x="20622" y="27287"/>
                    </a:cubicBezTo>
                    <a:lnTo>
                      <a:pt x="20622" y="27442"/>
                    </a:lnTo>
                    <a:cubicBezTo>
                      <a:pt x="20610" y="28037"/>
                      <a:pt x="20527" y="28335"/>
                      <a:pt x="20098" y="28478"/>
                    </a:cubicBezTo>
                    <a:cubicBezTo>
                      <a:pt x="20075" y="28490"/>
                      <a:pt x="20027" y="28501"/>
                      <a:pt x="19991" y="28501"/>
                    </a:cubicBezTo>
                    <a:cubicBezTo>
                      <a:pt x="19979" y="28501"/>
                      <a:pt x="19967" y="28490"/>
                      <a:pt x="19956" y="28490"/>
                    </a:cubicBezTo>
                    <a:cubicBezTo>
                      <a:pt x="19945" y="28487"/>
                      <a:pt x="19935" y="28486"/>
                      <a:pt x="19925" y="28486"/>
                    </a:cubicBezTo>
                    <a:cubicBezTo>
                      <a:pt x="19879" y="28486"/>
                      <a:pt x="19840" y="28508"/>
                      <a:pt x="19801" y="28537"/>
                    </a:cubicBezTo>
                    <a:cubicBezTo>
                      <a:pt x="19539" y="28573"/>
                      <a:pt x="19265" y="28573"/>
                      <a:pt x="19003" y="28573"/>
                    </a:cubicBezTo>
                    <a:cubicBezTo>
                      <a:pt x="18908" y="28573"/>
                      <a:pt x="18813" y="28573"/>
                      <a:pt x="18705" y="28561"/>
                    </a:cubicBezTo>
                    <a:cubicBezTo>
                      <a:pt x="18360" y="28537"/>
                      <a:pt x="17955" y="28501"/>
                      <a:pt x="17443" y="28442"/>
                    </a:cubicBezTo>
                    <a:lnTo>
                      <a:pt x="17431" y="28442"/>
                    </a:lnTo>
                    <a:cubicBezTo>
                      <a:pt x="17003" y="28394"/>
                      <a:pt x="16598" y="28347"/>
                      <a:pt x="16288" y="28299"/>
                    </a:cubicBezTo>
                    <a:lnTo>
                      <a:pt x="16157" y="28275"/>
                    </a:lnTo>
                    <a:lnTo>
                      <a:pt x="15538" y="28204"/>
                    </a:lnTo>
                    <a:cubicBezTo>
                      <a:pt x="15145" y="28144"/>
                      <a:pt x="14895" y="28120"/>
                      <a:pt x="14741" y="28109"/>
                    </a:cubicBezTo>
                    <a:lnTo>
                      <a:pt x="14645" y="28109"/>
                    </a:lnTo>
                    <a:cubicBezTo>
                      <a:pt x="14455" y="28109"/>
                      <a:pt x="14252" y="28120"/>
                      <a:pt x="14050" y="28144"/>
                    </a:cubicBezTo>
                    <a:cubicBezTo>
                      <a:pt x="14038" y="28132"/>
                      <a:pt x="14026" y="28132"/>
                      <a:pt x="14014" y="28132"/>
                    </a:cubicBezTo>
                    <a:cubicBezTo>
                      <a:pt x="13999" y="28129"/>
                      <a:pt x="13985" y="28128"/>
                      <a:pt x="13972" y="28128"/>
                    </a:cubicBezTo>
                    <a:cubicBezTo>
                      <a:pt x="13931" y="28128"/>
                      <a:pt x="13895" y="28141"/>
                      <a:pt x="13860" y="28168"/>
                    </a:cubicBezTo>
                    <a:cubicBezTo>
                      <a:pt x="13586" y="28204"/>
                      <a:pt x="13300" y="28263"/>
                      <a:pt x="13014" y="28311"/>
                    </a:cubicBezTo>
                    <a:lnTo>
                      <a:pt x="12526" y="28394"/>
                    </a:lnTo>
                    <a:cubicBezTo>
                      <a:pt x="12347" y="28418"/>
                      <a:pt x="12169" y="28454"/>
                      <a:pt x="11978" y="28478"/>
                    </a:cubicBezTo>
                    <a:cubicBezTo>
                      <a:pt x="11847" y="28490"/>
                      <a:pt x="11716" y="28501"/>
                      <a:pt x="11585" y="28501"/>
                    </a:cubicBezTo>
                    <a:cubicBezTo>
                      <a:pt x="11546" y="28505"/>
                      <a:pt x="11509" y="28507"/>
                      <a:pt x="11473" y="28507"/>
                    </a:cubicBezTo>
                    <a:cubicBezTo>
                      <a:pt x="11402" y="28507"/>
                      <a:pt x="11335" y="28501"/>
                      <a:pt x="11264" y="28501"/>
                    </a:cubicBezTo>
                    <a:lnTo>
                      <a:pt x="10442" y="28501"/>
                    </a:lnTo>
                    <a:lnTo>
                      <a:pt x="10014" y="28513"/>
                    </a:lnTo>
                    <a:lnTo>
                      <a:pt x="9621" y="28525"/>
                    </a:lnTo>
                    <a:cubicBezTo>
                      <a:pt x="9609" y="28513"/>
                      <a:pt x="9585" y="28501"/>
                      <a:pt x="9573" y="28501"/>
                    </a:cubicBezTo>
                    <a:cubicBezTo>
                      <a:pt x="9561" y="28498"/>
                      <a:pt x="9548" y="28497"/>
                      <a:pt x="9535" y="28497"/>
                    </a:cubicBezTo>
                    <a:cubicBezTo>
                      <a:pt x="9501" y="28497"/>
                      <a:pt x="9468" y="28508"/>
                      <a:pt x="9442" y="28525"/>
                    </a:cubicBezTo>
                    <a:lnTo>
                      <a:pt x="9228" y="28525"/>
                    </a:lnTo>
                    <a:cubicBezTo>
                      <a:pt x="8907" y="28525"/>
                      <a:pt x="8597" y="28513"/>
                      <a:pt x="8276" y="28478"/>
                    </a:cubicBezTo>
                    <a:cubicBezTo>
                      <a:pt x="8252" y="28466"/>
                      <a:pt x="8228" y="28466"/>
                      <a:pt x="8204" y="28466"/>
                    </a:cubicBezTo>
                    <a:cubicBezTo>
                      <a:pt x="8198" y="28460"/>
                      <a:pt x="8192" y="28457"/>
                      <a:pt x="8186" y="28457"/>
                    </a:cubicBezTo>
                    <a:cubicBezTo>
                      <a:pt x="8180" y="28457"/>
                      <a:pt x="8174" y="28460"/>
                      <a:pt x="8168" y="28466"/>
                    </a:cubicBezTo>
                    <a:cubicBezTo>
                      <a:pt x="8026" y="28454"/>
                      <a:pt x="7883" y="28406"/>
                      <a:pt x="7764" y="28323"/>
                    </a:cubicBezTo>
                    <a:cubicBezTo>
                      <a:pt x="7645" y="28240"/>
                      <a:pt x="7633" y="28025"/>
                      <a:pt x="7621" y="27680"/>
                    </a:cubicBezTo>
                    <a:cubicBezTo>
                      <a:pt x="7621" y="27573"/>
                      <a:pt x="7621" y="27454"/>
                      <a:pt x="7609" y="27323"/>
                    </a:cubicBezTo>
                    <a:cubicBezTo>
                      <a:pt x="7609" y="27311"/>
                      <a:pt x="7609" y="27287"/>
                      <a:pt x="7609" y="27275"/>
                    </a:cubicBezTo>
                    <a:cubicBezTo>
                      <a:pt x="7573" y="26561"/>
                      <a:pt x="7287" y="25882"/>
                      <a:pt x="6823" y="25346"/>
                    </a:cubicBezTo>
                    <a:cubicBezTo>
                      <a:pt x="6502" y="24977"/>
                      <a:pt x="6097" y="24668"/>
                      <a:pt x="5656" y="24441"/>
                    </a:cubicBezTo>
                    <a:cubicBezTo>
                      <a:pt x="5632" y="24394"/>
                      <a:pt x="5573" y="24358"/>
                      <a:pt x="5513" y="24358"/>
                    </a:cubicBezTo>
                    <a:lnTo>
                      <a:pt x="5478" y="24358"/>
                    </a:lnTo>
                    <a:cubicBezTo>
                      <a:pt x="5097" y="24179"/>
                      <a:pt x="4680" y="24084"/>
                      <a:pt x="4263" y="24060"/>
                    </a:cubicBezTo>
                    <a:cubicBezTo>
                      <a:pt x="3263" y="23977"/>
                      <a:pt x="1846" y="22679"/>
                      <a:pt x="1620" y="22465"/>
                    </a:cubicBezTo>
                    <a:cubicBezTo>
                      <a:pt x="1489" y="22036"/>
                      <a:pt x="1394" y="21691"/>
                      <a:pt x="1322" y="21382"/>
                    </a:cubicBezTo>
                    <a:cubicBezTo>
                      <a:pt x="1048" y="20155"/>
                      <a:pt x="370" y="16000"/>
                      <a:pt x="560" y="11535"/>
                    </a:cubicBezTo>
                    <a:cubicBezTo>
                      <a:pt x="739" y="7082"/>
                      <a:pt x="5108" y="665"/>
                      <a:pt x="14252" y="367"/>
                    </a:cubicBezTo>
                    <a:cubicBezTo>
                      <a:pt x="14438" y="361"/>
                      <a:pt x="14622" y="358"/>
                      <a:pt x="14803" y="358"/>
                    </a:cubicBezTo>
                    <a:close/>
                    <a:moveTo>
                      <a:pt x="19706" y="28906"/>
                    </a:moveTo>
                    <a:lnTo>
                      <a:pt x="19706" y="28906"/>
                    </a:lnTo>
                    <a:cubicBezTo>
                      <a:pt x="19646" y="29168"/>
                      <a:pt x="19586" y="29502"/>
                      <a:pt x="19539" y="29656"/>
                    </a:cubicBezTo>
                    <a:lnTo>
                      <a:pt x="19563" y="29644"/>
                    </a:lnTo>
                    <a:lnTo>
                      <a:pt x="19563" y="29644"/>
                    </a:lnTo>
                    <a:cubicBezTo>
                      <a:pt x="19563" y="29656"/>
                      <a:pt x="19551" y="29668"/>
                      <a:pt x="19551" y="29680"/>
                    </a:cubicBezTo>
                    <a:cubicBezTo>
                      <a:pt x="19539" y="29692"/>
                      <a:pt x="19551" y="29692"/>
                      <a:pt x="19539" y="29704"/>
                    </a:cubicBezTo>
                    <a:cubicBezTo>
                      <a:pt x="19408" y="29966"/>
                      <a:pt x="19229" y="30180"/>
                      <a:pt x="18991" y="30347"/>
                    </a:cubicBezTo>
                    <a:cubicBezTo>
                      <a:pt x="18955" y="30371"/>
                      <a:pt x="18908" y="30395"/>
                      <a:pt x="18872" y="30406"/>
                    </a:cubicBezTo>
                    <a:cubicBezTo>
                      <a:pt x="18801" y="30430"/>
                      <a:pt x="18729" y="30454"/>
                      <a:pt x="18646" y="30454"/>
                    </a:cubicBezTo>
                    <a:cubicBezTo>
                      <a:pt x="18694" y="30383"/>
                      <a:pt x="18729" y="30287"/>
                      <a:pt x="18765" y="30204"/>
                    </a:cubicBezTo>
                    <a:cubicBezTo>
                      <a:pt x="18836" y="29918"/>
                      <a:pt x="18872" y="29633"/>
                      <a:pt x="18884" y="29335"/>
                    </a:cubicBezTo>
                    <a:cubicBezTo>
                      <a:pt x="18979" y="29204"/>
                      <a:pt x="19051" y="29073"/>
                      <a:pt x="19110" y="28930"/>
                    </a:cubicBezTo>
                    <a:lnTo>
                      <a:pt x="19217" y="28930"/>
                    </a:lnTo>
                    <a:cubicBezTo>
                      <a:pt x="19396" y="28930"/>
                      <a:pt x="19563" y="28918"/>
                      <a:pt x="19706" y="28906"/>
                    </a:cubicBezTo>
                    <a:close/>
                    <a:moveTo>
                      <a:pt x="8442" y="28859"/>
                    </a:moveTo>
                    <a:lnTo>
                      <a:pt x="8442" y="28859"/>
                    </a:lnTo>
                    <a:cubicBezTo>
                      <a:pt x="8609" y="28894"/>
                      <a:pt x="8823" y="28894"/>
                      <a:pt x="9073" y="28894"/>
                    </a:cubicBezTo>
                    <a:lnTo>
                      <a:pt x="9085" y="28894"/>
                    </a:lnTo>
                    <a:cubicBezTo>
                      <a:pt x="9133" y="29121"/>
                      <a:pt x="9216" y="29347"/>
                      <a:pt x="9323" y="29549"/>
                    </a:cubicBezTo>
                    <a:cubicBezTo>
                      <a:pt x="9335" y="29680"/>
                      <a:pt x="9371" y="29811"/>
                      <a:pt x="9407" y="29930"/>
                    </a:cubicBezTo>
                    <a:cubicBezTo>
                      <a:pt x="9466" y="30121"/>
                      <a:pt x="9538" y="30287"/>
                      <a:pt x="9633" y="30454"/>
                    </a:cubicBezTo>
                    <a:cubicBezTo>
                      <a:pt x="9626" y="30456"/>
                      <a:pt x="9618" y="30458"/>
                      <a:pt x="9607" y="30458"/>
                    </a:cubicBezTo>
                    <a:cubicBezTo>
                      <a:pt x="9559" y="30458"/>
                      <a:pt x="9469" y="30430"/>
                      <a:pt x="9323" y="30323"/>
                    </a:cubicBezTo>
                    <a:cubicBezTo>
                      <a:pt x="9276" y="30287"/>
                      <a:pt x="9216" y="30240"/>
                      <a:pt x="9145" y="30180"/>
                    </a:cubicBezTo>
                    <a:cubicBezTo>
                      <a:pt x="8966" y="29990"/>
                      <a:pt x="8811" y="29775"/>
                      <a:pt x="8704" y="29537"/>
                    </a:cubicBezTo>
                    <a:cubicBezTo>
                      <a:pt x="8597" y="29311"/>
                      <a:pt x="8514" y="29097"/>
                      <a:pt x="8442" y="28859"/>
                    </a:cubicBezTo>
                    <a:close/>
                    <a:moveTo>
                      <a:pt x="16408" y="28668"/>
                    </a:moveTo>
                    <a:lnTo>
                      <a:pt x="17229" y="28763"/>
                    </a:lnTo>
                    <a:cubicBezTo>
                      <a:pt x="17193" y="29061"/>
                      <a:pt x="17134" y="29644"/>
                      <a:pt x="17039" y="30121"/>
                    </a:cubicBezTo>
                    <a:lnTo>
                      <a:pt x="17050" y="30109"/>
                    </a:lnTo>
                    <a:lnTo>
                      <a:pt x="17050" y="30121"/>
                    </a:lnTo>
                    <a:cubicBezTo>
                      <a:pt x="16967" y="30573"/>
                      <a:pt x="16919" y="30573"/>
                      <a:pt x="16622" y="30585"/>
                    </a:cubicBezTo>
                    <a:lnTo>
                      <a:pt x="16550" y="30585"/>
                    </a:lnTo>
                    <a:cubicBezTo>
                      <a:pt x="16419" y="30585"/>
                      <a:pt x="16288" y="30514"/>
                      <a:pt x="16217" y="30395"/>
                    </a:cubicBezTo>
                    <a:cubicBezTo>
                      <a:pt x="16265" y="30145"/>
                      <a:pt x="16277" y="29883"/>
                      <a:pt x="16229" y="29633"/>
                    </a:cubicBezTo>
                    <a:cubicBezTo>
                      <a:pt x="16229" y="29621"/>
                      <a:pt x="16229" y="29597"/>
                      <a:pt x="16217" y="29585"/>
                    </a:cubicBezTo>
                    <a:cubicBezTo>
                      <a:pt x="16288" y="29347"/>
                      <a:pt x="16360" y="28906"/>
                      <a:pt x="16408" y="28668"/>
                    </a:cubicBezTo>
                    <a:close/>
                    <a:moveTo>
                      <a:pt x="11240" y="28859"/>
                    </a:moveTo>
                    <a:cubicBezTo>
                      <a:pt x="11282" y="28867"/>
                      <a:pt x="11324" y="28875"/>
                      <a:pt x="11371" y="28875"/>
                    </a:cubicBezTo>
                    <a:cubicBezTo>
                      <a:pt x="11390" y="28875"/>
                      <a:pt x="11410" y="28874"/>
                      <a:pt x="11431" y="28871"/>
                    </a:cubicBezTo>
                    <a:lnTo>
                      <a:pt x="11443" y="28871"/>
                    </a:lnTo>
                    <a:cubicBezTo>
                      <a:pt x="11466" y="29061"/>
                      <a:pt x="11514" y="29263"/>
                      <a:pt x="11574" y="29454"/>
                    </a:cubicBezTo>
                    <a:cubicBezTo>
                      <a:pt x="11597" y="29513"/>
                      <a:pt x="11645" y="29609"/>
                      <a:pt x="11693" y="29728"/>
                    </a:cubicBezTo>
                    <a:cubicBezTo>
                      <a:pt x="11800" y="29906"/>
                      <a:pt x="11871" y="30097"/>
                      <a:pt x="11943" y="30287"/>
                    </a:cubicBezTo>
                    <a:cubicBezTo>
                      <a:pt x="11955" y="30323"/>
                      <a:pt x="11966" y="30359"/>
                      <a:pt x="11966" y="30395"/>
                    </a:cubicBezTo>
                    <a:cubicBezTo>
                      <a:pt x="11955" y="30466"/>
                      <a:pt x="11919" y="30526"/>
                      <a:pt x="11871" y="30561"/>
                    </a:cubicBezTo>
                    <a:cubicBezTo>
                      <a:pt x="11800" y="30621"/>
                      <a:pt x="11705" y="30656"/>
                      <a:pt x="11609" y="30656"/>
                    </a:cubicBezTo>
                    <a:cubicBezTo>
                      <a:pt x="11478" y="30633"/>
                      <a:pt x="11097" y="30121"/>
                      <a:pt x="11050" y="29847"/>
                    </a:cubicBezTo>
                    <a:cubicBezTo>
                      <a:pt x="11038" y="29525"/>
                      <a:pt x="11050" y="29192"/>
                      <a:pt x="11074" y="28859"/>
                    </a:cubicBezTo>
                    <a:close/>
                    <a:moveTo>
                      <a:pt x="14776" y="28466"/>
                    </a:moveTo>
                    <a:cubicBezTo>
                      <a:pt x="14907" y="28490"/>
                      <a:pt x="15110" y="28513"/>
                      <a:pt x="15384" y="28549"/>
                    </a:cubicBezTo>
                    <a:lnTo>
                      <a:pt x="15395" y="28537"/>
                    </a:lnTo>
                    <a:cubicBezTo>
                      <a:pt x="15586" y="28871"/>
                      <a:pt x="15741" y="29228"/>
                      <a:pt x="15848" y="29585"/>
                    </a:cubicBezTo>
                    <a:cubicBezTo>
                      <a:pt x="15848" y="29633"/>
                      <a:pt x="15848" y="29680"/>
                      <a:pt x="15872" y="29716"/>
                    </a:cubicBezTo>
                    <a:cubicBezTo>
                      <a:pt x="15919" y="29930"/>
                      <a:pt x="15907" y="30156"/>
                      <a:pt x="15848" y="30383"/>
                    </a:cubicBezTo>
                    <a:cubicBezTo>
                      <a:pt x="15824" y="30490"/>
                      <a:pt x="15776" y="30597"/>
                      <a:pt x="15705" y="30680"/>
                    </a:cubicBezTo>
                    <a:cubicBezTo>
                      <a:pt x="15646" y="30718"/>
                      <a:pt x="15449" y="30750"/>
                      <a:pt x="15232" y="30750"/>
                    </a:cubicBezTo>
                    <a:cubicBezTo>
                      <a:pt x="14963" y="30750"/>
                      <a:pt x="14662" y="30701"/>
                      <a:pt x="14550" y="30549"/>
                    </a:cubicBezTo>
                    <a:cubicBezTo>
                      <a:pt x="14455" y="30430"/>
                      <a:pt x="14407" y="30073"/>
                      <a:pt x="14645" y="29061"/>
                    </a:cubicBezTo>
                    <a:lnTo>
                      <a:pt x="14669" y="29002"/>
                    </a:lnTo>
                    <a:cubicBezTo>
                      <a:pt x="14705" y="28835"/>
                      <a:pt x="14753" y="28621"/>
                      <a:pt x="14776" y="28466"/>
                    </a:cubicBezTo>
                    <a:close/>
                    <a:moveTo>
                      <a:pt x="13788" y="28537"/>
                    </a:moveTo>
                    <a:cubicBezTo>
                      <a:pt x="13836" y="28942"/>
                      <a:pt x="13907" y="29335"/>
                      <a:pt x="14014" y="29728"/>
                    </a:cubicBezTo>
                    <a:cubicBezTo>
                      <a:pt x="14062" y="29918"/>
                      <a:pt x="14038" y="30478"/>
                      <a:pt x="13943" y="30633"/>
                    </a:cubicBezTo>
                    <a:cubicBezTo>
                      <a:pt x="13888" y="30702"/>
                      <a:pt x="13629" y="30755"/>
                      <a:pt x="13333" y="30755"/>
                    </a:cubicBezTo>
                    <a:cubicBezTo>
                      <a:pt x="13118" y="30755"/>
                      <a:pt x="12883" y="30727"/>
                      <a:pt x="12693" y="30656"/>
                    </a:cubicBezTo>
                    <a:cubicBezTo>
                      <a:pt x="12609" y="30621"/>
                      <a:pt x="12538" y="30561"/>
                      <a:pt x="12502" y="30478"/>
                    </a:cubicBezTo>
                    <a:cubicBezTo>
                      <a:pt x="12431" y="30204"/>
                      <a:pt x="12431" y="29918"/>
                      <a:pt x="12526" y="29656"/>
                    </a:cubicBezTo>
                    <a:cubicBezTo>
                      <a:pt x="12609" y="29490"/>
                      <a:pt x="12681" y="28990"/>
                      <a:pt x="12705" y="28740"/>
                    </a:cubicBezTo>
                    <a:lnTo>
                      <a:pt x="13062" y="28668"/>
                    </a:lnTo>
                    <a:cubicBezTo>
                      <a:pt x="13312" y="28621"/>
                      <a:pt x="13550" y="28585"/>
                      <a:pt x="13776" y="28549"/>
                    </a:cubicBezTo>
                    <a:lnTo>
                      <a:pt x="13788" y="28537"/>
                    </a:lnTo>
                    <a:close/>
                    <a:moveTo>
                      <a:pt x="10252" y="28882"/>
                    </a:moveTo>
                    <a:cubicBezTo>
                      <a:pt x="10323" y="29192"/>
                      <a:pt x="10419" y="29490"/>
                      <a:pt x="10538" y="29775"/>
                    </a:cubicBezTo>
                    <a:cubicBezTo>
                      <a:pt x="10597" y="29930"/>
                      <a:pt x="10645" y="30085"/>
                      <a:pt x="10693" y="30252"/>
                    </a:cubicBezTo>
                    <a:cubicBezTo>
                      <a:pt x="10728" y="30454"/>
                      <a:pt x="10704" y="30716"/>
                      <a:pt x="10573" y="30835"/>
                    </a:cubicBezTo>
                    <a:cubicBezTo>
                      <a:pt x="10550" y="30847"/>
                      <a:pt x="10526" y="30871"/>
                      <a:pt x="10490" y="30883"/>
                    </a:cubicBezTo>
                    <a:lnTo>
                      <a:pt x="10466" y="30883"/>
                    </a:lnTo>
                    <a:cubicBezTo>
                      <a:pt x="10442" y="30835"/>
                      <a:pt x="10419" y="30811"/>
                      <a:pt x="10371" y="30787"/>
                    </a:cubicBezTo>
                    <a:cubicBezTo>
                      <a:pt x="10347" y="30776"/>
                      <a:pt x="10323" y="30776"/>
                      <a:pt x="10300" y="30776"/>
                    </a:cubicBezTo>
                    <a:cubicBezTo>
                      <a:pt x="10181" y="30656"/>
                      <a:pt x="10073" y="30526"/>
                      <a:pt x="9990" y="30383"/>
                    </a:cubicBezTo>
                    <a:cubicBezTo>
                      <a:pt x="9883" y="30216"/>
                      <a:pt x="9800" y="30037"/>
                      <a:pt x="9740" y="29859"/>
                    </a:cubicBezTo>
                    <a:cubicBezTo>
                      <a:pt x="9704" y="29740"/>
                      <a:pt x="9680" y="29621"/>
                      <a:pt x="9680" y="29502"/>
                    </a:cubicBezTo>
                    <a:cubicBezTo>
                      <a:pt x="9657" y="29299"/>
                      <a:pt x="9669" y="29097"/>
                      <a:pt x="9680" y="28906"/>
                    </a:cubicBezTo>
                    <a:lnTo>
                      <a:pt x="10026" y="28882"/>
                    </a:lnTo>
                    <a:close/>
                    <a:moveTo>
                      <a:pt x="17574" y="28811"/>
                    </a:moveTo>
                    <a:cubicBezTo>
                      <a:pt x="17932" y="28871"/>
                      <a:pt x="18241" y="28894"/>
                      <a:pt x="18515" y="28918"/>
                    </a:cubicBezTo>
                    <a:lnTo>
                      <a:pt x="18527" y="28906"/>
                    </a:lnTo>
                    <a:lnTo>
                      <a:pt x="18527" y="29252"/>
                    </a:lnTo>
                    <a:cubicBezTo>
                      <a:pt x="18527" y="29525"/>
                      <a:pt x="18491" y="29811"/>
                      <a:pt x="18432" y="30085"/>
                    </a:cubicBezTo>
                    <a:cubicBezTo>
                      <a:pt x="18372" y="30216"/>
                      <a:pt x="18313" y="30359"/>
                      <a:pt x="18229" y="30478"/>
                    </a:cubicBezTo>
                    <a:cubicBezTo>
                      <a:pt x="18193" y="30549"/>
                      <a:pt x="18146" y="30621"/>
                      <a:pt x="18110" y="30668"/>
                    </a:cubicBezTo>
                    <a:cubicBezTo>
                      <a:pt x="18074" y="30728"/>
                      <a:pt x="18051" y="30764"/>
                      <a:pt x="18015" y="30799"/>
                    </a:cubicBezTo>
                    <a:lnTo>
                      <a:pt x="18015" y="30811"/>
                    </a:lnTo>
                    <a:cubicBezTo>
                      <a:pt x="17967" y="30871"/>
                      <a:pt x="17908" y="30930"/>
                      <a:pt x="17836" y="30978"/>
                    </a:cubicBezTo>
                    <a:cubicBezTo>
                      <a:pt x="17812" y="30954"/>
                      <a:pt x="17789" y="30930"/>
                      <a:pt x="17765" y="30907"/>
                    </a:cubicBezTo>
                    <a:cubicBezTo>
                      <a:pt x="17622" y="30656"/>
                      <a:pt x="17503" y="30395"/>
                      <a:pt x="17420" y="30121"/>
                    </a:cubicBezTo>
                    <a:cubicBezTo>
                      <a:pt x="17491" y="29692"/>
                      <a:pt x="17562" y="29132"/>
                      <a:pt x="17574" y="28811"/>
                    </a:cubicBezTo>
                    <a:close/>
                    <a:moveTo>
                      <a:pt x="8061" y="30395"/>
                    </a:moveTo>
                    <a:cubicBezTo>
                      <a:pt x="8180" y="30549"/>
                      <a:pt x="8335" y="30668"/>
                      <a:pt x="8514" y="30752"/>
                    </a:cubicBezTo>
                    <a:cubicBezTo>
                      <a:pt x="8418" y="30859"/>
                      <a:pt x="8359" y="30978"/>
                      <a:pt x="8299" y="31109"/>
                    </a:cubicBezTo>
                    <a:cubicBezTo>
                      <a:pt x="8276" y="31168"/>
                      <a:pt x="8252" y="31240"/>
                      <a:pt x="8240" y="31311"/>
                    </a:cubicBezTo>
                    <a:cubicBezTo>
                      <a:pt x="8168" y="31228"/>
                      <a:pt x="8109" y="31133"/>
                      <a:pt x="8085" y="31014"/>
                    </a:cubicBezTo>
                    <a:lnTo>
                      <a:pt x="8097" y="31014"/>
                    </a:lnTo>
                    <a:cubicBezTo>
                      <a:pt x="8061" y="30811"/>
                      <a:pt x="8049" y="30609"/>
                      <a:pt x="8061" y="30395"/>
                    </a:cubicBezTo>
                    <a:close/>
                    <a:moveTo>
                      <a:pt x="20408" y="30585"/>
                    </a:moveTo>
                    <a:lnTo>
                      <a:pt x="20408" y="30585"/>
                    </a:lnTo>
                    <a:cubicBezTo>
                      <a:pt x="20444" y="30799"/>
                      <a:pt x="20432" y="31026"/>
                      <a:pt x="20360" y="31240"/>
                    </a:cubicBezTo>
                    <a:lnTo>
                      <a:pt x="20372" y="31240"/>
                    </a:lnTo>
                    <a:cubicBezTo>
                      <a:pt x="20325" y="31359"/>
                      <a:pt x="20241" y="31466"/>
                      <a:pt x="20122" y="31538"/>
                    </a:cubicBezTo>
                    <a:cubicBezTo>
                      <a:pt x="20146" y="31299"/>
                      <a:pt x="20110" y="31061"/>
                      <a:pt x="20015" y="30835"/>
                    </a:cubicBezTo>
                    <a:cubicBezTo>
                      <a:pt x="20146" y="30799"/>
                      <a:pt x="20265" y="30716"/>
                      <a:pt x="20360" y="30621"/>
                    </a:cubicBezTo>
                    <a:cubicBezTo>
                      <a:pt x="20372" y="30609"/>
                      <a:pt x="20396" y="30597"/>
                      <a:pt x="20408" y="30585"/>
                    </a:cubicBezTo>
                    <a:close/>
                    <a:moveTo>
                      <a:pt x="8859" y="30883"/>
                    </a:moveTo>
                    <a:cubicBezTo>
                      <a:pt x="8871" y="30907"/>
                      <a:pt x="8883" y="30918"/>
                      <a:pt x="8883" y="30942"/>
                    </a:cubicBezTo>
                    <a:cubicBezTo>
                      <a:pt x="8978" y="31073"/>
                      <a:pt x="9109" y="31168"/>
                      <a:pt x="9252" y="31204"/>
                    </a:cubicBezTo>
                    <a:cubicBezTo>
                      <a:pt x="9133" y="31430"/>
                      <a:pt x="9061" y="31669"/>
                      <a:pt x="9049" y="31919"/>
                    </a:cubicBezTo>
                    <a:cubicBezTo>
                      <a:pt x="9026" y="32050"/>
                      <a:pt x="9026" y="32192"/>
                      <a:pt x="9038" y="32335"/>
                    </a:cubicBezTo>
                    <a:cubicBezTo>
                      <a:pt x="9026" y="32311"/>
                      <a:pt x="9002" y="32288"/>
                      <a:pt x="8978" y="32264"/>
                    </a:cubicBezTo>
                    <a:cubicBezTo>
                      <a:pt x="8966" y="32240"/>
                      <a:pt x="8907" y="32169"/>
                      <a:pt x="8871" y="32133"/>
                    </a:cubicBezTo>
                    <a:cubicBezTo>
                      <a:pt x="8788" y="32026"/>
                      <a:pt x="8704" y="31907"/>
                      <a:pt x="8633" y="31788"/>
                    </a:cubicBezTo>
                    <a:cubicBezTo>
                      <a:pt x="8657" y="31716"/>
                      <a:pt x="8633" y="31645"/>
                      <a:pt x="8573" y="31609"/>
                    </a:cubicBezTo>
                    <a:cubicBezTo>
                      <a:pt x="8561" y="31478"/>
                      <a:pt x="8585" y="31347"/>
                      <a:pt x="8633" y="31240"/>
                    </a:cubicBezTo>
                    <a:cubicBezTo>
                      <a:pt x="8680" y="31097"/>
                      <a:pt x="8764" y="30978"/>
                      <a:pt x="8859" y="30883"/>
                    </a:cubicBezTo>
                    <a:close/>
                    <a:moveTo>
                      <a:pt x="19682" y="30954"/>
                    </a:moveTo>
                    <a:cubicBezTo>
                      <a:pt x="19801" y="31228"/>
                      <a:pt x="19813" y="31538"/>
                      <a:pt x="19729" y="31823"/>
                    </a:cubicBezTo>
                    <a:cubicBezTo>
                      <a:pt x="19694" y="31954"/>
                      <a:pt x="19646" y="32073"/>
                      <a:pt x="19586" y="32192"/>
                    </a:cubicBezTo>
                    <a:cubicBezTo>
                      <a:pt x="19551" y="32252"/>
                      <a:pt x="19491" y="32311"/>
                      <a:pt x="19432" y="32347"/>
                    </a:cubicBezTo>
                    <a:cubicBezTo>
                      <a:pt x="19491" y="32085"/>
                      <a:pt x="19503" y="31811"/>
                      <a:pt x="19456" y="31549"/>
                    </a:cubicBezTo>
                    <a:lnTo>
                      <a:pt x="19467" y="31549"/>
                    </a:lnTo>
                    <a:cubicBezTo>
                      <a:pt x="19456" y="31454"/>
                      <a:pt x="19420" y="31347"/>
                      <a:pt x="19384" y="31252"/>
                    </a:cubicBezTo>
                    <a:cubicBezTo>
                      <a:pt x="19503" y="31168"/>
                      <a:pt x="19598" y="31061"/>
                      <a:pt x="19682" y="30954"/>
                    </a:cubicBezTo>
                    <a:close/>
                    <a:moveTo>
                      <a:pt x="19075" y="31418"/>
                    </a:moveTo>
                    <a:cubicBezTo>
                      <a:pt x="19086" y="31478"/>
                      <a:pt x="19110" y="31538"/>
                      <a:pt x="19110" y="31609"/>
                    </a:cubicBezTo>
                    <a:cubicBezTo>
                      <a:pt x="19170" y="31883"/>
                      <a:pt x="19134" y="32169"/>
                      <a:pt x="19027" y="32419"/>
                    </a:cubicBezTo>
                    <a:cubicBezTo>
                      <a:pt x="18994" y="32629"/>
                      <a:pt x="18816" y="32778"/>
                      <a:pt x="18608" y="32778"/>
                    </a:cubicBezTo>
                    <a:cubicBezTo>
                      <a:pt x="18593" y="32778"/>
                      <a:pt x="18578" y="32777"/>
                      <a:pt x="18563" y="32776"/>
                    </a:cubicBezTo>
                    <a:cubicBezTo>
                      <a:pt x="18598" y="32407"/>
                      <a:pt x="18586" y="32038"/>
                      <a:pt x="18515" y="31669"/>
                    </a:cubicBezTo>
                    <a:lnTo>
                      <a:pt x="18539" y="31669"/>
                    </a:lnTo>
                    <a:cubicBezTo>
                      <a:pt x="18741" y="31645"/>
                      <a:pt x="18932" y="31561"/>
                      <a:pt x="19075" y="31418"/>
                    </a:cubicBezTo>
                    <a:close/>
                    <a:moveTo>
                      <a:pt x="9514" y="31490"/>
                    </a:moveTo>
                    <a:cubicBezTo>
                      <a:pt x="9633" y="31585"/>
                      <a:pt x="9788" y="31633"/>
                      <a:pt x="9954" y="31633"/>
                    </a:cubicBezTo>
                    <a:cubicBezTo>
                      <a:pt x="9919" y="31871"/>
                      <a:pt x="9919" y="32109"/>
                      <a:pt x="9931" y="32347"/>
                    </a:cubicBezTo>
                    <a:cubicBezTo>
                      <a:pt x="9931" y="32478"/>
                      <a:pt x="9942" y="32621"/>
                      <a:pt x="9966" y="32752"/>
                    </a:cubicBezTo>
                    <a:cubicBezTo>
                      <a:pt x="9913" y="32775"/>
                      <a:pt x="9861" y="32783"/>
                      <a:pt x="9811" y="32783"/>
                    </a:cubicBezTo>
                    <a:cubicBezTo>
                      <a:pt x="9782" y="32783"/>
                      <a:pt x="9754" y="32780"/>
                      <a:pt x="9728" y="32776"/>
                    </a:cubicBezTo>
                    <a:cubicBezTo>
                      <a:pt x="9573" y="32764"/>
                      <a:pt x="9454" y="32645"/>
                      <a:pt x="9430" y="32502"/>
                    </a:cubicBezTo>
                    <a:cubicBezTo>
                      <a:pt x="9383" y="32323"/>
                      <a:pt x="9371" y="32145"/>
                      <a:pt x="9383" y="31966"/>
                    </a:cubicBezTo>
                    <a:lnTo>
                      <a:pt x="9395" y="31954"/>
                    </a:lnTo>
                    <a:cubicBezTo>
                      <a:pt x="9407" y="31799"/>
                      <a:pt x="9454" y="31645"/>
                      <a:pt x="9514" y="31490"/>
                    </a:cubicBezTo>
                    <a:close/>
                    <a:moveTo>
                      <a:pt x="17041" y="31427"/>
                    </a:moveTo>
                    <a:cubicBezTo>
                      <a:pt x="17056" y="31427"/>
                      <a:pt x="17071" y="31428"/>
                      <a:pt x="17086" y="31430"/>
                    </a:cubicBezTo>
                    <a:cubicBezTo>
                      <a:pt x="17098" y="31430"/>
                      <a:pt x="17122" y="31430"/>
                      <a:pt x="17134" y="31442"/>
                    </a:cubicBezTo>
                    <a:cubicBezTo>
                      <a:pt x="17181" y="31478"/>
                      <a:pt x="17193" y="31538"/>
                      <a:pt x="17193" y="31597"/>
                    </a:cubicBezTo>
                    <a:cubicBezTo>
                      <a:pt x="17193" y="31752"/>
                      <a:pt x="17181" y="31907"/>
                      <a:pt x="17146" y="32061"/>
                    </a:cubicBezTo>
                    <a:cubicBezTo>
                      <a:pt x="17134" y="32133"/>
                      <a:pt x="17122" y="32192"/>
                      <a:pt x="17110" y="32240"/>
                    </a:cubicBezTo>
                    <a:cubicBezTo>
                      <a:pt x="17098" y="32431"/>
                      <a:pt x="17062" y="32621"/>
                      <a:pt x="17015" y="32800"/>
                    </a:cubicBezTo>
                    <a:cubicBezTo>
                      <a:pt x="16991" y="32895"/>
                      <a:pt x="16955" y="32990"/>
                      <a:pt x="16908" y="33073"/>
                    </a:cubicBezTo>
                    <a:cubicBezTo>
                      <a:pt x="16765" y="32990"/>
                      <a:pt x="16622" y="32883"/>
                      <a:pt x="16503" y="32764"/>
                    </a:cubicBezTo>
                    <a:cubicBezTo>
                      <a:pt x="16503" y="32633"/>
                      <a:pt x="16515" y="32514"/>
                      <a:pt x="16527" y="32383"/>
                    </a:cubicBezTo>
                    <a:lnTo>
                      <a:pt x="16538" y="32383"/>
                    </a:lnTo>
                    <a:lnTo>
                      <a:pt x="16538" y="32300"/>
                    </a:lnTo>
                    <a:cubicBezTo>
                      <a:pt x="16550" y="32121"/>
                      <a:pt x="16562" y="31954"/>
                      <a:pt x="16550" y="31776"/>
                    </a:cubicBezTo>
                    <a:cubicBezTo>
                      <a:pt x="16617" y="31675"/>
                      <a:pt x="16811" y="31427"/>
                      <a:pt x="17041" y="31427"/>
                    </a:cubicBezTo>
                    <a:close/>
                    <a:moveTo>
                      <a:pt x="12587" y="31263"/>
                    </a:moveTo>
                    <a:cubicBezTo>
                      <a:pt x="12607" y="31263"/>
                      <a:pt x="12627" y="31267"/>
                      <a:pt x="12645" y="31276"/>
                    </a:cubicBezTo>
                    <a:cubicBezTo>
                      <a:pt x="12800" y="31311"/>
                      <a:pt x="12967" y="31538"/>
                      <a:pt x="12990" y="31883"/>
                    </a:cubicBezTo>
                    <a:cubicBezTo>
                      <a:pt x="13002" y="31942"/>
                      <a:pt x="13002" y="32014"/>
                      <a:pt x="12990" y="32085"/>
                    </a:cubicBezTo>
                    <a:cubicBezTo>
                      <a:pt x="12979" y="32288"/>
                      <a:pt x="12931" y="32490"/>
                      <a:pt x="12871" y="32692"/>
                    </a:cubicBezTo>
                    <a:cubicBezTo>
                      <a:pt x="12764" y="33014"/>
                      <a:pt x="12657" y="33097"/>
                      <a:pt x="12633" y="33109"/>
                    </a:cubicBezTo>
                    <a:cubicBezTo>
                      <a:pt x="12621" y="33115"/>
                      <a:pt x="12609" y="33118"/>
                      <a:pt x="12598" y="33118"/>
                    </a:cubicBezTo>
                    <a:cubicBezTo>
                      <a:pt x="12586" y="33118"/>
                      <a:pt x="12574" y="33115"/>
                      <a:pt x="12562" y="33109"/>
                    </a:cubicBezTo>
                    <a:cubicBezTo>
                      <a:pt x="12443" y="33073"/>
                      <a:pt x="12371" y="32954"/>
                      <a:pt x="12324" y="32776"/>
                    </a:cubicBezTo>
                    <a:cubicBezTo>
                      <a:pt x="12276" y="32490"/>
                      <a:pt x="12264" y="32192"/>
                      <a:pt x="12288" y="31907"/>
                    </a:cubicBezTo>
                    <a:lnTo>
                      <a:pt x="12300" y="31907"/>
                    </a:lnTo>
                    <a:cubicBezTo>
                      <a:pt x="12312" y="31871"/>
                      <a:pt x="12312" y="31835"/>
                      <a:pt x="12312" y="31799"/>
                    </a:cubicBezTo>
                    <a:lnTo>
                      <a:pt x="12312" y="31764"/>
                    </a:lnTo>
                    <a:cubicBezTo>
                      <a:pt x="12336" y="31526"/>
                      <a:pt x="12407" y="31359"/>
                      <a:pt x="12502" y="31288"/>
                    </a:cubicBezTo>
                    <a:cubicBezTo>
                      <a:pt x="12524" y="31273"/>
                      <a:pt x="12556" y="31263"/>
                      <a:pt x="12587" y="31263"/>
                    </a:cubicBezTo>
                    <a:close/>
                    <a:moveTo>
                      <a:pt x="14756" y="31427"/>
                    </a:moveTo>
                    <a:cubicBezTo>
                      <a:pt x="14771" y="31427"/>
                      <a:pt x="14786" y="31428"/>
                      <a:pt x="14800" y="31430"/>
                    </a:cubicBezTo>
                    <a:lnTo>
                      <a:pt x="14836" y="31430"/>
                    </a:lnTo>
                    <a:cubicBezTo>
                      <a:pt x="14850" y="31428"/>
                      <a:pt x="14864" y="31427"/>
                      <a:pt x="14878" y="31427"/>
                    </a:cubicBezTo>
                    <a:cubicBezTo>
                      <a:pt x="14950" y="31427"/>
                      <a:pt x="15024" y="31452"/>
                      <a:pt x="15074" y="31502"/>
                    </a:cubicBezTo>
                    <a:cubicBezTo>
                      <a:pt x="15157" y="31597"/>
                      <a:pt x="15145" y="31776"/>
                      <a:pt x="15122" y="31930"/>
                    </a:cubicBezTo>
                    <a:cubicBezTo>
                      <a:pt x="15122" y="31990"/>
                      <a:pt x="15122" y="32038"/>
                      <a:pt x="15122" y="32085"/>
                    </a:cubicBezTo>
                    <a:cubicBezTo>
                      <a:pt x="15110" y="32300"/>
                      <a:pt x="15086" y="32514"/>
                      <a:pt x="15038" y="32728"/>
                    </a:cubicBezTo>
                    <a:cubicBezTo>
                      <a:pt x="15026" y="32823"/>
                      <a:pt x="15014" y="32907"/>
                      <a:pt x="15003" y="32931"/>
                    </a:cubicBezTo>
                    <a:cubicBezTo>
                      <a:pt x="15003" y="32963"/>
                      <a:pt x="14922" y="33137"/>
                      <a:pt x="14789" y="33137"/>
                    </a:cubicBezTo>
                    <a:cubicBezTo>
                      <a:pt x="14777" y="33137"/>
                      <a:pt x="14765" y="33136"/>
                      <a:pt x="14753" y="33133"/>
                    </a:cubicBezTo>
                    <a:cubicBezTo>
                      <a:pt x="14705" y="33121"/>
                      <a:pt x="14598" y="33085"/>
                      <a:pt x="14562" y="32728"/>
                    </a:cubicBezTo>
                    <a:lnTo>
                      <a:pt x="14574" y="32728"/>
                    </a:lnTo>
                    <a:cubicBezTo>
                      <a:pt x="14550" y="32609"/>
                      <a:pt x="14550" y="32466"/>
                      <a:pt x="14550" y="32335"/>
                    </a:cubicBezTo>
                    <a:cubicBezTo>
                      <a:pt x="14550" y="32228"/>
                      <a:pt x="14538" y="32133"/>
                      <a:pt x="14526" y="32050"/>
                    </a:cubicBezTo>
                    <a:lnTo>
                      <a:pt x="14526" y="31954"/>
                    </a:lnTo>
                    <a:cubicBezTo>
                      <a:pt x="14503" y="31764"/>
                      <a:pt x="14479" y="31561"/>
                      <a:pt x="14550" y="31490"/>
                    </a:cubicBezTo>
                    <a:cubicBezTo>
                      <a:pt x="14609" y="31450"/>
                      <a:pt x="14685" y="31427"/>
                      <a:pt x="14756" y="31427"/>
                    </a:cubicBezTo>
                    <a:close/>
                    <a:moveTo>
                      <a:pt x="10383" y="31240"/>
                    </a:moveTo>
                    <a:cubicBezTo>
                      <a:pt x="10573" y="31478"/>
                      <a:pt x="10835" y="31657"/>
                      <a:pt x="11133" y="31740"/>
                    </a:cubicBezTo>
                    <a:cubicBezTo>
                      <a:pt x="11074" y="32121"/>
                      <a:pt x="11050" y="32502"/>
                      <a:pt x="11085" y="32883"/>
                    </a:cubicBezTo>
                    <a:cubicBezTo>
                      <a:pt x="10954" y="33014"/>
                      <a:pt x="10788" y="33121"/>
                      <a:pt x="10621" y="33181"/>
                    </a:cubicBezTo>
                    <a:cubicBezTo>
                      <a:pt x="10562" y="33181"/>
                      <a:pt x="10431" y="33169"/>
                      <a:pt x="10359" y="32859"/>
                    </a:cubicBezTo>
                    <a:cubicBezTo>
                      <a:pt x="10359" y="32812"/>
                      <a:pt x="10347" y="32752"/>
                      <a:pt x="10312" y="32716"/>
                    </a:cubicBezTo>
                    <a:lnTo>
                      <a:pt x="10323" y="32716"/>
                    </a:lnTo>
                    <a:cubicBezTo>
                      <a:pt x="10300" y="32585"/>
                      <a:pt x="10288" y="32454"/>
                      <a:pt x="10276" y="32323"/>
                    </a:cubicBezTo>
                    <a:cubicBezTo>
                      <a:pt x="10264" y="32061"/>
                      <a:pt x="10288" y="31788"/>
                      <a:pt x="10323" y="31526"/>
                    </a:cubicBezTo>
                    <a:cubicBezTo>
                      <a:pt x="10359" y="31478"/>
                      <a:pt x="10371" y="31430"/>
                      <a:pt x="10347" y="31383"/>
                    </a:cubicBezTo>
                    <a:cubicBezTo>
                      <a:pt x="10359" y="31323"/>
                      <a:pt x="10371" y="31276"/>
                      <a:pt x="10383" y="31240"/>
                    </a:cubicBezTo>
                    <a:close/>
                    <a:moveTo>
                      <a:pt x="13815" y="31315"/>
                    </a:moveTo>
                    <a:cubicBezTo>
                      <a:pt x="13830" y="31315"/>
                      <a:pt x="13845" y="31318"/>
                      <a:pt x="13860" y="31323"/>
                    </a:cubicBezTo>
                    <a:cubicBezTo>
                      <a:pt x="13895" y="31335"/>
                      <a:pt x="13943" y="31418"/>
                      <a:pt x="13955" y="31561"/>
                    </a:cubicBezTo>
                    <a:cubicBezTo>
                      <a:pt x="13991" y="31871"/>
                      <a:pt x="13991" y="32192"/>
                      <a:pt x="13955" y="32514"/>
                    </a:cubicBezTo>
                    <a:lnTo>
                      <a:pt x="13955" y="32573"/>
                    </a:lnTo>
                    <a:cubicBezTo>
                      <a:pt x="13955" y="32621"/>
                      <a:pt x="13943" y="32669"/>
                      <a:pt x="13931" y="32728"/>
                    </a:cubicBezTo>
                    <a:cubicBezTo>
                      <a:pt x="13895" y="33085"/>
                      <a:pt x="13824" y="33169"/>
                      <a:pt x="13800" y="33193"/>
                    </a:cubicBezTo>
                    <a:lnTo>
                      <a:pt x="13764" y="33193"/>
                    </a:lnTo>
                    <a:cubicBezTo>
                      <a:pt x="13681" y="33181"/>
                      <a:pt x="13574" y="33050"/>
                      <a:pt x="13479" y="32704"/>
                    </a:cubicBezTo>
                    <a:lnTo>
                      <a:pt x="13490" y="32704"/>
                    </a:lnTo>
                    <a:cubicBezTo>
                      <a:pt x="13419" y="32431"/>
                      <a:pt x="13371" y="32145"/>
                      <a:pt x="13348" y="31859"/>
                    </a:cubicBezTo>
                    <a:cubicBezTo>
                      <a:pt x="13360" y="31847"/>
                      <a:pt x="13360" y="31835"/>
                      <a:pt x="13348" y="31835"/>
                    </a:cubicBezTo>
                    <a:lnTo>
                      <a:pt x="13348" y="31811"/>
                    </a:lnTo>
                    <a:cubicBezTo>
                      <a:pt x="13336" y="31561"/>
                      <a:pt x="13479" y="31442"/>
                      <a:pt x="13752" y="31335"/>
                    </a:cubicBezTo>
                    <a:cubicBezTo>
                      <a:pt x="13773" y="31321"/>
                      <a:pt x="13794" y="31315"/>
                      <a:pt x="13815" y="31315"/>
                    </a:cubicBezTo>
                    <a:close/>
                    <a:moveTo>
                      <a:pt x="16086" y="31216"/>
                    </a:moveTo>
                    <a:cubicBezTo>
                      <a:pt x="16086" y="31216"/>
                      <a:pt x="16169" y="31276"/>
                      <a:pt x="16205" y="31692"/>
                    </a:cubicBezTo>
                    <a:cubicBezTo>
                      <a:pt x="16193" y="31728"/>
                      <a:pt x="16193" y="31764"/>
                      <a:pt x="16205" y="31799"/>
                    </a:cubicBezTo>
                    <a:cubicBezTo>
                      <a:pt x="16205" y="31942"/>
                      <a:pt x="16205" y="32097"/>
                      <a:pt x="16181" y="32264"/>
                    </a:cubicBezTo>
                    <a:lnTo>
                      <a:pt x="16181" y="32359"/>
                    </a:lnTo>
                    <a:cubicBezTo>
                      <a:pt x="16169" y="32502"/>
                      <a:pt x="16169" y="32657"/>
                      <a:pt x="16146" y="32788"/>
                    </a:cubicBezTo>
                    <a:cubicBezTo>
                      <a:pt x="16098" y="33145"/>
                      <a:pt x="16038" y="33193"/>
                      <a:pt x="16027" y="33193"/>
                    </a:cubicBezTo>
                    <a:lnTo>
                      <a:pt x="16015" y="33193"/>
                    </a:lnTo>
                    <a:cubicBezTo>
                      <a:pt x="15824" y="33157"/>
                      <a:pt x="15693" y="33002"/>
                      <a:pt x="15610" y="32716"/>
                    </a:cubicBezTo>
                    <a:lnTo>
                      <a:pt x="15622" y="32716"/>
                    </a:lnTo>
                    <a:lnTo>
                      <a:pt x="15622" y="32704"/>
                    </a:lnTo>
                    <a:cubicBezTo>
                      <a:pt x="15538" y="32311"/>
                      <a:pt x="15515" y="31907"/>
                      <a:pt x="15562" y="31514"/>
                    </a:cubicBezTo>
                    <a:cubicBezTo>
                      <a:pt x="15586" y="31418"/>
                      <a:pt x="15836" y="31228"/>
                      <a:pt x="16086" y="31216"/>
                    </a:cubicBezTo>
                    <a:close/>
                    <a:moveTo>
                      <a:pt x="18098" y="31228"/>
                    </a:moveTo>
                    <a:cubicBezTo>
                      <a:pt x="18122" y="31323"/>
                      <a:pt x="18146" y="31418"/>
                      <a:pt x="18158" y="31514"/>
                    </a:cubicBezTo>
                    <a:cubicBezTo>
                      <a:pt x="18229" y="31907"/>
                      <a:pt x="18253" y="32300"/>
                      <a:pt x="18217" y="32704"/>
                    </a:cubicBezTo>
                    <a:lnTo>
                      <a:pt x="18193" y="32788"/>
                    </a:lnTo>
                    <a:cubicBezTo>
                      <a:pt x="18182" y="32823"/>
                      <a:pt x="18170" y="32859"/>
                      <a:pt x="18158" y="32895"/>
                    </a:cubicBezTo>
                    <a:cubicBezTo>
                      <a:pt x="18086" y="33157"/>
                      <a:pt x="18027" y="33193"/>
                      <a:pt x="18015" y="33193"/>
                    </a:cubicBezTo>
                    <a:cubicBezTo>
                      <a:pt x="17932" y="33193"/>
                      <a:pt x="17646" y="33002"/>
                      <a:pt x="17384" y="32788"/>
                    </a:cubicBezTo>
                    <a:cubicBezTo>
                      <a:pt x="17420" y="32609"/>
                      <a:pt x="17443" y="32442"/>
                      <a:pt x="17455" y="32264"/>
                    </a:cubicBezTo>
                    <a:lnTo>
                      <a:pt x="17467" y="32264"/>
                    </a:lnTo>
                    <a:cubicBezTo>
                      <a:pt x="17467" y="32240"/>
                      <a:pt x="17479" y="32192"/>
                      <a:pt x="17491" y="32133"/>
                    </a:cubicBezTo>
                    <a:cubicBezTo>
                      <a:pt x="17527" y="31978"/>
                      <a:pt x="17539" y="31835"/>
                      <a:pt x="17551" y="31680"/>
                    </a:cubicBezTo>
                    <a:cubicBezTo>
                      <a:pt x="17693" y="31573"/>
                      <a:pt x="17824" y="31454"/>
                      <a:pt x="17943" y="31311"/>
                    </a:cubicBezTo>
                    <a:cubicBezTo>
                      <a:pt x="18003" y="31299"/>
                      <a:pt x="18051" y="31264"/>
                      <a:pt x="18098" y="31228"/>
                    </a:cubicBezTo>
                    <a:close/>
                    <a:moveTo>
                      <a:pt x="11662" y="31364"/>
                    </a:moveTo>
                    <a:cubicBezTo>
                      <a:pt x="11670" y="31364"/>
                      <a:pt x="11676" y="31366"/>
                      <a:pt x="11681" y="31371"/>
                    </a:cubicBezTo>
                    <a:cubicBezTo>
                      <a:pt x="11764" y="31395"/>
                      <a:pt x="11883" y="31597"/>
                      <a:pt x="11943" y="31835"/>
                    </a:cubicBezTo>
                    <a:cubicBezTo>
                      <a:pt x="11907" y="32145"/>
                      <a:pt x="11919" y="32466"/>
                      <a:pt x="11966" y="32776"/>
                    </a:cubicBezTo>
                    <a:lnTo>
                      <a:pt x="11966" y="32788"/>
                    </a:lnTo>
                    <a:cubicBezTo>
                      <a:pt x="11871" y="32954"/>
                      <a:pt x="11740" y="33097"/>
                      <a:pt x="11585" y="33193"/>
                    </a:cubicBezTo>
                    <a:cubicBezTo>
                      <a:pt x="11562" y="33193"/>
                      <a:pt x="11538" y="33204"/>
                      <a:pt x="11514" y="33204"/>
                    </a:cubicBezTo>
                    <a:cubicBezTo>
                      <a:pt x="11478" y="33121"/>
                      <a:pt x="11455" y="33026"/>
                      <a:pt x="11443" y="32942"/>
                    </a:cubicBezTo>
                    <a:cubicBezTo>
                      <a:pt x="11395" y="32502"/>
                      <a:pt x="11419" y="32073"/>
                      <a:pt x="11502" y="31657"/>
                    </a:cubicBezTo>
                    <a:cubicBezTo>
                      <a:pt x="11526" y="31573"/>
                      <a:pt x="11538" y="31502"/>
                      <a:pt x="11574" y="31430"/>
                    </a:cubicBezTo>
                    <a:cubicBezTo>
                      <a:pt x="11585" y="31418"/>
                      <a:pt x="11585" y="31407"/>
                      <a:pt x="11597" y="31395"/>
                    </a:cubicBezTo>
                    <a:cubicBezTo>
                      <a:pt x="11628" y="31372"/>
                      <a:pt x="11648" y="31364"/>
                      <a:pt x="11662" y="31364"/>
                    </a:cubicBezTo>
                    <a:close/>
                    <a:moveTo>
                      <a:pt x="1834" y="23120"/>
                    </a:moveTo>
                    <a:lnTo>
                      <a:pt x="1834" y="23120"/>
                    </a:lnTo>
                    <a:cubicBezTo>
                      <a:pt x="2418" y="23608"/>
                      <a:pt x="3418" y="24334"/>
                      <a:pt x="4239" y="24406"/>
                    </a:cubicBezTo>
                    <a:cubicBezTo>
                      <a:pt x="4620" y="24430"/>
                      <a:pt x="4989" y="24525"/>
                      <a:pt x="5347" y="24680"/>
                    </a:cubicBezTo>
                    <a:cubicBezTo>
                      <a:pt x="5359" y="24918"/>
                      <a:pt x="5406" y="25489"/>
                      <a:pt x="5478" y="26132"/>
                    </a:cubicBezTo>
                    <a:cubicBezTo>
                      <a:pt x="5537" y="26680"/>
                      <a:pt x="5632" y="27227"/>
                      <a:pt x="5763" y="27763"/>
                    </a:cubicBezTo>
                    <a:cubicBezTo>
                      <a:pt x="5882" y="28275"/>
                      <a:pt x="5978" y="28799"/>
                      <a:pt x="6037" y="29323"/>
                    </a:cubicBezTo>
                    <a:cubicBezTo>
                      <a:pt x="6132" y="30025"/>
                      <a:pt x="6216" y="30633"/>
                      <a:pt x="6394" y="30918"/>
                    </a:cubicBezTo>
                    <a:cubicBezTo>
                      <a:pt x="6432" y="30974"/>
                      <a:pt x="6485" y="30997"/>
                      <a:pt x="6536" y="30997"/>
                    </a:cubicBezTo>
                    <a:cubicBezTo>
                      <a:pt x="6662" y="30997"/>
                      <a:pt x="6785" y="30860"/>
                      <a:pt x="6692" y="30716"/>
                    </a:cubicBezTo>
                    <a:cubicBezTo>
                      <a:pt x="6549" y="30502"/>
                      <a:pt x="6466" y="29906"/>
                      <a:pt x="6382" y="29275"/>
                    </a:cubicBezTo>
                    <a:cubicBezTo>
                      <a:pt x="6323" y="28728"/>
                      <a:pt x="6228" y="28204"/>
                      <a:pt x="6097" y="27668"/>
                    </a:cubicBezTo>
                    <a:cubicBezTo>
                      <a:pt x="6013" y="27323"/>
                      <a:pt x="5954" y="26977"/>
                      <a:pt x="5906" y="26620"/>
                    </a:cubicBezTo>
                    <a:lnTo>
                      <a:pt x="5906" y="26620"/>
                    </a:lnTo>
                    <a:cubicBezTo>
                      <a:pt x="6132" y="27120"/>
                      <a:pt x="7121" y="29252"/>
                      <a:pt x="7835" y="29894"/>
                    </a:cubicBezTo>
                    <a:cubicBezTo>
                      <a:pt x="7633" y="30299"/>
                      <a:pt x="7716" y="30871"/>
                      <a:pt x="7752" y="31061"/>
                    </a:cubicBezTo>
                    <a:cubicBezTo>
                      <a:pt x="7799" y="31430"/>
                      <a:pt x="8097" y="31692"/>
                      <a:pt x="8276" y="31811"/>
                    </a:cubicBezTo>
                    <a:cubicBezTo>
                      <a:pt x="8347" y="32014"/>
                      <a:pt x="8466" y="32192"/>
                      <a:pt x="8609" y="32347"/>
                    </a:cubicBezTo>
                    <a:cubicBezTo>
                      <a:pt x="8633" y="32383"/>
                      <a:pt x="8668" y="32431"/>
                      <a:pt x="8704" y="32466"/>
                    </a:cubicBezTo>
                    <a:cubicBezTo>
                      <a:pt x="8847" y="32669"/>
                      <a:pt x="8990" y="32764"/>
                      <a:pt x="9133" y="32764"/>
                    </a:cubicBezTo>
                    <a:lnTo>
                      <a:pt x="9157" y="32764"/>
                    </a:lnTo>
                    <a:cubicBezTo>
                      <a:pt x="9264" y="32966"/>
                      <a:pt x="9454" y="33097"/>
                      <a:pt x="9680" y="33121"/>
                    </a:cubicBezTo>
                    <a:cubicBezTo>
                      <a:pt x="9716" y="33133"/>
                      <a:pt x="9764" y="33133"/>
                      <a:pt x="9811" y="33133"/>
                    </a:cubicBezTo>
                    <a:cubicBezTo>
                      <a:pt x="9895" y="33133"/>
                      <a:pt x="9978" y="33121"/>
                      <a:pt x="10061" y="33097"/>
                    </a:cubicBezTo>
                    <a:cubicBezTo>
                      <a:pt x="10169" y="33383"/>
                      <a:pt x="10347" y="33526"/>
                      <a:pt x="10597" y="33538"/>
                    </a:cubicBezTo>
                    <a:lnTo>
                      <a:pt x="10609" y="33538"/>
                    </a:lnTo>
                    <a:cubicBezTo>
                      <a:pt x="10823" y="33514"/>
                      <a:pt x="11014" y="33419"/>
                      <a:pt x="11169" y="33276"/>
                    </a:cubicBezTo>
                    <a:cubicBezTo>
                      <a:pt x="11204" y="33443"/>
                      <a:pt x="11359" y="33562"/>
                      <a:pt x="11526" y="33562"/>
                    </a:cubicBezTo>
                    <a:cubicBezTo>
                      <a:pt x="11645" y="33550"/>
                      <a:pt x="11764" y="33514"/>
                      <a:pt x="11859" y="33443"/>
                    </a:cubicBezTo>
                    <a:cubicBezTo>
                      <a:pt x="11955" y="33371"/>
                      <a:pt x="12050" y="33288"/>
                      <a:pt x="12121" y="33193"/>
                    </a:cubicBezTo>
                    <a:cubicBezTo>
                      <a:pt x="12205" y="33312"/>
                      <a:pt x="12312" y="33395"/>
                      <a:pt x="12455" y="33443"/>
                    </a:cubicBezTo>
                    <a:cubicBezTo>
                      <a:pt x="12502" y="33466"/>
                      <a:pt x="12550" y="33466"/>
                      <a:pt x="12598" y="33478"/>
                    </a:cubicBezTo>
                    <a:cubicBezTo>
                      <a:pt x="12669" y="33466"/>
                      <a:pt x="12740" y="33454"/>
                      <a:pt x="12800" y="33431"/>
                    </a:cubicBezTo>
                    <a:cubicBezTo>
                      <a:pt x="12979" y="33312"/>
                      <a:pt x="13109" y="33133"/>
                      <a:pt x="13169" y="32931"/>
                    </a:cubicBezTo>
                    <a:lnTo>
                      <a:pt x="13193" y="32931"/>
                    </a:lnTo>
                    <a:cubicBezTo>
                      <a:pt x="13312" y="33300"/>
                      <a:pt x="13490" y="33502"/>
                      <a:pt x="13705" y="33538"/>
                    </a:cubicBezTo>
                    <a:cubicBezTo>
                      <a:pt x="13729" y="33550"/>
                      <a:pt x="13752" y="33550"/>
                      <a:pt x="13776" y="33550"/>
                    </a:cubicBezTo>
                    <a:cubicBezTo>
                      <a:pt x="13860" y="33550"/>
                      <a:pt x="13931" y="33526"/>
                      <a:pt x="14002" y="33478"/>
                    </a:cubicBezTo>
                    <a:cubicBezTo>
                      <a:pt x="14145" y="33335"/>
                      <a:pt x="14241" y="33157"/>
                      <a:pt x="14252" y="32966"/>
                    </a:cubicBezTo>
                    <a:cubicBezTo>
                      <a:pt x="14288" y="33193"/>
                      <a:pt x="14443" y="33383"/>
                      <a:pt x="14657" y="33466"/>
                    </a:cubicBezTo>
                    <a:cubicBezTo>
                      <a:pt x="14705" y="33478"/>
                      <a:pt x="14753" y="33490"/>
                      <a:pt x="14800" y="33490"/>
                    </a:cubicBezTo>
                    <a:cubicBezTo>
                      <a:pt x="15098" y="33490"/>
                      <a:pt x="15288" y="33204"/>
                      <a:pt x="15348" y="33038"/>
                    </a:cubicBezTo>
                    <a:cubicBezTo>
                      <a:pt x="15348" y="33026"/>
                      <a:pt x="15348" y="33014"/>
                      <a:pt x="15348" y="33014"/>
                    </a:cubicBezTo>
                    <a:cubicBezTo>
                      <a:pt x="15431" y="33276"/>
                      <a:pt x="15657" y="33478"/>
                      <a:pt x="15943" y="33538"/>
                    </a:cubicBezTo>
                    <a:cubicBezTo>
                      <a:pt x="15967" y="33550"/>
                      <a:pt x="15991" y="33550"/>
                      <a:pt x="16015" y="33550"/>
                    </a:cubicBezTo>
                    <a:cubicBezTo>
                      <a:pt x="16086" y="33550"/>
                      <a:pt x="16169" y="33526"/>
                      <a:pt x="16229" y="33478"/>
                    </a:cubicBezTo>
                    <a:cubicBezTo>
                      <a:pt x="16324" y="33395"/>
                      <a:pt x="16384" y="33288"/>
                      <a:pt x="16419" y="33169"/>
                    </a:cubicBezTo>
                    <a:cubicBezTo>
                      <a:pt x="16562" y="33312"/>
                      <a:pt x="16741" y="33395"/>
                      <a:pt x="16931" y="33431"/>
                    </a:cubicBezTo>
                    <a:lnTo>
                      <a:pt x="16967" y="33431"/>
                    </a:lnTo>
                    <a:cubicBezTo>
                      <a:pt x="17098" y="33419"/>
                      <a:pt x="17193" y="33300"/>
                      <a:pt x="17265" y="33157"/>
                    </a:cubicBezTo>
                    <a:cubicBezTo>
                      <a:pt x="17491" y="33335"/>
                      <a:pt x="17801" y="33550"/>
                      <a:pt x="18003" y="33550"/>
                    </a:cubicBezTo>
                    <a:lnTo>
                      <a:pt x="18015" y="33550"/>
                    </a:lnTo>
                    <a:cubicBezTo>
                      <a:pt x="18265" y="33538"/>
                      <a:pt x="18384" y="33312"/>
                      <a:pt x="18455" y="33133"/>
                    </a:cubicBezTo>
                    <a:lnTo>
                      <a:pt x="18527" y="33133"/>
                    </a:lnTo>
                    <a:cubicBezTo>
                      <a:pt x="18548" y="33135"/>
                      <a:pt x="18569" y="33136"/>
                      <a:pt x="18591" y="33136"/>
                    </a:cubicBezTo>
                    <a:cubicBezTo>
                      <a:pt x="18692" y="33136"/>
                      <a:pt x="18796" y="33115"/>
                      <a:pt x="18884" y="33085"/>
                    </a:cubicBezTo>
                    <a:cubicBezTo>
                      <a:pt x="19051" y="33002"/>
                      <a:pt x="19194" y="32871"/>
                      <a:pt x="19277" y="32716"/>
                    </a:cubicBezTo>
                    <a:lnTo>
                      <a:pt x="19467" y="32716"/>
                    </a:lnTo>
                    <a:cubicBezTo>
                      <a:pt x="19646" y="32657"/>
                      <a:pt x="19801" y="32538"/>
                      <a:pt x="19884" y="32371"/>
                    </a:cubicBezTo>
                    <a:cubicBezTo>
                      <a:pt x="19956" y="32252"/>
                      <a:pt x="20003" y="32133"/>
                      <a:pt x="20051" y="32002"/>
                    </a:cubicBezTo>
                    <a:cubicBezTo>
                      <a:pt x="20218" y="31919"/>
                      <a:pt x="20610" y="31692"/>
                      <a:pt x="20706" y="31335"/>
                    </a:cubicBezTo>
                    <a:cubicBezTo>
                      <a:pt x="20801" y="31049"/>
                      <a:pt x="20813" y="30752"/>
                      <a:pt x="20741" y="30466"/>
                    </a:cubicBezTo>
                    <a:cubicBezTo>
                      <a:pt x="20753" y="30430"/>
                      <a:pt x="20765" y="30406"/>
                      <a:pt x="20777" y="30371"/>
                    </a:cubicBezTo>
                    <a:cubicBezTo>
                      <a:pt x="20777" y="30359"/>
                      <a:pt x="20789" y="30335"/>
                      <a:pt x="20789" y="30311"/>
                    </a:cubicBezTo>
                    <a:lnTo>
                      <a:pt x="20789" y="30299"/>
                    </a:lnTo>
                    <a:cubicBezTo>
                      <a:pt x="20837" y="30168"/>
                      <a:pt x="20837" y="30014"/>
                      <a:pt x="20777" y="29883"/>
                    </a:cubicBezTo>
                    <a:cubicBezTo>
                      <a:pt x="21575" y="28906"/>
                      <a:pt x="22468" y="27037"/>
                      <a:pt x="22670" y="26620"/>
                    </a:cubicBezTo>
                    <a:lnTo>
                      <a:pt x="22670" y="26620"/>
                    </a:lnTo>
                    <a:cubicBezTo>
                      <a:pt x="22408" y="28275"/>
                      <a:pt x="21992" y="30359"/>
                      <a:pt x="21420" y="31323"/>
                    </a:cubicBezTo>
                    <a:cubicBezTo>
                      <a:pt x="21372" y="31407"/>
                      <a:pt x="21396" y="31514"/>
                      <a:pt x="21480" y="31561"/>
                    </a:cubicBezTo>
                    <a:cubicBezTo>
                      <a:pt x="21503" y="31573"/>
                      <a:pt x="21539" y="31585"/>
                      <a:pt x="21575" y="31585"/>
                    </a:cubicBezTo>
                    <a:cubicBezTo>
                      <a:pt x="21634" y="31585"/>
                      <a:pt x="21682" y="31549"/>
                      <a:pt x="21718" y="31502"/>
                    </a:cubicBezTo>
                    <a:cubicBezTo>
                      <a:pt x="22349" y="30466"/>
                      <a:pt x="22789" y="28204"/>
                      <a:pt x="23039" y="26501"/>
                    </a:cubicBezTo>
                    <a:cubicBezTo>
                      <a:pt x="23182" y="25608"/>
                      <a:pt x="23266" y="24870"/>
                      <a:pt x="23289" y="24596"/>
                    </a:cubicBezTo>
                    <a:cubicBezTo>
                      <a:pt x="23551" y="24525"/>
                      <a:pt x="23849" y="24453"/>
                      <a:pt x="24206" y="24358"/>
                    </a:cubicBezTo>
                    <a:cubicBezTo>
                      <a:pt x="24932" y="24191"/>
                      <a:pt x="25623" y="23858"/>
                      <a:pt x="26194" y="23382"/>
                    </a:cubicBezTo>
                    <a:lnTo>
                      <a:pt x="26194" y="23382"/>
                    </a:lnTo>
                    <a:cubicBezTo>
                      <a:pt x="26111" y="24037"/>
                      <a:pt x="25980" y="24703"/>
                      <a:pt x="25790" y="25346"/>
                    </a:cubicBezTo>
                    <a:cubicBezTo>
                      <a:pt x="25565" y="26103"/>
                      <a:pt x="25188" y="27012"/>
                      <a:pt x="24612" y="27398"/>
                    </a:cubicBezTo>
                    <a:lnTo>
                      <a:pt x="24612" y="27398"/>
                    </a:lnTo>
                    <a:cubicBezTo>
                      <a:pt x="24719" y="26485"/>
                      <a:pt x="24861" y="25857"/>
                      <a:pt x="25028" y="25501"/>
                    </a:cubicBezTo>
                    <a:cubicBezTo>
                      <a:pt x="25063" y="25406"/>
                      <a:pt x="25028" y="25299"/>
                      <a:pt x="24944" y="25263"/>
                    </a:cubicBezTo>
                    <a:cubicBezTo>
                      <a:pt x="24919" y="25254"/>
                      <a:pt x="24894" y="25249"/>
                      <a:pt x="24869" y="25249"/>
                    </a:cubicBezTo>
                    <a:cubicBezTo>
                      <a:pt x="24798" y="25249"/>
                      <a:pt x="24733" y="25285"/>
                      <a:pt x="24706" y="25346"/>
                    </a:cubicBezTo>
                    <a:cubicBezTo>
                      <a:pt x="24504" y="25775"/>
                      <a:pt x="24349" y="26513"/>
                      <a:pt x="24230" y="27608"/>
                    </a:cubicBezTo>
                    <a:cubicBezTo>
                      <a:pt x="24182" y="27656"/>
                      <a:pt x="24170" y="27728"/>
                      <a:pt x="24194" y="27787"/>
                    </a:cubicBezTo>
                    <a:cubicBezTo>
                      <a:pt x="24194" y="27787"/>
                      <a:pt x="24206" y="27799"/>
                      <a:pt x="24206" y="27799"/>
                    </a:cubicBezTo>
                    <a:cubicBezTo>
                      <a:pt x="24099" y="28775"/>
                      <a:pt x="24039" y="29859"/>
                      <a:pt x="23992" y="30740"/>
                    </a:cubicBezTo>
                    <a:cubicBezTo>
                      <a:pt x="23968" y="31168"/>
                      <a:pt x="23944" y="31573"/>
                      <a:pt x="23908" y="31907"/>
                    </a:cubicBezTo>
                    <a:cubicBezTo>
                      <a:pt x="23813" y="33169"/>
                      <a:pt x="23599" y="33514"/>
                      <a:pt x="23158" y="34205"/>
                    </a:cubicBezTo>
                    <a:cubicBezTo>
                      <a:pt x="23015" y="34431"/>
                      <a:pt x="22861" y="34681"/>
                      <a:pt x="22682" y="35002"/>
                    </a:cubicBezTo>
                    <a:cubicBezTo>
                      <a:pt x="21932" y="36312"/>
                      <a:pt x="18432" y="39229"/>
                      <a:pt x="17455" y="39503"/>
                    </a:cubicBezTo>
                    <a:cubicBezTo>
                      <a:pt x="16803" y="39685"/>
                      <a:pt x="15484" y="39901"/>
                      <a:pt x="14041" y="39901"/>
                    </a:cubicBezTo>
                    <a:cubicBezTo>
                      <a:pt x="13036" y="39901"/>
                      <a:pt x="11969" y="39796"/>
                      <a:pt x="11026" y="39503"/>
                    </a:cubicBezTo>
                    <a:cubicBezTo>
                      <a:pt x="8716" y="38788"/>
                      <a:pt x="5335" y="34085"/>
                      <a:pt x="4894" y="33312"/>
                    </a:cubicBezTo>
                    <a:cubicBezTo>
                      <a:pt x="4632" y="32871"/>
                      <a:pt x="4537" y="30859"/>
                      <a:pt x="4477" y="29525"/>
                    </a:cubicBezTo>
                    <a:cubicBezTo>
                      <a:pt x="4442" y="28978"/>
                      <a:pt x="4418" y="28501"/>
                      <a:pt x="4394" y="28251"/>
                    </a:cubicBezTo>
                    <a:cubicBezTo>
                      <a:pt x="4370" y="28037"/>
                      <a:pt x="4335" y="27775"/>
                      <a:pt x="4275" y="27478"/>
                    </a:cubicBezTo>
                    <a:cubicBezTo>
                      <a:pt x="4287" y="27418"/>
                      <a:pt x="4275" y="27358"/>
                      <a:pt x="4239" y="27311"/>
                    </a:cubicBezTo>
                    <a:cubicBezTo>
                      <a:pt x="4085" y="26573"/>
                      <a:pt x="3870" y="25823"/>
                      <a:pt x="3870" y="25823"/>
                    </a:cubicBezTo>
                    <a:cubicBezTo>
                      <a:pt x="3846" y="25732"/>
                      <a:pt x="3777" y="25693"/>
                      <a:pt x="3707" y="25693"/>
                    </a:cubicBezTo>
                    <a:cubicBezTo>
                      <a:pt x="3601" y="25693"/>
                      <a:pt x="3494" y="25782"/>
                      <a:pt x="3537" y="25918"/>
                    </a:cubicBezTo>
                    <a:cubicBezTo>
                      <a:pt x="3537" y="25918"/>
                      <a:pt x="3644" y="26335"/>
                      <a:pt x="3763" y="26835"/>
                    </a:cubicBezTo>
                    <a:cubicBezTo>
                      <a:pt x="3061" y="26084"/>
                      <a:pt x="2346" y="25192"/>
                      <a:pt x="2239" y="24632"/>
                    </a:cubicBezTo>
                    <a:cubicBezTo>
                      <a:pt x="2132" y="24120"/>
                      <a:pt x="2001" y="23608"/>
                      <a:pt x="1834" y="23120"/>
                    </a:cubicBezTo>
                    <a:close/>
                    <a:moveTo>
                      <a:pt x="14790" y="1"/>
                    </a:moveTo>
                    <a:cubicBezTo>
                      <a:pt x="14602" y="1"/>
                      <a:pt x="14411" y="4"/>
                      <a:pt x="14217" y="10"/>
                    </a:cubicBezTo>
                    <a:cubicBezTo>
                      <a:pt x="4858" y="308"/>
                      <a:pt x="382" y="6927"/>
                      <a:pt x="191" y="11523"/>
                    </a:cubicBezTo>
                    <a:cubicBezTo>
                      <a:pt x="1" y="16024"/>
                      <a:pt x="691" y="20215"/>
                      <a:pt x="965" y="21453"/>
                    </a:cubicBezTo>
                    <a:cubicBezTo>
                      <a:pt x="1048" y="21786"/>
                      <a:pt x="1144" y="22155"/>
                      <a:pt x="1287" y="22608"/>
                    </a:cubicBezTo>
                    <a:lnTo>
                      <a:pt x="1418" y="23013"/>
                    </a:lnTo>
                    <a:cubicBezTo>
                      <a:pt x="1608" y="23560"/>
                      <a:pt x="1763" y="24120"/>
                      <a:pt x="1882" y="24703"/>
                    </a:cubicBezTo>
                    <a:cubicBezTo>
                      <a:pt x="2060" y="25620"/>
                      <a:pt x="3430" y="27025"/>
                      <a:pt x="3906" y="27489"/>
                    </a:cubicBezTo>
                    <a:cubicBezTo>
                      <a:pt x="3965" y="27799"/>
                      <a:pt x="4013" y="28073"/>
                      <a:pt x="4037" y="28287"/>
                    </a:cubicBezTo>
                    <a:cubicBezTo>
                      <a:pt x="4061" y="28537"/>
                      <a:pt x="4085" y="29002"/>
                      <a:pt x="4108" y="29537"/>
                    </a:cubicBezTo>
                    <a:cubicBezTo>
                      <a:pt x="4204" y="31418"/>
                      <a:pt x="4299" y="33014"/>
                      <a:pt x="4573" y="33490"/>
                    </a:cubicBezTo>
                    <a:cubicBezTo>
                      <a:pt x="4870" y="34014"/>
                      <a:pt x="8383" y="39062"/>
                      <a:pt x="10907" y="39848"/>
                    </a:cubicBezTo>
                    <a:cubicBezTo>
                      <a:pt x="11846" y="40113"/>
                      <a:pt x="12827" y="40255"/>
                      <a:pt x="13800" y="40255"/>
                    </a:cubicBezTo>
                    <a:cubicBezTo>
                      <a:pt x="13876" y="40255"/>
                      <a:pt x="13951" y="40255"/>
                      <a:pt x="14026" y="40253"/>
                    </a:cubicBezTo>
                    <a:cubicBezTo>
                      <a:pt x="14072" y="40253"/>
                      <a:pt x="14117" y="40254"/>
                      <a:pt x="14163" y="40254"/>
                    </a:cubicBezTo>
                    <a:cubicBezTo>
                      <a:pt x="15296" y="40254"/>
                      <a:pt x="16428" y="40111"/>
                      <a:pt x="17539" y="39848"/>
                    </a:cubicBezTo>
                    <a:cubicBezTo>
                      <a:pt x="18622" y="39550"/>
                      <a:pt x="22158" y="36610"/>
                      <a:pt x="22980" y="35181"/>
                    </a:cubicBezTo>
                    <a:cubicBezTo>
                      <a:pt x="23158" y="34859"/>
                      <a:pt x="23313" y="34621"/>
                      <a:pt x="23444" y="34407"/>
                    </a:cubicBezTo>
                    <a:cubicBezTo>
                      <a:pt x="23908" y="33693"/>
                      <a:pt x="24158" y="33288"/>
                      <a:pt x="24266" y="31942"/>
                    </a:cubicBezTo>
                    <a:cubicBezTo>
                      <a:pt x="24289" y="31609"/>
                      <a:pt x="24313" y="31192"/>
                      <a:pt x="24337" y="30764"/>
                    </a:cubicBezTo>
                    <a:cubicBezTo>
                      <a:pt x="24385" y="29883"/>
                      <a:pt x="24456" y="28799"/>
                      <a:pt x="24551" y="27835"/>
                    </a:cubicBezTo>
                    <a:cubicBezTo>
                      <a:pt x="26123" y="27180"/>
                      <a:pt x="26575" y="23525"/>
                      <a:pt x="26575" y="23120"/>
                    </a:cubicBezTo>
                    <a:cubicBezTo>
                      <a:pt x="26575" y="23048"/>
                      <a:pt x="26599" y="22965"/>
                      <a:pt x="26623" y="22894"/>
                    </a:cubicBezTo>
                    <a:cubicBezTo>
                      <a:pt x="26671" y="22751"/>
                      <a:pt x="26742" y="22536"/>
                      <a:pt x="26825" y="22298"/>
                    </a:cubicBezTo>
                    <a:cubicBezTo>
                      <a:pt x="27171" y="21370"/>
                      <a:pt x="27671" y="19977"/>
                      <a:pt x="27778" y="18453"/>
                    </a:cubicBezTo>
                    <a:cubicBezTo>
                      <a:pt x="27921" y="16226"/>
                      <a:pt x="27790" y="9868"/>
                      <a:pt x="27135" y="8213"/>
                    </a:cubicBezTo>
                    <a:cubicBezTo>
                      <a:pt x="26157" y="5723"/>
                      <a:pt x="22995" y="1"/>
                      <a:pt x="1479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41"/>
              <p:cNvSpPr/>
              <p:nvPr/>
            </p:nvSpPr>
            <p:spPr>
              <a:xfrm>
                <a:off x="4534412" y="1135892"/>
                <a:ext cx="80253" cy="104996"/>
              </a:xfrm>
              <a:custGeom>
                <a:avLst/>
                <a:gdLst/>
                <a:ahLst/>
                <a:cxnLst/>
                <a:rect l="l" t="t" r="r" b="b"/>
                <a:pathLst>
                  <a:path w="6526" h="8538" extrusionOk="0">
                    <a:moveTo>
                      <a:pt x="3322" y="1"/>
                    </a:moveTo>
                    <a:cubicBezTo>
                      <a:pt x="2370" y="1"/>
                      <a:pt x="1834" y="1025"/>
                      <a:pt x="1477" y="1715"/>
                    </a:cubicBezTo>
                    <a:lnTo>
                      <a:pt x="1441" y="1787"/>
                    </a:lnTo>
                    <a:cubicBezTo>
                      <a:pt x="1132" y="2382"/>
                      <a:pt x="1" y="5656"/>
                      <a:pt x="239" y="6823"/>
                    </a:cubicBezTo>
                    <a:cubicBezTo>
                      <a:pt x="453" y="7871"/>
                      <a:pt x="965" y="8383"/>
                      <a:pt x="1858" y="8442"/>
                    </a:cubicBezTo>
                    <a:cubicBezTo>
                      <a:pt x="1896" y="8445"/>
                      <a:pt x="1933" y="8446"/>
                      <a:pt x="1970" y="8446"/>
                    </a:cubicBezTo>
                    <a:cubicBezTo>
                      <a:pt x="2263" y="8446"/>
                      <a:pt x="2546" y="8364"/>
                      <a:pt x="2811" y="8216"/>
                    </a:cubicBezTo>
                    <a:cubicBezTo>
                      <a:pt x="2925" y="8143"/>
                      <a:pt x="3049" y="8107"/>
                      <a:pt x="3182" y="8107"/>
                    </a:cubicBezTo>
                    <a:cubicBezTo>
                      <a:pt x="3201" y="8107"/>
                      <a:pt x="3220" y="8108"/>
                      <a:pt x="3239" y="8109"/>
                    </a:cubicBezTo>
                    <a:cubicBezTo>
                      <a:pt x="3394" y="8145"/>
                      <a:pt x="3549" y="8192"/>
                      <a:pt x="3703" y="8252"/>
                    </a:cubicBezTo>
                    <a:cubicBezTo>
                      <a:pt x="4049" y="8407"/>
                      <a:pt x="4418" y="8502"/>
                      <a:pt x="4799" y="8538"/>
                    </a:cubicBezTo>
                    <a:cubicBezTo>
                      <a:pt x="4966" y="8538"/>
                      <a:pt x="5120" y="8502"/>
                      <a:pt x="5275" y="8431"/>
                    </a:cubicBezTo>
                    <a:cubicBezTo>
                      <a:pt x="5906" y="8133"/>
                      <a:pt x="6525" y="7264"/>
                      <a:pt x="6382" y="6061"/>
                    </a:cubicBezTo>
                    <a:cubicBezTo>
                      <a:pt x="6192" y="4906"/>
                      <a:pt x="5882" y="3775"/>
                      <a:pt x="5478" y="2680"/>
                    </a:cubicBezTo>
                    <a:cubicBezTo>
                      <a:pt x="4811" y="918"/>
                      <a:pt x="4096" y="1"/>
                      <a:pt x="334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41"/>
              <p:cNvSpPr/>
              <p:nvPr/>
            </p:nvSpPr>
            <p:spPr>
              <a:xfrm>
                <a:off x="4440853" y="1091363"/>
                <a:ext cx="103963" cy="99782"/>
              </a:xfrm>
              <a:custGeom>
                <a:avLst/>
                <a:gdLst/>
                <a:ahLst/>
                <a:cxnLst/>
                <a:rect l="l" t="t" r="r" b="b"/>
                <a:pathLst>
                  <a:path w="8454" h="8114" extrusionOk="0">
                    <a:moveTo>
                      <a:pt x="5415" y="0"/>
                    </a:moveTo>
                    <a:cubicBezTo>
                      <a:pt x="4540" y="0"/>
                      <a:pt x="1173" y="739"/>
                      <a:pt x="584" y="1848"/>
                    </a:cubicBezTo>
                    <a:cubicBezTo>
                      <a:pt x="203" y="2550"/>
                      <a:pt x="1" y="3336"/>
                      <a:pt x="1" y="4134"/>
                    </a:cubicBezTo>
                    <a:cubicBezTo>
                      <a:pt x="1" y="4741"/>
                      <a:pt x="346" y="7801"/>
                      <a:pt x="1275" y="8051"/>
                    </a:cubicBezTo>
                    <a:cubicBezTo>
                      <a:pt x="1432" y="8091"/>
                      <a:pt x="1598" y="8114"/>
                      <a:pt x="1766" y="8114"/>
                    </a:cubicBezTo>
                    <a:cubicBezTo>
                      <a:pt x="1800" y="8114"/>
                      <a:pt x="1835" y="8113"/>
                      <a:pt x="1870" y="8111"/>
                    </a:cubicBezTo>
                    <a:cubicBezTo>
                      <a:pt x="2537" y="8087"/>
                      <a:pt x="3191" y="8039"/>
                      <a:pt x="3846" y="7944"/>
                    </a:cubicBezTo>
                    <a:cubicBezTo>
                      <a:pt x="4334" y="7884"/>
                      <a:pt x="4787" y="7825"/>
                      <a:pt x="5025" y="7825"/>
                    </a:cubicBezTo>
                    <a:cubicBezTo>
                      <a:pt x="5442" y="7825"/>
                      <a:pt x="6120" y="7611"/>
                      <a:pt x="6716" y="7277"/>
                    </a:cubicBezTo>
                    <a:cubicBezTo>
                      <a:pt x="7156" y="7039"/>
                      <a:pt x="7918" y="6539"/>
                      <a:pt x="8168" y="5837"/>
                    </a:cubicBezTo>
                    <a:cubicBezTo>
                      <a:pt x="8454" y="5003"/>
                      <a:pt x="8311" y="3765"/>
                      <a:pt x="7728" y="2158"/>
                    </a:cubicBezTo>
                    <a:cubicBezTo>
                      <a:pt x="7382" y="1205"/>
                      <a:pt x="6335" y="62"/>
                      <a:pt x="5489" y="2"/>
                    </a:cubicBezTo>
                    <a:cubicBezTo>
                      <a:pt x="5467" y="1"/>
                      <a:pt x="5442" y="0"/>
                      <a:pt x="541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41"/>
              <p:cNvSpPr/>
              <p:nvPr/>
            </p:nvSpPr>
            <p:spPr>
              <a:xfrm>
                <a:off x="4604397" y="1093073"/>
                <a:ext cx="107628" cy="98183"/>
              </a:xfrm>
              <a:custGeom>
                <a:avLst/>
                <a:gdLst/>
                <a:ahLst/>
                <a:cxnLst/>
                <a:rect l="l" t="t" r="r" b="b"/>
                <a:pathLst>
                  <a:path w="8752" h="7984" extrusionOk="0">
                    <a:moveTo>
                      <a:pt x="3543" y="0"/>
                    </a:moveTo>
                    <a:cubicBezTo>
                      <a:pt x="3175" y="0"/>
                      <a:pt x="2792" y="36"/>
                      <a:pt x="2394" y="114"/>
                    </a:cubicBezTo>
                    <a:cubicBezTo>
                      <a:pt x="1180" y="352"/>
                      <a:pt x="1" y="2792"/>
                      <a:pt x="144" y="4209"/>
                    </a:cubicBezTo>
                    <a:cubicBezTo>
                      <a:pt x="298" y="5602"/>
                      <a:pt x="1346" y="7233"/>
                      <a:pt x="3406" y="7757"/>
                    </a:cubicBezTo>
                    <a:cubicBezTo>
                      <a:pt x="3966" y="7900"/>
                      <a:pt x="4549" y="7984"/>
                      <a:pt x="5132" y="7984"/>
                    </a:cubicBezTo>
                    <a:cubicBezTo>
                      <a:pt x="6228" y="7984"/>
                      <a:pt x="7085" y="7662"/>
                      <a:pt x="7478" y="7043"/>
                    </a:cubicBezTo>
                    <a:cubicBezTo>
                      <a:pt x="7978" y="6257"/>
                      <a:pt x="8752" y="4305"/>
                      <a:pt x="8514" y="3209"/>
                    </a:cubicBezTo>
                    <a:cubicBezTo>
                      <a:pt x="8282" y="2113"/>
                      <a:pt x="6380" y="0"/>
                      <a:pt x="354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41"/>
              <p:cNvSpPr/>
              <p:nvPr/>
            </p:nvSpPr>
            <p:spPr>
              <a:xfrm>
                <a:off x="4703527" y="1074196"/>
                <a:ext cx="27534" cy="127599"/>
              </a:xfrm>
              <a:custGeom>
                <a:avLst/>
                <a:gdLst/>
                <a:ahLst/>
                <a:cxnLst/>
                <a:rect l="l" t="t" r="r" b="b"/>
                <a:pathLst>
                  <a:path w="2239" h="10376" extrusionOk="0">
                    <a:moveTo>
                      <a:pt x="470" y="0"/>
                    </a:moveTo>
                    <a:cubicBezTo>
                      <a:pt x="390" y="0"/>
                      <a:pt x="318" y="55"/>
                      <a:pt x="298" y="136"/>
                    </a:cubicBezTo>
                    <a:cubicBezTo>
                      <a:pt x="286" y="184"/>
                      <a:pt x="0" y="1494"/>
                      <a:pt x="322" y="2113"/>
                    </a:cubicBezTo>
                    <a:cubicBezTo>
                      <a:pt x="691" y="2863"/>
                      <a:pt x="1358" y="4423"/>
                      <a:pt x="1465" y="5542"/>
                    </a:cubicBezTo>
                    <a:cubicBezTo>
                      <a:pt x="1477" y="6042"/>
                      <a:pt x="1453" y="6530"/>
                      <a:pt x="1381" y="7018"/>
                    </a:cubicBezTo>
                    <a:cubicBezTo>
                      <a:pt x="1227" y="8316"/>
                      <a:pt x="1072" y="9780"/>
                      <a:pt x="1905" y="10352"/>
                    </a:cubicBezTo>
                    <a:cubicBezTo>
                      <a:pt x="1929" y="10364"/>
                      <a:pt x="1965" y="10376"/>
                      <a:pt x="2001" y="10376"/>
                    </a:cubicBezTo>
                    <a:cubicBezTo>
                      <a:pt x="2179" y="10376"/>
                      <a:pt x="2239" y="10161"/>
                      <a:pt x="2096" y="10054"/>
                    </a:cubicBezTo>
                    <a:cubicBezTo>
                      <a:pt x="1441" y="9614"/>
                      <a:pt x="1596" y="8256"/>
                      <a:pt x="1727" y="7066"/>
                    </a:cubicBezTo>
                    <a:cubicBezTo>
                      <a:pt x="1810" y="6554"/>
                      <a:pt x="1834" y="6030"/>
                      <a:pt x="1810" y="5506"/>
                    </a:cubicBezTo>
                    <a:cubicBezTo>
                      <a:pt x="1667" y="4077"/>
                      <a:pt x="739" y="2172"/>
                      <a:pt x="631" y="1958"/>
                    </a:cubicBezTo>
                    <a:cubicBezTo>
                      <a:pt x="417" y="1529"/>
                      <a:pt x="572" y="553"/>
                      <a:pt x="643" y="208"/>
                    </a:cubicBezTo>
                    <a:cubicBezTo>
                      <a:pt x="667" y="113"/>
                      <a:pt x="608" y="17"/>
                      <a:pt x="512" y="5"/>
                    </a:cubicBezTo>
                    <a:cubicBezTo>
                      <a:pt x="498" y="2"/>
                      <a:pt x="484" y="0"/>
                      <a:pt x="47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41"/>
              <p:cNvSpPr/>
              <p:nvPr/>
            </p:nvSpPr>
            <p:spPr>
              <a:xfrm>
                <a:off x="4417278" y="1078045"/>
                <a:ext cx="19774" cy="116875"/>
              </a:xfrm>
              <a:custGeom>
                <a:avLst/>
                <a:gdLst/>
                <a:ahLst/>
                <a:cxnLst/>
                <a:rect l="l" t="t" r="r" b="b"/>
                <a:pathLst>
                  <a:path w="1608" h="9504" extrusionOk="0">
                    <a:moveTo>
                      <a:pt x="1164" y="1"/>
                    </a:moveTo>
                    <a:cubicBezTo>
                      <a:pt x="1158" y="1"/>
                      <a:pt x="1151" y="1"/>
                      <a:pt x="1144" y="2"/>
                    </a:cubicBezTo>
                    <a:cubicBezTo>
                      <a:pt x="1048" y="14"/>
                      <a:pt x="977" y="97"/>
                      <a:pt x="1001" y="204"/>
                    </a:cubicBezTo>
                    <a:cubicBezTo>
                      <a:pt x="1001" y="216"/>
                      <a:pt x="1251" y="2205"/>
                      <a:pt x="1001" y="3026"/>
                    </a:cubicBezTo>
                    <a:cubicBezTo>
                      <a:pt x="929" y="3229"/>
                      <a:pt x="846" y="3479"/>
                      <a:pt x="751" y="3729"/>
                    </a:cubicBezTo>
                    <a:cubicBezTo>
                      <a:pt x="417" y="4598"/>
                      <a:pt x="1" y="5681"/>
                      <a:pt x="144" y="6693"/>
                    </a:cubicBezTo>
                    <a:cubicBezTo>
                      <a:pt x="191" y="7074"/>
                      <a:pt x="274" y="7455"/>
                      <a:pt x="370" y="7824"/>
                    </a:cubicBezTo>
                    <a:cubicBezTo>
                      <a:pt x="513" y="8360"/>
                      <a:pt x="608" y="8753"/>
                      <a:pt x="465" y="9289"/>
                    </a:cubicBezTo>
                    <a:cubicBezTo>
                      <a:pt x="429" y="9384"/>
                      <a:pt x="489" y="9479"/>
                      <a:pt x="584" y="9503"/>
                    </a:cubicBezTo>
                    <a:lnTo>
                      <a:pt x="632" y="9503"/>
                    </a:lnTo>
                    <a:cubicBezTo>
                      <a:pt x="715" y="9503"/>
                      <a:pt x="786" y="9444"/>
                      <a:pt x="798" y="9372"/>
                    </a:cubicBezTo>
                    <a:cubicBezTo>
                      <a:pt x="965" y="8753"/>
                      <a:pt x="858" y="8301"/>
                      <a:pt x="715" y="7729"/>
                    </a:cubicBezTo>
                    <a:cubicBezTo>
                      <a:pt x="620" y="7372"/>
                      <a:pt x="548" y="7003"/>
                      <a:pt x="489" y="6634"/>
                    </a:cubicBezTo>
                    <a:cubicBezTo>
                      <a:pt x="370" y="5717"/>
                      <a:pt x="763" y="4681"/>
                      <a:pt x="1072" y="3848"/>
                    </a:cubicBezTo>
                    <a:cubicBezTo>
                      <a:pt x="1179" y="3586"/>
                      <a:pt x="1275" y="3336"/>
                      <a:pt x="1334" y="3121"/>
                    </a:cubicBezTo>
                    <a:cubicBezTo>
                      <a:pt x="1608" y="2228"/>
                      <a:pt x="1358" y="228"/>
                      <a:pt x="1334" y="145"/>
                    </a:cubicBezTo>
                    <a:cubicBezTo>
                      <a:pt x="1323" y="68"/>
                      <a:pt x="1251" y="1"/>
                      <a:pt x="1164"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41"/>
              <p:cNvSpPr/>
              <p:nvPr/>
            </p:nvSpPr>
            <p:spPr>
              <a:xfrm>
                <a:off x="4704548" y="826807"/>
                <a:ext cx="54183" cy="87570"/>
              </a:xfrm>
              <a:custGeom>
                <a:avLst/>
                <a:gdLst/>
                <a:ahLst/>
                <a:cxnLst/>
                <a:rect l="l" t="t" r="r" b="b"/>
                <a:pathLst>
                  <a:path w="4406" h="7121" extrusionOk="0">
                    <a:moveTo>
                      <a:pt x="4406" y="1"/>
                    </a:moveTo>
                    <a:lnTo>
                      <a:pt x="4406" y="1"/>
                    </a:lnTo>
                    <a:cubicBezTo>
                      <a:pt x="3025" y="1894"/>
                      <a:pt x="1620" y="3775"/>
                      <a:pt x="370" y="5764"/>
                    </a:cubicBezTo>
                    <a:cubicBezTo>
                      <a:pt x="239" y="5966"/>
                      <a:pt x="120" y="6168"/>
                      <a:pt x="1" y="6383"/>
                    </a:cubicBezTo>
                    <a:cubicBezTo>
                      <a:pt x="501" y="6609"/>
                      <a:pt x="1001" y="6859"/>
                      <a:pt x="1489" y="7121"/>
                    </a:cubicBezTo>
                    <a:cubicBezTo>
                      <a:pt x="1894" y="6252"/>
                      <a:pt x="2275" y="5359"/>
                      <a:pt x="2644" y="4466"/>
                    </a:cubicBezTo>
                    <a:cubicBezTo>
                      <a:pt x="3263" y="2989"/>
                      <a:pt x="3835" y="1489"/>
                      <a:pt x="440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41"/>
              <p:cNvSpPr/>
              <p:nvPr/>
            </p:nvSpPr>
            <p:spPr>
              <a:xfrm>
                <a:off x="4653895" y="668538"/>
                <a:ext cx="87128" cy="225930"/>
              </a:xfrm>
              <a:custGeom>
                <a:avLst/>
                <a:gdLst/>
                <a:ahLst/>
                <a:cxnLst/>
                <a:rect l="l" t="t" r="r" b="b"/>
                <a:pathLst>
                  <a:path w="7085" h="18372" extrusionOk="0">
                    <a:moveTo>
                      <a:pt x="7084" y="0"/>
                    </a:moveTo>
                    <a:lnTo>
                      <a:pt x="7084" y="0"/>
                    </a:lnTo>
                    <a:cubicBezTo>
                      <a:pt x="6656" y="810"/>
                      <a:pt x="6227" y="1620"/>
                      <a:pt x="5834" y="2441"/>
                    </a:cubicBezTo>
                    <a:cubicBezTo>
                      <a:pt x="5417" y="3310"/>
                      <a:pt x="5036" y="4191"/>
                      <a:pt x="4679" y="5084"/>
                    </a:cubicBezTo>
                    <a:cubicBezTo>
                      <a:pt x="3965" y="6823"/>
                      <a:pt x="3322" y="8597"/>
                      <a:pt x="2679" y="10359"/>
                    </a:cubicBezTo>
                    <a:cubicBezTo>
                      <a:pt x="2036" y="12097"/>
                      <a:pt x="1346" y="13812"/>
                      <a:pt x="738" y="15562"/>
                    </a:cubicBezTo>
                    <a:cubicBezTo>
                      <a:pt x="488" y="16300"/>
                      <a:pt x="238" y="17038"/>
                      <a:pt x="0" y="17776"/>
                    </a:cubicBezTo>
                    <a:cubicBezTo>
                      <a:pt x="655" y="17943"/>
                      <a:pt x="1298" y="18145"/>
                      <a:pt x="1929" y="18372"/>
                    </a:cubicBezTo>
                    <a:cubicBezTo>
                      <a:pt x="2274" y="17622"/>
                      <a:pt x="2620" y="16883"/>
                      <a:pt x="2953" y="16133"/>
                    </a:cubicBezTo>
                    <a:cubicBezTo>
                      <a:pt x="3751" y="14371"/>
                      <a:pt x="4417" y="12549"/>
                      <a:pt x="4965" y="10692"/>
                    </a:cubicBezTo>
                    <a:cubicBezTo>
                      <a:pt x="5453" y="8882"/>
                      <a:pt x="5858" y="7049"/>
                      <a:pt x="6168" y="5203"/>
                    </a:cubicBezTo>
                    <a:cubicBezTo>
                      <a:pt x="6310" y="4334"/>
                      <a:pt x="6465" y="3465"/>
                      <a:pt x="6608" y="2596"/>
                    </a:cubicBezTo>
                    <a:cubicBezTo>
                      <a:pt x="6763" y="1727"/>
                      <a:pt x="6906" y="869"/>
                      <a:pt x="708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41"/>
              <p:cNvSpPr/>
              <p:nvPr/>
            </p:nvSpPr>
            <p:spPr>
              <a:xfrm>
                <a:off x="4597080" y="799433"/>
                <a:ext cx="27682" cy="80684"/>
              </a:xfrm>
              <a:custGeom>
                <a:avLst/>
                <a:gdLst/>
                <a:ahLst/>
                <a:cxnLst/>
                <a:rect l="l" t="t" r="r" b="b"/>
                <a:pathLst>
                  <a:path w="2251" h="6561" extrusionOk="0">
                    <a:moveTo>
                      <a:pt x="2251" y="0"/>
                    </a:moveTo>
                    <a:lnTo>
                      <a:pt x="2251" y="0"/>
                    </a:lnTo>
                    <a:cubicBezTo>
                      <a:pt x="1453" y="2108"/>
                      <a:pt x="632" y="4191"/>
                      <a:pt x="1" y="6346"/>
                    </a:cubicBezTo>
                    <a:cubicBezTo>
                      <a:pt x="632" y="6394"/>
                      <a:pt x="1263" y="6466"/>
                      <a:pt x="1894" y="6561"/>
                    </a:cubicBezTo>
                    <a:cubicBezTo>
                      <a:pt x="1953" y="5882"/>
                      <a:pt x="2001" y="5203"/>
                      <a:pt x="2036" y="4525"/>
                    </a:cubicBezTo>
                    <a:cubicBezTo>
                      <a:pt x="2132" y="3025"/>
                      <a:pt x="2179" y="1513"/>
                      <a:pt x="225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41"/>
              <p:cNvSpPr/>
              <p:nvPr/>
            </p:nvSpPr>
            <p:spPr>
              <a:xfrm>
                <a:off x="4175399" y="1216134"/>
                <a:ext cx="2792" cy="455"/>
              </a:xfrm>
              <a:custGeom>
                <a:avLst/>
                <a:gdLst/>
                <a:ahLst/>
                <a:cxnLst/>
                <a:rect l="l" t="t" r="r" b="b"/>
                <a:pathLst>
                  <a:path w="227" h="37" extrusionOk="0">
                    <a:moveTo>
                      <a:pt x="1" y="1"/>
                    </a:moveTo>
                    <a:lnTo>
                      <a:pt x="227" y="36"/>
                    </a:lnTo>
                    <a:lnTo>
                      <a:pt x="84" y="12"/>
                    </a:ln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41"/>
              <p:cNvSpPr/>
              <p:nvPr/>
            </p:nvSpPr>
            <p:spPr>
              <a:xfrm>
                <a:off x="4346420" y="857994"/>
                <a:ext cx="60036" cy="81139"/>
              </a:xfrm>
              <a:custGeom>
                <a:avLst/>
                <a:gdLst/>
                <a:ahLst/>
                <a:cxnLst/>
                <a:rect l="l" t="t" r="r" b="b"/>
                <a:pathLst>
                  <a:path w="4882" h="6598" extrusionOk="0">
                    <a:moveTo>
                      <a:pt x="0" y="1"/>
                    </a:moveTo>
                    <a:lnTo>
                      <a:pt x="0" y="1"/>
                    </a:lnTo>
                    <a:cubicBezTo>
                      <a:pt x="857" y="2037"/>
                      <a:pt x="1643" y="4097"/>
                      <a:pt x="2643" y="6073"/>
                    </a:cubicBezTo>
                    <a:cubicBezTo>
                      <a:pt x="2738" y="6252"/>
                      <a:pt x="2834" y="6430"/>
                      <a:pt x="2929" y="6597"/>
                    </a:cubicBezTo>
                    <a:cubicBezTo>
                      <a:pt x="3560" y="6133"/>
                      <a:pt x="4215" y="5692"/>
                      <a:pt x="4882" y="5287"/>
                    </a:cubicBezTo>
                    <a:cubicBezTo>
                      <a:pt x="4584" y="4871"/>
                      <a:pt x="4274" y="4466"/>
                      <a:pt x="3953" y="4061"/>
                    </a:cubicBezTo>
                    <a:cubicBezTo>
                      <a:pt x="2750" y="2597"/>
                      <a:pt x="1429" y="1239"/>
                      <a:pt x="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41"/>
              <p:cNvSpPr/>
              <p:nvPr/>
            </p:nvSpPr>
            <p:spPr>
              <a:xfrm>
                <a:off x="4760194" y="757560"/>
                <a:ext cx="159314" cy="198260"/>
              </a:xfrm>
              <a:custGeom>
                <a:avLst/>
                <a:gdLst/>
                <a:ahLst/>
                <a:cxnLst/>
                <a:rect l="l" t="t" r="r" b="b"/>
                <a:pathLst>
                  <a:path w="12955" h="16122" extrusionOk="0">
                    <a:moveTo>
                      <a:pt x="12954" y="0"/>
                    </a:moveTo>
                    <a:cubicBezTo>
                      <a:pt x="12442" y="488"/>
                      <a:pt x="11906" y="965"/>
                      <a:pt x="11371" y="1453"/>
                    </a:cubicBezTo>
                    <a:cubicBezTo>
                      <a:pt x="10847" y="1941"/>
                      <a:pt x="10335" y="2429"/>
                      <a:pt x="9811" y="2941"/>
                    </a:cubicBezTo>
                    <a:cubicBezTo>
                      <a:pt x="8787" y="3953"/>
                      <a:pt x="7811" y="5001"/>
                      <a:pt x="6846" y="6084"/>
                    </a:cubicBezTo>
                    <a:cubicBezTo>
                      <a:pt x="5894" y="7156"/>
                      <a:pt x="4953" y="8263"/>
                      <a:pt x="4024" y="9382"/>
                    </a:cubicBezTo>
                    <a:cubicBezTo>
                      <a:pt x="3024" y="10573"/>
                      <a:pt x="2060" y="11787"/>
                      <a:pt x="1155" y="13050"/>
                    </a:cubicBezTo>
                    <a:cubicBezTo>
                      <a:pt x="762" y="13585"/>
                      <a:pt x="369" y="14133"/>
                      <a:pt x="0" y="14681"/>
                    </a:cubicBezTo>
                    <a:cubicBezTo>
                      <a:pt x="619" y="15133"/>
                      <a:pt x="1215" y="15609"/>
                      <a:pt x="1798" y="16121"/>
                    </a:cubicBezTo>
                    <a:cubicBezTo>
                      <a:pt x="2227" y="15681"/>
                      <a:pt x="2655" y="15216"/>
                      <a:pt x="3084" y="14752"/>
                    </a:cubicBezTo>
                    <a:cubicBezTo>
                      <a:pt x="4108" y="13585"/>
                      <a:pt x="5084" y="12371"/>
                      <a:pt x="5989" y="11109"/>
                    </a:cubicBezTo>
                    <a:cubicBezTo>
                      <a:pt x="7692" y="8775"/>
                      <a:pt x="9311" y="6382"/>
                      <a:pt x="10775" y="3894"/>
                    </a:cubicBezTo>
                    <a:cubicBezTo>
                      <a:pt x="11156" y="3251"/>
                      <a:pt x="11525" y="2596"/>
                      <a:pt x="11883" y="1941"/>
                    </a:cubicBezTo>
                    <a:cubicBezTo>
                      <a:pt x="12240" y="1298"/>
                      <a:pt x="12585" y="631"/>
                      <a:pt x="1295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41"/>
              <p:cNvSpPr/>
              <p:nvPr/>
            </p:nvSpPr>
            <p:spPr>
              <a:xfrm>
                <a:off x="4541594" y="635593"/>
                <a:ext cx="34999" cy="241744"/>
              </a:xfrm>
              <a:custGeom>
                <a:avLst/>
                <a:gdLst/>
                <a:ahLst/>
                <a:cxnLst/>
                <a:rect l="l" t="t" r="r" b="b"/>
                <a:pathLst>
                  <a:path w="2846" h="19658" extrusionOk="0">
                    <a:moveTo>
                      <a:pt x="1012" y="0"/>
                    </a:moveTo>
                    <a:cubicBezTo>
                      <a:pt x="869" y="1001"/>
                      <a:pt x="691" y="1989"/>
                      <a:pt x="548" y="2989"/>
                    </a:cubicBezTo>
                    <a:cubicBezTo>
                      <a:pt x="405" y="4049"/>
                      <a:pt x="298" y="5108"/>
                      <a:pt x="214" y="6180"/>
                    </a:cubicBezTo>
                    <a:cubicBezTo>
                      <a:pt x="131" y="7216"/>
                      <a:pt x="71" y="8251"/>
                      <a:pt x="48" y="9299"/>
                    </a:cubicBezTo>
                    <a:cubicBezTo>
                      <a:pt x="24" y="10347"/>
                      <a:pt x="0" y="11383"/>
                      <a:pt x="48" y="12431"/>
                    </a:cubicBezTo>
                    <a:cubicBezTo>
                      <a:pt x="95" y="13466"/>
                      <a:pt x="119" y="14502"/>
                      <a:pt x="191" y="15550"/>
                    </a:cubicBezTo>
                    <a:cubicBezTo>
                      <a:pt x="262" y="16586"/>
                      <a:pt x="369" y="17634"/>
                      <a:pt x="476" y="18669"/>
                    </a:cubicBezTo>
                    <a:cubicBezTo>
                      <a:pt x="500" y="19003"/>
                      <a:pt x="536" y="19336"/>
                      <a:pt x="572" y="19658"/>
                    </a:cubicBezTo>
                    <a:cubicBezTo>
                      <a:pt x="1203" y="19610"/>
                      <a:pt x="1834" y="19586"/>
                      <a:pt x="2477" y="19586"/>
                    </a:cubicBezTo>
                    <a:lnTo>
                      <a:pt x="2727" y="19586"/>
                    </a:lnTo>
                    <a:cubicBezTo>
                      <a:pt x="2738" y="19467"/>
                      <a:pt x="2750" y="19336"/>
                      <a:pt x="2750" y="19217"/>
                    </a:cubicBezTo>
                    <a:cubicBezTo>
                      <a:pt x="2810" y="18169"/>
                      <a:pt x="2846" y="17133"/>
                      <a:pt x="2846" y="16086"/>
                    </a:cubicBezTo>
                    <a:cubicBezTo>
                      <a:pt x="2846" y="15050"/>
                      <a:pt x="2798" y="14002"/>
                      <a:pt x="2750" y="12966"/>
                    </a:cubicBezTo>
                    <a:cubicBezTo>
                      <a:pt x="2655" y="10811"/>
                      <a:pt x="2393" y="8668"/>
                      <a:pt x="2084" y="6537"/>
                    </a:cubicBezTo>
                    <a:cubicBezTo>
                      <a:pt x="1929" y="5442"/>
                      <a:pt x="1762" y="4358"/>
                      <a:pt x="1572" y="3275"/>
                    </a:cubicBezTo>
                    <a:cubicBezTo>
                      <a:pt x="1381" y="2191"/>
                      <a:pt x="1167" y="1096"/>
                      <a:pt x="101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41"/>
              <p:cNvSpPr/>
              <p:nvPr/>
            </p:nvSpPr>
            <p:spPr>
              <a:xfrm>
                <a:off x="4271307" y="1404421"/>
                <a:ext cx="74978" cy="68251"/>
              </a:xfrm>
              <a:custGeom>
                <a:avLst/>
                <a:gdLst/>
                <a:ahLst/>
                <a:cxnLst/>
                <a:rect l="l" t="t" r="r" b="b"/>
                <a:pathLst>
                  <a:path w="6097" h="5550" extrusionOk="0">
                    <a:moveTo>
                      <a:pt x="5013" y="1"/>
                    </a:moveTo>
                    <a:cubicBezTo>
                      <a:pt x="4263" y="703"/>
                      <a:pt x="3536" y="1430"/>
                      <a:pt x="2846" y="2180"/>
                    </a:cubicBezTo>
                    <a:cubicBezTo>
                      <a:pt x="1846" y="3263"/>
                      <a:pt x="905" y="4394"/>
                      <a:pt x="0" y="5549"/>
                    </a:cubicBezTo>
                    <a:cubicBezTo>
                      <a:pt x="1869" y="4299"/>
                      <a:pt x="3751" y="3049"/>
                      <a:pt x="5513" y="1644"/>
                    </a:cubicBezTo>
                    <a:cubicBezTo>
                      <a:pt x="5715" y="1477"/>
                      <a:pt x="5906" y="1323"/>
                      <a:pt x="6096" y="1156"/>
                    </a:cubicBezTo>
                    <a:cubicBezTo>
                      <a:pt x="5727" y="787"/>
                      <a:pt x="5370" y="394"/>
                      <a:pt x="501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41"/>
              <p:cNvSpPr/>
              <p:nvPr/>
            </p:nvSpPr>
            <p:spPr>
              <a:xfrm>
                <a:off x="4819493" y="1372804"/>
                <a:ext cx="96498" cy="80389"/>
              </a:xfrm>
              <a:custGeom>
                <a:avLst/>
                <a:gdLst/>
                <a:ahLst/>
                <a:cxnLst/>
                <a:rect l="l" t="t" r="r" b="b"/>
                <a:pathLst>
                  <a:path w="7847" h="6537" extrusionOk="0">
                    <a:moveTo>
                      <a:pt x="1310" y="0"/>
                    </a:moveTo>
                    <a:cubicBezTo>
                      <a:pt x="893" y="607"/>
                      <a:pt x="464" y="1191"/>
                      <a:pt x="0" y="1762"/>
                    </a:cubicBezTo>
                    <a:cubicBezTo>
                      <a:pt x="429" y="2108"/>
                      <a:pt x="869" y="2441"/>
                      <a:pt x="1322" y="2762"/>
                    </a:cubicBezTo>
                    <a:cubicBezTo>
                      <a:pt x="2286" y="3465"/>
                      <a:pt x="3286" y="4132"/>
                      <a:pt x="4322" y="4739"/>
                    </a:cubicBezTo>
                    <a:cubicBezTo>
                      <a:pt x="5358" y="5346"/>
                      <a:pt x="6441" y="5870"/>
                      <a:pt x="7525" y="6382"/>
                    </a:cubicBezTo>
                    <a:lnTo>
                      <a:pt x="7846" y="6537"/>
                    </a:lnTo>
                    <a:cubicBezTo>
                      <a:pt x="7453" y="6096"/>
                      <a:pt x="7084" y="5644"/>
                      <a:pt x="6703" y="5191"/>
                    </a:cubicBezTo>
                    <a:cubicBezTo>
                      <a:pt x="6322" y="4751"/>
                      <a:pt x="5929" y="4310"/>
                      <a:pt x="5537" y="3894"/>
                    </a:cubicBezTo>
                    <a:cubicBezTo>
                      <a:pt x="4667" y="2977"/>
                      <a:pt x="3762" y="2108"/>
                      <a:pt x="2822" y="1274"/>
                    </a:cubicBezTo>
                    <a:cubicBezTo>
                      <a:pt x="2322" y="834"/>
                      <a:pt x="1822" y="405"/>
                      <a:pt x="131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41"/>
              <p:cNvSpPr/>
              <p:nvPr/>
            </p:nvSpPr>
            <p:spPr>
              <a:xfrm>
                <a:off x="4797812" y="916567"/>
                <a:ext cx="75125" cy="68239"/>
              </a:xfrm>
              <a:custGeom>
                <a:avLst/>
                <a:gdLst/>
                <a:ahLst/>
                <a:cxnLst/>
                <a:rect l="l" t="t" r="r" b="b"/>
                <a:pathLst>
                  <a:path w="6109" h="5549" extrusionOk="0">
                    <a:moveTo>
                      <a:pt x="6109" y="0"/>
                    </a:moveTo>
                    <a:lnTo>
                      <a:pt x="6109" y="0"/>
                    </a:lnTo>
                    <a:cubicBezTo>
                      <a:pt x="4228" y="1239"/>
                      <a:pt x="2347" y="2489"/>
                      <a:pt x="584" y="3906"/>
                    </a:cubicBezTo>
                    <a:cubicBezTo>
                      <a:pt x="394" y="4060"/>
                      <a:pt x="191" y="4227"/>
                      <a:pt x="1" y="4382"/>
                    </a:cubicBezTo>
                    <a:cubicBezTo>
                      <a:pt x="382" y="4763"/>
                      <a:pt x="739" y="5144"/>
                      <a:pt x="1084" y="5549"/>
                    </a:cubicBezTo>
                    <a:cubicBezTo>
                      <a:pt x="1835" y="4846"/>
                      <a:pt x="2561" y="4120"/>
                      <a:pt x="3263" y="3370"/>
                    </a:cubicBezTo>
                    <a:cubicBezTo>
                      <a:pt x="4263" y="2286"/>
                      <a:pt x="5204" y="1155"/>
                      <a:pt x="6109"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41"/>
              <p:cNvSpPr/>
              <p:nvPr/>
            </p:nvSpPr>
            <p:spPr>
              <a:xfrm>
                <a:off x="4737788" y="1449958"/>
                <a:ext cx="60036" cy="81274"/>
              </a:xfrm>
              <a:custGeom>
                <a:avLst/>
                <a:gdLst/>
                <a:ahLst/>
                <a:cxnLst/>
                <a:rect l="l" t="t" r="r" b="b"/>
                <a:pathLst>
                  <a:path w="4882" h="6609" extrusionOk="0">
                    <a:moveTo>
                      <a:pt x="1953" y="1"/>
                    </a:moveTo>
                    <a:cubicBezTo>
                      <a:pt x="1322" y="465"/>
                      <a:pt x="667" y="906"/>
                      <a:pt x="0" y="1322"/>
                    </a:cubicBezTo>
                    <a:cubicBezTo>
                      <a:pt x="298" y="1739"/>
                      <a:pt x="608" y="2144"/>
                      <a:pt x="917" y="2549"/>
                    </a:cubicBezTo>
                    <a:cubicBezTo>
                      <a:pt x="2120" y="4013"/>
                      <a:pt x="3441" y="5371"/>
                      <a:pt x="4882" y="6609"/>
                    </a:cubicBezTo>
                    <a:cubicBezTo>
                      <a:pt x="4013" y="4573"/>
                      <a:pt x="3239" y="2501"/>
                      <a:pt x="2227" y="537"/>
                    </a:cubicBezTo>
                    <a:cubicBezTo>
                      <a:pt x="2144" y="358"/>
                      <a:pt x="2048" y="179"/>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41"/>
              <p:cNvSpPr/>
              <p:nvPr/>
            </p:nvSpPr>
            <p:spPr>
              <a:xfrm>
                <a:off x="4861513" y="1036037"/>
                <a:ext cx="95330" cy="47751"/>
              </a:xfrm>
              <a:custGeom>
                <a:avLst/>
                <a:gdLst/>
                <a:ahLst/>
                <a:cxnLst/>
                <a:rect l="l" t="t" r="r" b="b"/>
                <a:pathLst>
                  <a:path w="7752" h="3883" extrusionOk="0">
                    <a:moveTo>
                      <a:pt x="7751" y="1"/>
                    </a:moveTo>
                    <a:lnTo>
                      <a:pt x="7751" y="1"/>
                    </a:lnTo>
                    <a:cubicBezTo>
                      <a:pt x="5441" y="430"/>
                      <a:pt x="3179" y="1037"/>
                      <a:pt x="965" y="1811"/>
                    </a:cubicBezTo>
                    <a:cubicBezTo>
                      <a:pt x="643" y="1918"/>
                      <a:pt x="322" y="2037"/>
                      <a:pt x="0" y="2156"/>
                    </a:cubicBezTo>
                    <a:cubicBezTo>
                      <a:pt x="262" y="2727"/>
                      <a:pt x="500" y="3299"/>
                      <a:pt x="715" y="3882"/>
                    </a:cubicBezTo>
                    <a:cubicBezTo>
                      <a:pt x="1036" y="3739"/>
                      <a:pt x="1358" y="3585"/>
                      <a:pt x="1679" y="3418"/>
                    </a:cubicBezTo>
                    <a:cubicBezTo>
                      <a:pt x="2727" y="2882"/>
                      <a:pt x="3763" y="2311"/>
                      <a:pt x="4787" y="1727"/>
                    </a:cubicBezTo>
                    <a:cubicBezTo>
                      <a:pt x="5775" y="1156"/>
                      <a:pt x="6763" y="584"/>
                      <a:pt x="775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41"/>
              <p:cNvSpPr/>
              <p:nvPr/>
            </p:nvSpPr>
            <p:spPr>
              <a:xfrm>
                <a:off x="4881275" y="1069424"/>
                <a:ext cx="240576" cy="70735"/>
              </a:xfrm>
              <a:custGeom>
                <a:avLst/>
                <a:gdLst/>
                <a:ahLst/>
                <a:cxnLst/>
                <a:rect l="l" t="t" r="r" b="b"/>
                <a:pathLst>
                  <a:path w="19563" h="5752" extrusionOk="0">
                    <a:moveTo>
                      <a:pt x="19563" y="1"/>
                    </a:moveTo>
                    <a:lnTo>
                      <a:pt x="19563" y="1"/>
                    </a:lnTo>
                    <a:cubicBezTo>
                      <a:pt x="19122" y="36"/>
                      <a:pt x="18670" y="96"/>
                      <a:pt x="18229" y="143"/>
                    </a:cubicBezTo>
                    <a:cubicBezTo>
                      <a:pt x="17777" y="203"/>
                      <a:pt x="17288" y="251"/>
                      <a:pt x="16824" y="298"/>
                    </a:cubicBezTo>
                    <a:cubicBezTo>
                      <a:pt x="15895" y="405"/>
                      <a:pt x="14967" y="548"/>
                      <a:pt x="14038" y="703"/>
                    </a:cubicBezTo>
                    <a:cubicBezTo>
                      <a:pt x="12204" y="1024"/>
                      <a:pt x="10371" y="1417"/>
                      <a:pt x="8549" y="1834"/>
                    </a:cubicBezTo>
                    <a:cubicBezTo>
                      <a:pt x="6739" y="2227"/>
                      <a:pt x="4954" y="2644"/>
                      <a:pt x="3180" y="3144"/>
                    </a:cubicBezTo>
                    <a:cubicBezTo>
                      <a:pt x="2120" y="3441"/>
                      <a:pt x="1060" y="3751"/>
                      <a:pt x="1" y="4061"/>
                    </a:cubicBezTo>
                    <a:cubicBezTo>
                      <a:pt x="132" y="4620"/>
                      <a:pt x="251" y="5180"/>
                      <a:pt x="346" y="5751"/>
                    </a:cubicBezTo>
                    <a:cubicBezTo>
                      <a:pt x="870" y="5692"/>
                      <a:pt x="1405" y="5632"/>
                      <a:pt x="1929" y="5561"/>
                    </a:cubicBezTo>
                    <a:cubicBezTo>
                      <a:pt x="2846" y="5430"/>
                      <a:pt x="3751" y="5311"/>
                      <a:pt x="4656" y="5144"/>
                    </a:cubicBezTo>
                    <a:cubicBezTo>
                      <a:pt x="5561" y="4977"/>
                      <a:pt x="6454" y="4775"/>
                      <a:pt x="7335" y="4537"/>
                    </a:cubicBezTo>
                    <a:cubicBezTo>
                      <a:pt x="9145" y="4037"/>
                      <a:pt x="10907" y="3430"/>
                      <a:pt x="12669" y="2775"/>
                    </a:cubicBezTo>
                    <a:cubicBezTo>
                      <a:pt x="13740" y="2382"/>
                      <a:pt x="14812" y="1965"/>
                      <a:pt x="15872" y="1536"/>
                    </a:cubicBezTo>
                    <a:cubicBezTo>
                      <a:pt x="16384" y="1322"/>
                      <a:pt x="16884" y="1108"/>
                      <a:pt x="17384" y="894"/>
                    </a:cubicBezTo>
                    <a:cubicBezTo>
                      <a:pt x="17896" y="679"/>
                      <a:pt x="18396" y="453"/>
                      <a:pt x="18908" y="262"/>
                    </a:cubicBezTo>
                    <a:lnTo>
                      <a:pt x="18908" y="262"/>
                    </a:lnTo>
                    <a:lnTo>
                      <a:pt x="18884" y="274"/>
                    </a:lnTo>
                    <a:cubicBezTo>
                      <a:pt x="19110" y="191"/>
                      <a:pt x="19336" y="96"/>
                      <a:pt x="1956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41"/>
              <p:cNvSpPr/>
              <p:nvPr/>
            </p:nvSpPr>
            <p:spPr>
              <a:xfrm>
                <a:off x="4888888" y="1165615"/>
                <a:ext cx="141889" cy="35860"/>
              </a:xfrm>
              <a:custGeom>
                <a:avLst/>
                <a:gdLst/>
                <a:ahLst/>
                <a:cxnLst/>
                <a:rect l="l" t="t" r="r" b="b"/>
                <a:pathLst>
                  <a:path w="11538" h="2916" extrusionOk="0">
                    <a:moveTo>
                      <a:pt x="953" y="1"/>
                    </a:moveTo>
                    <a:cubicBezTo>
                      <a:pt x="632" y="13"/>
                      <a:pt x="322" y="37"/>
                      <a:pt x="1" y="60"/>
                    </a:cubicBezTo>
                    <a:cubicBezTo>
                      <a:pt x="72" y="811"/>
                      <a:pt x="108" y="1573"/>
                      <a:pt x="108" y="2346"/>
                    </a:cubicBezTo>
                    <a:lnTo>
                      <a:pt x="108" y="2847"/>
                    </a:lnTo>
                    <a:cubicBezTo>
                      <a:pt x="429" y="2882"/>
                      <a:pt x="739" y="2894"/>
                      <a:pt x="1060" y="2906"/>
                    </a:cubicBezTo>
                    <a:cubicBezTo>
                      <a:pt x="1233" y="2912"/>
                      <a:pt x="1404" y="2915"/>
                      <a:pt x="1575" y="2915"/>
                    </a:cubicBezTo>
                    <a:cubicBezTo>
                      <a:pt x="2066" y="2915"/>
                      <a:pt x="2554" y="2891"/>
                      <a:pt x="3049" y="2847"/>
                    </a:cubicBezTo>
                    <a:cubicBezTo>
                      <a:pt x="4430" y="2727"/>
                      <a:pt x="5811" y="2525"/>
                      <a:pt x="7168" y="2287"/>
                    </a:cubicBezTo>
                    <a:cubicBezTo>
                      <a:pt x="8645" y="2037"/>
                      <a:pt x="10097" y="1727"/>
                      <a:pt x="11538" y="1346"/>
                    </a:cubicBezTo>
                    <a:cubicBezTo>
                      <a:pt x="10097" y="1168"/>
                      <a:pt x="8657" y="953"/>
                      <a:pt x="7216" y="727"/>
                    </a:cubicBezTo>
                    <a:cubicBezTo>
                      <a:pt x="7156" y="715"/>
                      <a:pt x="7085" y="703"/>
                      <a:pt x="7025" y="692"/>
                    </a:cubicBezTo>
                    <a:lnTo>
                      <a:pt x="6811" y="656"/>
                    </a:lnTo>
                    <a:lnTo>
                      <a:pt x="6418" y="596"/>
                    </a:lnTo>
                    <a:lnTo>
                      <a:pt x="4858" y="346"/>
                    </a:lnTo>
                    <a:lnTo>
                      <a:pt x="4858" y="346"/>
                    </a:lnTo>
                    <a:lnTo>
                      <a:pt x="5013" y="370"/>
                    </a:lnTo>
                    <a:cubicBezTo>
                      <a:pt x="3799" y="180"/>
                      <a:pt x="2561" y="1"/>
                      <a:pt x="132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41"/>
              <p:cNvSpPr/>
              <p:nvPr/>
            </p:nvSpPr>
            <p:spPr>
              <a:xfrm>
                <a:off x="4965907" y="1172650"/>
                <a:ext cx="2939" cy="455"/>
              </a:xfrm>
              <a:custGeom>
                <a:avLst/>
                <a:gdLst/>
                <a:ahLst/>
                <a:cxnLst/>
                <a:rect l="l" t="t" r="r" b="b"/>
                <a:pathLst>
                  <a:path w="239" h="37" extrusionOk="0">
                    <a:moveTo>
                      <a:pt x="0" y="0"/>
                    </a:moveTo>
                    <a:lnTo>
                      <a:pt x="155" y="24"/>
                    </a:lnTo>
                    <a:lnTo>
                      <a:pt x="238" y="36"/>
                    </a:ln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41"/>
              <p:cNvSpPr/>
              <p:nvPr/>
            </p:nvSpPr>
            <p:spPr>
              <a:xfrm>
                <a:off x="4228254" y="936033"/>
                <a:ext cx="96351" cy="80253"/>
              </a:xfrm>
              <a:custGeom>
                <a:avLst/>
                <a:gdLst/>
                <a:ahLst/>
                <a:cxnLst/>
                <a:rect l="l" t="t" r="r" b="b"/>
                <a:pathLst>
                  <a:path w="7835" h="6526" extrusionOk="0">
                    <a:moveTo>
                      <a:pt x="1" y="1"/>
                    </a:moveTo>
                    <a:lnTo>
                      <a:pt x="1" y="1"/>
                    </a:lnTo>
                    <a:cubicBezTo>
                      <a:pt x="394" y="442"/>
                      <a:pt x="751" y="894"/>
                      <a:pt x="1132" y="1334"/>
                    </a:cubicBezTo>
                    <a:cubicBezTo>
                      <a:pt x="1513" y="1787"/>
                      <a:pt x="1906" y="2216"/>
                      <a:pt x="2310" y="2644"/>
                    </a:cubicBezTo>
                    <a:cubicBezTo>
                      <a:pt x="3168" y="3561"/>
                      <a:pt x="4085" y="4430"/>
                      <a:pt x="5025" y="5264"/>
                    </a:cubicBezTo>
                    <a:cubicBezTo>
                      <a:pt x="5513" y="5692"/>
                      <a:pt x="6013" y="6121"/>
                      <a:pt x="6537" y="6526"/>
                    </a:cubicBezTo>
                    <a:cubicBezTo>
                      <a:pt x="6942" y="5918"/>
                      <a:pt x="7383" y="5335"/>
                      <a:pt x="7835" y="4775"/>
                    </a:cubicBezTo>
                    <a:cubicBezTo>
                      <a:pt x="7406" y="4430"/>
                      <a:pt x="6966" y="4097"/>
                      <a:pt x="6525" y="3775"/>
                    </a:cubicBezTo>
                    <a:cubicBezTo>
                      <a:pt x="5561" y="3061"/>
                      <a:pt x="4561" y="2406"/>
                      <a:pt x="3525" y="1799"/>
                    </a:cubicBezTo>
                    <a:cubicBezTo>
                      <a:pt x="2477" y="1180"/>
                      <a:pt x="1406" y="668"/>
                      <a:pt x="310" y="144"/>
                    </a:cubicBez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41"/>
              <p:cNvSpPr/>
              <p:nvPr/>
            </p:nvSpPr>
            <p:spPr>
              <a:xfrm>
                <a:off x="4830179" y="883917"/>
                <a:ext cx="209094" cy="147312"/>
              </a:xfrm>
              <a:custGeom>
                <a:avLst/>
                <a:gdLst/>
                <a:ahLst/>
                <a:cxnLst/>
                <a:rect l="l" t="t" r="r" b="b"/>
                <a:pathLst>
                  <a:path w="17003" h="11979" extrusionOk="0">
                    <a:moveTo>
                      <a:pt x="17002" y="0"/>
                    </a:moveTo>
                    <a:cubicBezTo>
                      <a:pt x="15633" y="489"/>
                      <a:pt x="14264" y="977"/>
                      <a:pt x="12930" y="1560"/>
                    </a:cubicBezTo>
                    <a:cubicBezTo>
                      <a:pt x="11609" y="2143"/>
                      <a:pt x="10311" y="2798"/>
                      <a:pt x="9049" y="3525"/>
                    </a:cubicBezTo>
                    <a:cubicBezTo>
                      <a:pt x="7787" y="4239"/>
                      <a:pt x="6561" y="5025"/>
                      <a:pt x="5370" y="5858"/>
                    </a:cubicBezTo>
                    <a:cubicBezTo>
                      <a:pt x="4679" y="6334"/>
                      <a:pt x="4001" y="6823"/>
                      <a:pt x="3346" y="7335"/>
                    </a:cubicBezTo>
                    <a:cubicBezTo>
                      <a:pt x="2774" y="7787"/>
                      <a:pt x="2203" y="8251"/>
                      <a:pt x="1655" y="8728"/>
                    </a:cubicBezTo>
                    <a:cubicBezTo>
                      <a:pt x="1096" y="9192"/>
                      <a:pt x="548" y="9668"/>
                      <a:pt x="0" y="10144"/>
                    </a:cubicBezTo>
                    <a:cubicBezTo>
                      <a:pt x="429" y="10740"/>
                      <a:pt x="834" y="11347"/>
                      <a:pt x="1215" y="11978"/>
                    </a:cubicBezTo>
                    <a:cubicBezTo>
                      <a:pt x="3334" y="10633"/>
                      <a:pt x="5406" y="9216"/>
                      <a:pt x="7394" y="7680"/>
                    </a:cubicBezTo>
                    <a:cubicBezTo>
                      <a:pt x="9680" y="5906"/>
                      <a:pt x="11907" y="4060"/>
                      <a:pt x="14133" y="2227"/>
                    </a:cubicBezTo>
                    <a:cubicBezTo>
                      <a:pt x="15074" y="1465"/>
                      <a:pt x="16014" y="703"/>
                      <a:pt x="17002" y="12"/>
                    </a:cubicBezTo>
                    <a:cubicBezTo>
                      <a:pt x="17002" y="12"/>
                      <a:pt x="17002" y="0"/>
                      <a:pt x="1700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41"/>
              <p:cNvSpPr/>
              <p:nvPr/>
            </p:nvSpPr>
            <p:spPr>
              <a:xfrm>
                <a:off x="4869999" y="1285393"/>
                <a:ext cx="135162" cy="56532"/>
              </a:xfrm>
              <a:custGeom>
                <a:avLst/>
                <a:gdLst/>
                <a:ahLst/>
                <a:cxnLst/>
                <a:rect l="l" t="t" r="r" b="b"/>
                <a:pathLst>
                  <a:path w="10991" h="4597" extrusionOk="0">
                    <a:moveTo>
                      <a:pt x="572" y="0"/>
                    </a:moveTo>
                    <a:cubicBezTo>
                      <a:pt x="406" y="572"/>
                      <a:pt x="203" y="1143"/>
                      <a:pt x="1" y="1703"/>
                    </a:cubicBezTo>
                    <a:cubicBezTo>
                      <a:pt x="370" y="1858"/>
                      <a:pt x="739" y="2000"/>
                      <a:pt x="1108" y="2131"/>
                    </a:cubicBezTo>
                    <a:cubicBezTo>
                      <a:pt x="2394" y="2584"/>
                      <a:pt x="3692" y="2989"/>
                      <a:pt x="5013" y="3346"/>
                    </a:cubicBezTo>
                    <a:cubicBezTo>
                      <a:pt x="6978" y="3870"/>
                      <a:pt x="8978" y="4263"/>
                      <a:pt x="10990" y="4596"/>
                    </a:cubicBezTo>
                    <a:cubicBezTo>
                      <a:pt x="9800" y="3953"/>
                      <a:pt x="8597" y="3322"/>
                      <a:pt x="7371" y="2739"/>
                    </a:cubicBezTo>
                    <a:cubicBezTo>
                      <a:pt x="6144" y="2155"/>
                      <a:pt x="4894" y="1608"/>
                      <a:pt x="3632" y="1096"/>
                    </a:cubicBezTo>
                    <a:cubicBezTo>
                      <a:pt x="2620" y="703"/>
                      <a:pt x="1596" y="334"/>
                      <a:pt x="57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41"/>
              <p:cNvSpPr/>
              <p:nvPr/>
            </p:nvSpPr>
            <p:spPr>
              <a:xfrm>
                <a:off x="4115080" y="1186853"/>
                <a:ext cx="139392" cy="26513"/>
              </a:xfrm>
              <a:custGeom>
                <a:avLst/>
                <a:gdLst/>
                <a:ahLst/>
                <a:cxnLst/>
                <a:rect l="l" t="t" r="r" b="b"/>
                <a:pathLst>
                  <a:path w="11335" h="2156" extrusionOk="0">
                    <a:moveTo>
                      <a:pt x="10525" y="0"/>
                    </a:moveTo>
                    <a:cubicBezTo>
                      <a:pt x="9989" y="0"/>
                      <a:pt x="9442" y="12"/>
                      <a:pt x="8906" y="36"/>
                    </a:cubicBezTo>
                    <a:cubicBezTo>
                      <a:pt x="7501" y="84"/>
                      <a:pt x="6096" y="179"/>
                      <a:pt x="4691" y="334"/>
                    </a:cubicBezTo>
                    <a:cubicBezTo>
                      <a:pt x="3989" y="417"/>
                      <a:pt x="3298" y="512"/>
                      <a:pt x="2596" y="631"/>
                    </a:cubicBezTo>
                    <a:cubicBezTo>
                      <a:pt x="1893" y="739"/>
                      <a:pt x="1215" y="881"/>
                      <a:pt x="524" y="1000"/>
                    </a:cubicBezTo>
                    <a:lnTo>
                      <a:pt x="536" y="1000"/>
                    </a:lnTo>
                    <a:cubicBezTo>
                      <a:pt x="357" y="1024"/>
                      <a:pt x="179" y="1060"/>
                      <a:pt x="0" y="1084"/>
                    </a:cubicBezTo>
                    <a:cubicBezTo>
                      <a:pt x="1357" y="1227"/>
                      <a:pt x="2703" y="1512"/>
                      <a:pt x="4060" y="1703"/>
                    </a:cubicBezTo>
                    <a:cubicBezTo>
                      <a:pt x="5513" y="1905"/>
                      <a:pt x="6965" y="2060"/>
                      <a:pt x="8430" y="2120"/>
                    </a:cubicBezTo>
                    <a:cubicBezTo>
                      <a:pt x="8918" y="2143"/>
                      <a:pt x="9403" y="2155"/>
                      <a:pt x="9887" y="2155"/>
                    </a:cubicBezTo>
                    <a:cubicBezTo>
                      <a:pt x="10370" y="2155"/>
                      <a:pt x="10853" y="2143"/>
                      <a:pt x="11335" y="2120"/>
                    </a:cubicBezTo>
                    <a:cubicBezTo>
                      <a:pt x="11311" y="1620"/>
                      <a:pt x="11299" y="1131"/>
                      <a:pt x="11299" y="631"/>
                    </a:cubicBezTo>
                    <a:lnTo>
                      <a:pt x="11299" y="12"/>
                    </a:lnTo>
                    <a:cubicBezTo>
                      <a:pt x="11037" y="12"/>
                      <a:pt x="10775" y="0"/>
                      <a:pt x="1052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41"/>
              <p:cNvSpPr/>
              <p:nvPr/>
            </p:nvSpPr>
            <p:spPr>
              <a:xfrm>
                <a:off x="4519483" y="1509109"/>
                <a:ext cx="27682" cy="80549"/>
              </a:xfrm>
              <a:custGeom>
                <a:avLst/>
                <a:gdLst/>
                <a:ahLst/>
                <a:cxnLst/>
                <a:rect l="l" t="t" r="r" b="b"/>
                <a:pathLst>
                  <a:path w="2251" h="6550" extrusionOk="0">
                    <a:moveTo>
                      <a:pt x="357" y="1"/>
                    </a:moveTo>
                    <a:cubicBezTo>
                      <a:pt x="286" y="680"/>
                      <a:pt x="238" y="1358"/>
                      <a:pt x="203" y="2037"/>
                    </a:cubicBezTo>
                    <a:cubicBezTo>
                      <a:pt x="119" y="3537"/>
                      <a:pt x="60" y="5049"/>
                      <a:pt x="0" y="6549"/>
                    </a:cubicBezTo>
                    <a:cubicBezTo>
                      <a:pt x="786" y="4454"/>
                      <a:pt x="1619" y="2370"/>
                      <a:pt x="2250" y="215"/>
                    </a:cubicBezTo>
                    <a:cubicBezTo>
                      <a:pt x="1608" y="168"/>
                      <a:pt x="977" y="96"/>
                      <a:pt x="3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41"/>
              <p:cNvSpPr/>
              <p:nvPr/>
            </p:nvSpPr>
            <p:spPr>
              <a:xfrm>
                <a:off x="4567505" y="1511753"/>
                <a:ext cx="35011" cy="241744"/>
              </a:xfrm>
              <a:custGeom>
                <a:avLst/>
                <a:gdLst/>
                <a:ahLst/>
                <a:cxnLst/>
                <a:rect l="l" t="t" r="r" b="b"/>
                <a:pathLst>
                  <a:path w="2847" h="19658" extrusionOk="0">
                    <a:moveTo>
                      <a:pt x="2286" y="0"/>
                    </a:moveTo>
                    <a:cubicBezTo>
                      <a:pt x="1655" y="48"/>
                      <a:pt x="1012" y="72"/>
                      <a:pt x="370" y="72"/>
                    </a:cubicBezTo>
                    <a:lnTo>
                      <a:pt x="120" y="72"/>
                    </a:lnTo>
                    <a:cubicBezTo>
                      <a:pt x="120" y="203"/>
                      <a:pt x="108" y="322"/>
                      <a:pt x="96" y="453"/>
                    </a:cubicBezTo>
                    <a:cubicBezTo>
                      <a:pt x="48" y="1489"/>
                      <a:pt x="12" y="2536"/>
                      <a:pt x="0" y="3572"/>
                    </a:cubicBezTo>
                    <a:cubicBezTo>
                      <a:pt x="0" y="4620"/>
                      <a:pt x="48" y="5656"/>
                      <a:pt x="96" y="6703"/>
                    </a:cubicBezTo>
                    <a:cubicBezTo>
                      <a:pt x="191" y="8858"/>
                      <a:pt x="465" y="11002"/>
                      <a:pt x="774" y="13133"/>
                    </a:cubicBezTo>
                    <a:cubicBezTo>
                      <a:pt x="929" y="14216"/>
                      <a:pt x="1096" y="15312"/>
                      <a:pt x="1286" y="16383"/>
                    </a:cubicBezTo>
                    <a:cubicBezTo>
                      <a:pt x="1465" y="17479"/>
                      <a:pt x="1691" y="18574"/>
                      <a:pt x="1846" y="19657"/>
                    </a:cubicBezTo>
                    <a:cubicBezTo>
                      <a:pt x="1989" y="18657"/>
                      <a:pt x="2167" y="17669"/>
                      <a:pt x="2298" y="16669"/>
                    </a:cubicBezTo>
                    <a:cubicBezTo>
                      <a:pt x="2453" y="15609"/>
                      <a:pt x="2548" y="14550"/>
                      <a:pt x="2644" y="13478"/>
                    </a:cubicBezTo>
                    <a:cubicBezTo>
                      <a:pt x="2727" y="12442"/>
                      <a:pt x="2775" y="11406"/>
                      <a:pt x="2810" y="10359"/>
                    </a:cubicBezTo>
                    <a:cubicBezTo>
                      <a:pt x="2834" y="9311"/>
                      <a:pt x="2846" y="8275"/>
                      <a:pt x="2810" y="7227"/>
                    </a:cubicBezTo>
                    <a:cubicBezTo>
                      <a:pt x="2763" y="6191"/>
                      <a:pt x="2739" y="5156"/>
                      <a:pt x="2667" y="4120"/>
                    </a:cubicBezTo>
                    <a:cubicBezTo>
                      <a:pt x="2596" y="3072"/>
                      <a:pt x="2489" y="2036"/>
                      <a:pt x="2382" y="988"/>
                    </a:cubicBezTo>
                    <a:cubicBezTo>
                      <a:pt x="2346" y="667"/>
                      <a:pt x="2310" y="334"/>
                      <a:pt x="228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41"/>
              <p:cNvSpPr/>
              <p:nvPr/>
            </p:nvSpPr>
            <p:spPr>
              <a:xfrm>
                <a:off x="4385366" y="1474701"/>
                <a:ext cx="54330" cy="87570"/>
              </a:xfrm>
              <a:custGeom>
                <a:avLst/>
                <a:gdLst/>
                <a:ahLst/>
                <a:cxnLst/>
                <a:rect l="l" t="t" r="r" b="b"/>
                <a:pathLst>
                  <a:path w="4418" h="7121" extrusionOk="0">
                    <a:moveTo>
                      <a:pt x="2929" y="1"/>
                    </a:moveTo>
                    <a:cubicBezTo>
                      <a:pt x="2524" y="882"/>
                      <a:pt x="2143" y="1763"/>
                      <a:pt x="1762" y="2656"/>
                    </a:cubicBezTo>
                    <a:cubicBezTo>
                      <a:pt x="1143" y="4132"/>
                      <a:pt x="572" y="5633"/>
                      <a:pt x="0" y="7121"/>
                    </a:cubicBezTo>
                    <a:cubicBezTo>
                      <a:pt x="1381" y="5240"/>
                      <a:pt x="2798" y="3359"/>
                      <a:pt x="4036" y="1370"/>
                    </a:cubicBezTo>
                    <a:cubicBezTo>
                      <a:pt x="4167" y="1168"/>
                      <a:pt x="4298" y="965"/>
                      <a:pt x="4417" y="751"/>
                    </a:cubicBezTo>
                    <a:cubicBezTo>
                      <a:pt x="3917" y="513"/>
                      <a:pt x="3417" y="263"/>
                      <a:pt x="292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41"/>
              <p:cNvSpPr/>
              <p:nvPr/>
            </p:nvSpPr>
            <p:spPr>
              <a:xfrm>
                <a:off x="4637342" y="1500034"/>
                <a:ext cx="34716" cy="95035"/>
              </a:xfrm>
              <a:custGeom>
                <a:avLst/>
                <a:gdLst/>
                <a:ahLst/>
                <a:cxnLst/>
                <a:rect l="l" t="t" r="r" b="b"/>
                <a:pathLst>
                  <a:path w="2823" h="7728" extrusionOk="0">
                    <a:moveTo>
                      <a:pt x="1953" y="1"/>
                    </a:moveTo>
                    <a:cubicBezTo>
                      <a:pt x="1310" y="179"/>
                      <a:pt x="656" y="346"/>
                      <a:pt x="1" y="489"/>
                    </a:cubicBezTo>
                    <a:lnTo>
                      <a:pt x="48" y="656"/>
                    </a:lnTo>
                    <a:cubicBezTo>
                      <a:pt x="834" y="3061"/>
                      <a:pt x="1858" y="5359"/>
                      <a:pt x="2811" y="7692"/>
                    </a:cubicBezTo>
                    <a:lnTo>
                      <a:pt x="2823" y="7728"/>
                    </a:lnTo>
                    <a:cubicBezTo>
                      <a:pt x="2739" y="5216"/>
                      <a:pt x="2465" y="2727"/>
                      <a:pt x="2001" y="251"/>
                    </a:cubicBezTo>
                    <a:cubicBezTo>
                      <a:pt x="1989" y="167"/>
                      <a:pt x="1965" y="84"/>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41"/>
              <p:cNvSpPr/>
              <p:nvPr/>
            </p:nvSpPr>
            <p:spPr>
              <a:xfrm>
                <a:off x="4403222" y="1494770"/>
                <a:ext cx="87128" cy="225782"/>
              </a:xfrm>
              <a:custGeom>
                <a:avLst/>
                <a:gdLst/>
                <a:ahLst/>
                <a:cxnLst/>
                <a:rect l="l" t="t" r="r" b="b"/>
                <a:pathLst>
                  <a:path w="7085" h="18360" extrusionOk="0">
                    <a:moveTo>
                      <a:pt x="5156" y="0"/>
                    </a:moveTo>
                    <a:cubicBezTo>
                      <a:pt x="4811" y="750"/>
                      <a:pt x="4465" y="1488"/>
                      <a:pt x="4132" y="2239"/>
                    </a:cubicBezTo>
                    <a:cubicBezTo>
                      <a:pt x="3334" y="4001"/>
                      <a:pt x="2656" y="5810"/>
                      <a:pt x="2120" y="7668"/>
                    </a:cubicBezTo>
                    <a:cubicBezTo>
                      <a:pt x="1632" y="9477"/>
                      <a:pt x="1227" y="11311"/>
                      <a:pt x="917" y="13157"/>
                    </a:cubicBezTo>
                    <a:cubicBezTo>
                      <a:pt x="763" y="14026"/>
                      <a:pt x="620" y="14895"/>
                      <a:pt x="465" y="15764"/>
                    </a:cubicBezTo>
                    <a:cubicBezTo>
                      <a:pt x="322" y="16645"/>
                      <a:pt x="179" y="17502"/>
                      <a:pt x="1" y="18360"/>
                    </a:cubicBezTo>
                    <a:cubicBezTo>
                      <a:pt x="429" y="17550"/>
                      <a:pt x="858" y="16740"/>
                      <a:pt x="1251" y="15919"/>
                    </a:cubicBezTo>
                    <a:cubicBezTo>
                      <a:pt x="1668" y="15050"/>
                      <a:pt x="2037" y="14169"/>
                      <a:pt x="2406" y="13276"/>
                    </a:cubicBezTo>
                    <a:cubicBezTo>
                      <a:pt x="3120" y="11537"/>
                      <a:pt x="3751" y="9775"/>
                      <a:pt x="4406" y="8013"/>
                    </a:cubicBezTo>
                    <a:cubicBezTo>
                      <a:pt x="5049" y="6275"/>
                      <a:pt x="5728" y="4548"/>
                      <a:pt x="6335" y="2798"/>
                    </a:cubicBezTo>
                    <a:cubicBezTo>
                      <a:pt x="6597" y="2060"/>
                      <a:pt x="6847" y="1322"/>
                      <a:pt x="7085" y="584"/>
                    </a:cubicBezTo>
                    <a:cubicBezTo>
                      <a:pt x="6430" y="417"/>
                      <a:pt x="5787" y="226"/>
                      <a:pt x="515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41"/>
              <p:cNvSpPr/>
              <p:nvPr/>
            </p:nvSpPr>
            <p:spPr>
              <a:xfrm>
                <a:off x="4689176" y="1479681"/>
                <a:ext cx="114662" cy="224614"/>
              </a:xfrm>
              <a:custGeom>
                <a:avLst/>
                <a:gdLst/>
                <a:ahLst/>
                <a:cxnLst/>
                <a:rect l="l" t="t" r="r" b="b"/>
                <a:pathLst>
                  <a:path w="9324" h="18265" extrusionOk="0">
                    <a:moveTo>
                      <a:pt x="1953" y="1"/>
                    </a:moveTo>
                    <a:cubicBezTo>
                      <a:pt x="1322" y="322"/>
                      <a:pt x="667" y="608"/>
                      <a:pt x="1" y="882"/>
                    </a:cubicBezTo>
                    <a:cubicBezTo>
                      <a:pt x="608" y="2430"/>
                      <a:pt x="1251" y="3977"/>
                      <a:pt x="1977" y="5478"/>
                    </a:cubicBezTo>
                    <a:cubicBezTo>
                      <a:pt x="2787" y="7156"/>
                      <a:pt x="3656" y="8811"/>
                      <a:pt x="4549" y="10454"/>
                    </a:cubicBezTo>
                    <a:cubicBezTo>
                      <a:pt x="5275" y="11812"/>
                      <a:pt x="6025" y="13145"/>
                      <a:pt x="6823" y="14455"/>
                    </a:cubicBezTo>
                    <a:cubicBezTo>
                      <a:pt x="7216" y="15110"/>
                      <a:pt x="7609" y="15765"/>
                      <a:pt x="8037" y="16408"/>
                    </a:cubicBezTo>
                    <a:cubicBezTo>
                      <a:pt x="8466" y="17051"/>
                      <a:pt x="8883" y="17658"/>
                      <a:pt x="9323" y="18265"/>
                    </a:cubicBezTo>
                    <a:cubicBezTo>
                      <a:pt x="9097" y="17384"/>
                      <a:pt x="8859" y="16503"/>
                      <a:pt x="8585" y="15634"/>
                    </a:cubicBezTo>
                    <a:cubicBezTo>
                      <a:pt x="8287" y="14705"/>
                      <a:pt x="7954" y="13800"/>
                      <a:pt x="7621" y="12895"/>
                    </a:cubicBezTo>
                    <a:cubicBezTo>
                      <a:pt x="6966" y="11133"/>
                      <a:pt x="6263" y="9395"/>
                      <a:pt x="5537" y="7668"/>
                    </a:cubicBezTo>
                    <a:cubicBezTo>
                      <a:pt x="4811" y="5930"/>
                      <a:pt x="4072" y="4216"/>
                      <a:pt x="3251" y="2537"/>
                    </a:cubicBezTo>
                    <a:cubicBezTo>
                      <a:pt x="2834" y="1680"/>
                      <a:pt x="2394" y="846"/>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41"/>
              <p:cNvSpPr/>
              <p:nvPr/>
            </p:nvSpPr>
            <p:spPr>
              <a:xfrm>
                <a:off x="4883624" y="1238970"/>
                <a:ext cx="259453" cy="49510"/>
              </a:xfrm>
              <a:custGeom>
                <a:avLst/>
                <a:gdLst/>
                <a:ahLst/>
                <a:cxnLst/>
                <a:rect l="l" t="t" r="r" b="b"/>
                <a:pathLst>
                  <a:path w="21098" h="4026" extrusionOk="0">
                    <a:moveTo>
                      <a:pt x="286" y="1"/>
                    </a:moveTo>
                    <a:cubicBezTo>
                      <a:pt x="214" y="549"/>
                      <a:pt x="119" y="1096"/>
                      <a:pt x="0" y="1644"/>
                    </a:cubicBezTo>
                    <a:cubicBezTo>
                      <a:pt x="964" y="1882"/>
                      <a:pt x="1929" y="2120"/>
                      <a:pt x="2893" y="2335"/>
                    </a:cubicBezTo>
                    <a:cubicBezTo>
                      <a:pt x="6894" y="3228"/>
                      <a:pt x="10978" y="3668"/>
                      <a:pt x="15061" y="3882"/>
                    </a:cubicBezTo>
                    <a:cubicBezTo>
                      <a:pt x="16062" y="3942"/>
                      <a:pt x="17074" y="3978"/>
                      <a:pt x="18074" y="4001"/>
                    </a:cubicBezTo>
                    <a:cubicBezTo>
                      <a:pt x="18407" y="4013"/>
                      <a:pt x="18729" y="4025"/>
                      <a:pt x="19062" y="4025"/>
                    </a:cubicBezTo>
                    <a:cubicBezTo>
                      <a:pt x="19241" y="4025"/>
                      <a:pt x="19431" y="4025"/>
                      <a:pt x="19610" y="4013"/>
                    </a:cubicBezTo>
                    <a:cubicBezTo>
                      <a:pt x="20110" y="4001"/>
                      <a:pt x="20610" y="3954"/>
                      <a:pt x="21098" y="3918"/>
                    </a:cubicBezTo>
                    <a:cubicBezTo>
                      <a:pt x="20610" y="3799"/>
                      <a:pt x="20134" y="3668"/>
                      <a:pt x="19657" y="3549"/>
                    </a:cubicBezTo>
                    <a:cubicBezTo>
                      <a:pt x="19157" y="3430"/>
                      <a:pt x="18645" y="3335"/>
                      <a:pt x="18133" y="3239"/>
                    </a:cubicBezTo>
                    <a:cubicBezTo>
                      <a:pt x="17121" y="3049"/>
                      <a:pt x="16121" y="2835"/>
                      <a:pt x="15109" y="2620"/>
                    </a:cubicBezTo>
                    <a:cubicBezTo>
                      <a:pt x="13097" y="2192"/>
                      <a:pt x="11097" y="1763"/>
                      <a:pt x="9073" y="1370"/>
                    </a:cubicBezTo>
                    <a:cubicBezTo>
                      <a:pt x="6156" y="811"/>
                      <a:pt x="3215" y="394"/>
                      <a:pt x="28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41"/>
              <p:cNvSpPr/>
              <p:nvPr/>
            </p:nvSpPr>
            <p:spPr>
              <a:xfrm>
                <a:off x="4848183" y="1332972"/>
                <a:ext cx="232238" cy="130476"/>
              </a:xfrm>
              <a:custGeom>
                <a:avLst/>
                <a:gdLst/>
                <a:ahLst/>
                <a:cxnLst/>
                <a:rect l="l" t="t" r="r" b="b"/>
                <a:pathLst>
                  <a:path w="18885" h="10610" extrusionOk="0">
                    <a:moveTo>
                      <a:pt x="858" y="1"/>
                    </a:moveTo>
                    <a:cubicBezTo>
                      <a:pt x="584" y="548"/>
                      <a:pt x="298" y="1084"/>
                      <a:pt x="1" y="1620"/>
                    </a:cubicBezTo>
                    <a:cubicBezTo>
                      <a:pt x="1382" y="2513"/>
                      <a:pt x="2787" y="3382"/>
                      <a:pt x="4216" y="4192"/>
                    </a:cubicBezTo>
                    <a:cubicBezTo>
                      <a:pt x="5835" y="5109"/>
                      <a:pt x="7502" y="5966"/>
                      <a:pt x="9192" y="6763"/>
                    </a:cubicBezTo>
                    <a:cubicBezTo>
                      <a:pt x="10752" y="7502"/>
                      <a:pt x="12348" y="8168"/>
                      <a:pt x="13955" y="8811"/>
                    </a:cubicBezTo>
                    <a:cubicBezTo>
                      <a:pt x="14764" y="9133"/>
                      <a:pt x="15586" y="9442"/>
                      <a:pt x="16408" y="9752"/>
                    </a:cubicBezTo>
                    <a:cubicBezTo>
                      <a:pt x="16800" y="9895"/>
                      <a:pt x="17205" y="10050"/>
                      <a:pt x="17610" y="10192"/>
                    </a:cubicBezTo>
                    <a:cubicBezTo>
                      <a:pt x="18015" y="10347"/>
                      <a:pt x="18455" y="10466"/>
                      <a:pt x="18884" y="10609"/>
                    </a:cubicBezTo>
                    <a:cubicBezTo>
                      <a:pt x="18515" y="10371"/>
                      <a:pt x="18158" y="10109"/>
                      <a:pt x="17777" y="9883"/>
                    </a:cubicBezTo>
                    <a:cubicBezTo>
                      <a:pt x="17408" y="9645"/>
                      <a:pt x="17027" y="9395"/>
                      <a:pt x="16646" y="9169"/>
                    </a:cubicBezTo>
                    <a:cubicBezTo>
                      <a:pt x="15896" y="8692"/>
                      <a:pt x="15145" y="8216"/>
                      <a:pt x="14395" y="7752"/>
                    </a:cubicBezTo>
                    <a:cubicBezTo>
                      <a:pt x="12895" y="6787"/>
                      <a:pt x="11395" y="5835"/>
                      <a:pt x="9871" y="4906"/>
                    </a:cubicBezTo>
                    <a:cubicBezTo>
                      <a:pt x="8347" y="3977"/>
                      <a:pt x="6787" y="3073"/>
                      <a:pt x="5216" y="2227"/>
                    </a:cubicBezTo>
                    <a:cubicBezTo>
                      <a:pt x="3775" y="1453"/>
                      <a:pt x="2322" y="715"/>
                      <a:pt x="858"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2185;p41"/>
              <p:cNvSpPr/>
              <p:nvPr/>
            </p:nvSpPr>
            <p:spPr>
              <a:xfrm>
                <a:off x="4139084" y="1047314"/>
                <a:ext cx="135162" cy="56532"/>
              </a:xfrm>
              <a:custGeom>
                <a:avLst/>
                <a:gdLst/>
                <a:ahLst/>
                <a:cxnLst/>
                <a:rect l="l" t="t" r="r" b="b"/>
                <a:pathLst>
                  <a:path w="10991" h="4597" extrusionOk="0">
                    <a:moveTo>
                      <a:pt x="1" y="1"/>
                    </a:moveTo>
                    <a:lnTo>
                      <a:pt x="1" y="1"/>
                    </a:lnTo>
                    <a:cubicBezTo>
                      <a:pt x="1191" y="644"/>
                      <a:pt x="2382" y="1275"/>
                      <a:pt x="3620" y="1858"/>
                    </a:cubicBezTo>
                    <a:cubicBezTo>
                      <a:pt x="4847" y="2430"/>
                      <a:pt x="6097" y="2989"/>
                      <a:pt x="7359" y="3489"/>
                    </a:cubicBezTo>
                    <a:cubicBezTo>
                      <a:pt x="8359" y="3894"/>
                      <a:pt x="9383" y="4251"/>
                      <a:pt x="10419" y="4597"/>
                    </a:cubicBezTo>
                    <a:cubicBezTo>
                      <a:pt x="10585" y="4013"/>
                      <a:pt x="10776" y="3454"/>
                      <a:pt x="10990" y="2882"/>
                    </a:cubicBezTo>
                    <a:cubicBezTo>
                      <a:pt x="10621" y="2739"/>
                      <a:pt x="10252" y="2596"/>
                      <a:pt x="9871" y="2465"/>
                    </a:cubicBezTo>
                    <a:cubicBezTo>
                      <a:pt x="8597" y="2001"/>
                      <a:pt x="7287" y="1608"/>
                      <a:pt x="5978" y="1251"/>
                    </a:cubicBezTo>
                    <a:cubicBezTo>
                      <a:pt x="4001" y="727"/>
                      <a:pt x="2013" y="32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6" name="Google Shape;2186;p41"/>
              <p:cNvSpPr/>
              <p:nvPr/>
            </p:nvSpPr>
            <p:spPr>
              <a:xfrm>
                <a:off x="4780682" y="1416288"/>
                <a:ext cx="180699" cy="194165"/>
              </a:xfrm>
              <a:custGeom>
                <a:avLst/>
                <a:gdLst/>
                <a:ahLst/>
                <a:cxnLst/>
                <a:rect l="l" t="t" r="r" b="b"/>
                <a:pathLst>
                  <a:path w="14694" h="15789" extrusionOk="0">
                    <a:moveTo>
                      <a:pt x="1573" y="0"/>
                    </a:moveTo>
                    <a:cubicBezTo>
                      <a:pt x="1073" y="524"/>
                      <a:pt x="549" y="1024"/>
                      <a:pt x="1" y="1489"/>
                    </a:cubicBezTo>
                    <a:lnTo>
                      <a:pt x="299" y="1870"/>
                    </a:lnTo>
                    <a:cubicBezTo>
                      <a:pt x="1263" y="3096"/>
                      <a:pt x="2263" y="4310"/>
                      <a:pt x="3311" y="5477"/>
                    </a:cubicBezTo>
                    <a:cubicBezTo>
                      <a:pt x="4347" y="6644"/>
                      <a:pt x="5430" y="7787"/>
                      <a:pt x="6537" y="8894"/>
                    </a:cubicBezTo>
                    <a:cubicBezTo>
                      <a:pt x="7645" y="10014"/>
                      <a:pt x="8812" y="11109"/>
                      <a:pt x="10014" y="12133"/>
                    </a:cubicBezTo>
                    <a:cubicBezTo>
                      <a:pt x="10764" y="12776"/>
                      <a:pt x="11538" y="13395"/>
                      <a:pt x="12324" y="14002"/>
                    </a:cubicBezTo>
                    <a:cubicBezTo>
                      <a:pt x="13098" y="14621"/>
                      <a:pt x="13907" y="15181"/>
                      <a:pt x="14693" y="15788"/>
                    </a:cubicBezTo>
                    <a:cubicBezTo>
                      <a:pt x="14265" y="15169"/>
                      <a:pt x="13836" y="14550"/>
                      <a:pt x="13384" y="13954"/>
                    </a:cubicBezTo>
                    <a:cubicBezTo>
                      <a:pt x="12931" y="13359"/>
                      <a:pt x="12479" y="12776"/>
                      <a:pt x="12014" y="12204"/>
                    </a:cubicBezTo>
                    <a:cubicBezTo>
                      <a:pt x="11074" y="11037"/>
                      <a:pt x="10121" y="9883"/>
                      <a:pt x="9216" y="8692"/>
                    </a:cubicBezTo>
                    <a:cubicBezTo>
                      <a:pt x="7335" y="6180"/>
                      <a:pt x="5299" y="3798"/>
                      <a:pt x="3120" y="1548"/>
                    </a:cubicBezTo>
                    <a:cubicBezTo>
                      <a:pt x="2608" y="1024"/>
                      <a:pt x="2096" y="512"/>
                      <a:pt x="157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41"/>
              <p:cNvSpPr/>
              <p:nvPr/>
            </p:nvSpPr>
            <p:spPr>
              <a:xfrm>
                <a:off x="4182863" y="778638"/>
                <a:ext cx="180699" cy="194165"/>
              </a:xfrm>
              <a:custGeom>
                <a:avLst/>
                <a:gdLst/>
                <a:ahLst/>
                <a:cxnLst/>
                <a:rect l="l" t="t" r="r" b="b"/>
                <a:pathLst>
                  <a:path w="14694" h="15789" extrusionOk="0">
                    <a:moveTo>
                      <a:pt x="1" y="1"/>
                    </a:moveTo>
                    <a:lnTo>
                      <a:pt x="1" y="1"/>
                    </a:lnTo>
                    <a:cubicBezTo>
                      <a:pt x="429" y="620"/>
                      <a:pt x="846" y="1239"/>
                      <a:pt x="1299" y="1834"/>
                    </a:cubicBezTo>
                    <a:cubicBezTo>
                      <a:pt x="1751" y="2430"/>
                      <a:pt x="2203" y="3013"/>
                      <a:pt x="2680" y="3596"/>
                    </a:cubicBezTo>
                    <a:cubicBezTo>
                      <a:pt x="3608" y="4763"/>
                      <a:pt x="4561" y="5906"/>
                      <a:pt x="5466" y="7109"/>
                    </a:cubicBezTo>
                    <a:cubicBezTo>
                      <a:pt x="7347" y="9609"/>
                      <a:pt x="9395" y="11990"/>
                      <a:pt x="11574" y="14253"/>
                    </a:cubicBezTo>
                    <a:cubicBezTo>
                      <a:pt x="12074" y="14765"/>
                      <a:pt x="12598" y="15276"/>
                      <a:pt x="13110" y="15788"/>
                    </a:cubicBezTo>
                    <a:cubicBezTo>
                      <a:pt x="13621" y="15265"/>
                      <a:pt x="14145" y="14765"/>
                      <a:pt x="14693" y="14300"/>
                    </a:cubicBezTo>
                    <a:lnTo>
                      <a:pt x="14395" y="13919"/>
                    </a:lnTo>
                    <a:cubicBezTo>
                      <a:pt x="13419" y="12693"/>
                      <a:pt x="12431" y="11478"/>
                      <a:pt x="11383" y="10312"/>
                    </a:cubicBezTo>
                    <a:cubicBezTo>
                      <a:pt x="10335" y="9145"/>
                      <a:pt x="9252" y="8002"/>
                      <a:pt x="8145" y="6894"/>
                    </a:cubicBezTo>
                    <a:cubicBezTo>
                      <a:pt x="7037" y="5775"/>
                      <a:pt x="5882" y="4680"/>
                      <a:pt x="4680" y="3656"/>
                    </a:cubicBezTo>
                    <a:cubicBezTo>
                      <a:pt x="3918" y="3013"/>
                      <a:pt x="3144" y="2394"/>
                      <a:pt x="2370" y="1787"/>
                    </a:cubicBezTo>
                    <a:cubicBezTo>
                      <a:pt x="1596" y="1168"/>
                      <a:pt x="787"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41"/>
              <p:cNvSpPr/>
              <p:nvPr/>
            </p:nvSpPr>
            <p:spPr>
              <a:xfrm>
                <a:off x="4340407" y="684931"/>
                <a:ext cx="114662" cy="224479"/>
              </a:xfrm>
              <a:custGeom>
                <a:avLst/>
                <a:gdLst/>
                <a:ahLst/>
                <a:cxnLst/>
                <a:rect l="l" t="t" r="r" b="b"/>
                <a:pathLst>
                  <a:path w="9324" h="18254" extrusionOk="0">
                    <a:moveTo>
                      <a:pt x="1" y="1"/>
                    </a:moveTo>
                    <a:lnTo>
                      <a:pt x="1" y="1"/>
                    </a:lnTo>
                    <a:cubicBezTo>
                      <a:pt x="227" y="882"/>
                      <a:pt x="465" y="1763"/>
                      <a:pt x="739" y="2632"/>
                    </a:cubicBezTo>
                    <a:cubicBezTo>
                      <a:pt x="1037" y="3549"/>
                      <a:pt x="1370" y="4466"/>
                      <a:pt x="1703" y="5371"/>
                    </a:cubicBezTo>
                    <a:cubicBezTo>
                      <a:pt x="2346" y="7133"/>
                      <a:pt x="3061" y="8871"/>
                      <a:pt x="3787" y="10597"/>
                    </a:cubicBezTo>
                    <a:cubicBezTo>
                      <a:pt x="4513" y="12324"/>
                      <a:pt x="5240" y="14050"/>
                      <a:pt x="6073" y="15729"/>
                    </a:cubicBezTo>
                    <a:cubicBezTo>
                      <a:pt x="6490" y="16574"/>
                      <a:pt x="6918" y="17420"/>
                      <a:pt x="7359" y="18253"/>
                    </a:cubicBezTo>
                    <a:cubicBezTo>
                      <a:pt x="8002" y="17943"/>
                      <a:pt x="8657" y="17646"/>
                      <a:pt x="9323" y="17384"/>
                    </a:cubicBezTo>
                    <a:cubicBezTo>
                      <a:pt x="8716" y="15824"/>
                      <a:pt x="8073" y="14288"/>
                      <a:pt x="7347" y="12788"/>
                    </a:cubicBezTo>
                    <a:cubicBezTo>
                      <a:pt x="6537" y="11097"/>
                      <a:pt x="5668" y="9442"/>
                      <a:pt x="4775" y="7799"/>
                    </a:cubicBezTo>
                    <a:cubicBezTo>
                      <a:pt x="4049" y="6454"/>
                      <a:pt x="3299" y="5120"/>
                      <a:pt x="2501" y="3811"/>
                    </a:cubicBezTo>
                    <a:cubicBezTo>
                      <a:pt x="2108" y="3144"/>
                      <a:pt x="1715" y="2489"/>
                      <a:pt x="1287" y="1846"/>
                    </a:cubicBezTo>
                    <a:cubicBezTo>
                      <a:pt x="858" y="1215"/>
                      <a:pt x="441"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41"/>
              <p:cNvSpPr/>
              <p:nvPr/>
            </p:nvSpPr>
            <p:spPr>
              <a:xfrm>
                <a:off x="4472187" y="794157"/>
                <a:ext cx="34716" cy="95035"/>
              </a:xfrm>
              <a:custGeom>
                <a:avLst/>
                <a:gdLst/>
                <a:ahLst/>
                <a:cxnLst/>
                <a:rect l="l" t="t" r="r" b="b"/>
                <a:pathLst>
                  <a:path w="2823" h="7728" extrusionOk="0">
                    <a:moveTo>
                      <a:pt x="0" y="1"/>
                    </a:moveTo>
                    <a:cubicBezTo>
                      <a:pt x="84" y="2501"/>
                      <a:pt x="358" y="5001"/>
                      <a:pt x="810" y="7466"/>
                    </a:cubicBezTo>
                    <a:cubicBezTo>
                      <a:pt x="834" y="7561"/>
                      <a:pt x="846" y="7645"/>
                      <a:pt x="870" y="7728"/>
                    </a:cubicBezTo>
                    <a:cubicBezTo>
                      <a:pt x="1513" y="7537"/>
                      <a:pt x="2156" y="7383"/>
                      <a:pt x="2822" y="7240"/>
                    </a:cubicBezTo>
                    <a:cubicBezTo>
                      <a:pt x="2810" y="7180"/>
                      <a:pt x="2787" y="7121"/>
                      <a:pt x="2763" y="7073"/>
                    </a:cubicBezTo>
                    <a:cubicBezTo>
                      <a:pt x="1989" y="4668"/>
                      <a:pt x="965" y="2370"/>
                      <a:pt x="12" y="37"/>
                    </a:cubicBezTo>
                    <a:lnTo>
                      <a:pt x="0"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41"/>
              <p:cNvSpPr/>
              <p:nvPr/>
            </p:nvSpPr>
            <p:spPr>
              <a:xfrm>
                <a:off x="4187254" y="1305303"/>
                <a:ext cx="95330" cy="47739"/>
              </a:xfrm>
              <a:custGeom>
                <a:avLst/>
                <a:gdLst/>
                <a:ahLst/>
                <a:cxnLst/>
                <a:rect l="l" t="t" r="r" b="b"/>
                <a:pathLst>
                  <a:path w="7752" h="3882" extrusionOk="0">
                    <a:moveTo>
                      <a:pt x="7038" y="0"/>
                    </a:moveTo>
                    <a:cubicBezTo>
                      <a:pt x="6716" y="155"/>
                      <a:pt x="6395" y="298"/>
                      <a:pt x="6085" y="465"/>
                    </a:cubicBezTo>
                    <a:cubicBezTo>
                      <a:pt x="5025" y="1001"/>
                      <a:pt x="3990" y="1572"/>
                      <a:pt x="2977" y="2167"/>
                    </a:cubicBezTo>
                    <a:cubicBezTo>
                      <a:pt x="1977" y="2739"/>
                      <a:pt x="989" y="3310"/>
                      <a:pt x="1" y="3882"/>
                    </a:cubicBezTo>
                    <a:cubicBezTo>
                      <a:pt x="2311" y="3453"/>
                      <a:pt x="4585" y="2858"/>
                      <a:pt x="6799" y="2084"/>
                    </a:cubicBezTo>
                    <a:cubicBezTo>
                      <a:pt x="7121" y="1965"/>
                      <a:pt x="7442" y="1846"/>
                      <a:pt x="7752" y="1727"/>
                    </a:cubicBezTo>
                    <a:cubicBezTo>
                      <a:pt x="7502" y="1167"/>
                      <a:pt x="7264" y="584"/>
                      <a:pt x="7038"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41"/>
              <p:cNvSpPr/>
              <p:nvPr/>
            </p:nvSpPr>
            <p:spPr>
              <a:xfrm>
                <a:off x="4104824" y="1358010"/>
                <a:ext cx="209242" cy="147312"/>
              </a:xfrm>
              <a:custGeom>
                <a:avLst/>
                <a:gdLst/>
                <a:ahLst/>
                <a:cxnLst/>
                <a:rect l="l" t="t" r="r" b="b"/>
                <a:pathLst>
                  <a:path w="17015" h="11979" extrusionOk="0">
                    <a:moveTo>
                      <a:pt x="15800" y="1"/>
                    </a:moveTo>
                    <a:cubicBezTo>
                      <a:pt x="13681" y="1334"/>
                      <a:pt x="11597" y="2751"/>
                      <a:pt x="9609" y="4299"/>
                    </a:cubicBezTo>
                    <a:cubicBezTo>
                      <a:pt x="7335" y="6061"/>
                      <a:pt x="5108" y="7918"/>
                      <a:pt x="2870" y="9740"/>
                    </a:cubicBezTo>
                    <a:cubicBezTo>
                      <a:pt x="1941" y="10502"/>
                      <a:pt x="989" y="11264"/>
                      <a:pt x="1" y="11966"/>
                    </a:cubicBezTo>
                    <a:cubicBezTo>
                      <a:pt x="1" y="11966"/>
                      <a:pt x="1" y="11978"/>
                      <a:pt x="1" y="11978"/>
                    </a:cubicBezTo>
                    <a:cubicBezTo>
                      <a:pt x="1370" y="11490"/>
                      <a:pt x="2739" y="10990"/>
                      <a:pt x="4073" y="10407"/>
                    </a:cubicBezTo>
                    <a:cubicBezTo>
                      <a:pt x="5394" y="9823"/>
                      <a:pt x="6692" y="9169"/>
                      <a:pt x="7954" y="8454"/>
                    </a:cubicBezTo>
                    <a:cubicBezTo>
                      <a:pt x="9228" y="7728"/>
                      <a:pt x="10466" y="6954"/>
                      <a:pt x="11657" y="6121"/>
                    </a:cubicBezTo>
                    <a:cubicBezTo>
                      <a:pt x="12336" y="5632"/>
                      <a:pt x="13014" y="5156"/>
                      <a:pt x="13669" y="4632"/>
                    </a:cubicBezTo>
                    <a:cubicBezTo>
                      <a:pt x="14241" y="4180"/>
                      <a:pt x="14800" y="3715"/>
                      <a:pt x="15360" y="3251"/>
                    </a:cubicBezTo>
                    <a:cubicBezTo>
                      <a:pt x="15919" y="2787"/>
                      <a:pt x="16467" y="2311"/>
                      <a:pt x="17015" y="1834"/>
                    </a:cubicBezTo>
                    <a:cubicBezTo>
                      <a:pt x="16586" y="1239"/>
                      <a:pt x="16181" y="632"/>
                      <a:pt x="1580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41"/>
              <p:cNvSpPr/>
              <p:nvPr/>
            </p:nvSpPr>
            <p:spPr>
              <a:xfrm>
                <a:off x="4063824" y="925790"/>
                <a:ext cx="232238" cy="130464"/>
              </a:xfrm>
              <a:custGeom>
                <a:avLst/>
                <a:gdLst/>
                <a:ahLst/>
                <a:cxnLst/>
                <a:rect l="l" t="t" r="r" b="b"/>
                <a:pathLst>
                  <a:path w="18885" h="10609" extrusionOk="0">
                    <a:moveTo>
                      <a:pt x="1" y="1"/>
                    </a:moveTo>
                    <a:lnTo>
                      <a:pt x="1" y="1"/>
                    </a:lnTo>
                    <a:cubicBezTo>
                      <a:pt x="370" y="239"/>
                      <a:pt x="727" y="489"/>
                      <a:pt x="1108" y="727"/>
                    </a:cubicBezTo>
                    <a:cubicBezTo>
                      <a:pt x="1477" y="965"/>
                      <a:pt x="1858" y="1203"/>
                      <a:pt x="2227" y="1441"/>
                    </a:cubicBezTo>
                    <a:cubicBezTo>
                      <a:pt x="2978" y="1906"/>
                      <a:pt x="3728" y="2382"/>
                      <a:pt x="4478" y="2858"/>
                    </a:cubicBezTo>
                    <a:cubicBezTo>
                      <a:pt x="5990" y="3811"/>
                      <a:pt x="7490" y="4775"/>
                      <a:pt x="9014" y="5692"/>
                    </a:cubicBezTo>
                    <a:cubicBezTo>
                      <a:pt x="10538" y="6620"/>
                      <a:pt x="12086" y="7537"/>
                      <a:pt x="13669" y="8371"/>
                    </a:cubicBezTo>
                    <a:cubicBezTo>
                      <a:pt x="15110" y="9156"/>
                      <a:pt x="16563" y="9895"/>
                      <a:pt x="18027" y="10609"/>
                    </a:cubicBezTo>
                    <a:cubicBezTo>
                      <a:pt x="18289" y="10061"/>
                      <a:pt x="18575" y="9514"/>
                      <a:pt x="18884" y="8990"/>
                    </a:cubicBezTo>
                    <a:cubicBezTo>
                      <a:pt x="17491" y="8097"/>
                      <a:pt x="16098" y="7228"/>
                      <a:pt x="14669" y="6418"/>
                    </a:cubicBezTo>
                    <a:cubicBezTo>
                      <a:pt x="13038" y="5489"/>
                      <a:pt x="11383" y="4632"/>
                      <a:pt x="9693" y="3834"/>
                    </a:cubicBezTo>
                    <a:cubicBezTo>
                      <a:pt x="8121" y="3108"/>
                      <a:pt x="6526" y="2429"/>
                      <a:pt x="4930" y="1798"/>
                    </a:cubicBezTo>
                    <a:cubicBezTo>
                      <a:pt x="4109" y="1477"/>
                      <a:pt x="3299" y="1155"/>
                      <a:pt x="2477" y="858"/>
                    </a:cubicBezTo>
                    <a:cubicBezTo>
                      <a:pt x="2073" y="703"/>
                      <a:pt x="1680" y="560"/>
                      <a:pt x="1275" y="405"/>
                    </a:cubicBezTo>
                    <a:cubicBezTo>
                      <a:pt x="870" y="262"/>
                      <a:pt x="418" y="13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41"/>
              <p:cNvSpPr/>
              <p:nvPr/>
            </p:nvSpPr>
            <p:spPr>
              <a:xfrm>
                <a:off x="4022246" y="1248931"/>
                <a:ext cx="240724" cy="70883"/>
              </a:xfrm>
              <a:custGeom>
                <a:avLst/>
                <a:gdLst/>
                <a:ahLst/>
                <a:cxnLst/>
                <a:rect l="l" t="t" r="r" b="b"/>
                <a:pathLst>
                  <a:path w="19575" h="5764" extrusionOk="0">
                    <a:moveTo>
                      <a:pt x="19217" y="1"/>
                    </a:moveTo>
                    <a:cubicBezTo>
                      <a:pt x="18693" y="60"/>
                      <a:pt x="18170" y="132"/>
                      <a:pt x="17646" y="203"/>
                    </a:cubicBezTo>
                    <a:cubicBezTo>
                      <a:pt x="16729" y="322"/>
                      <a:pt x="15812" y="453"/>
                      <a:pt x="14907" y="608"/>
                    </a:cubicBezTo>
                    <a:cubicBezTo>
                      <a:pt x="14002" y="774"/>
                      <a:pt x="13121" y="977"/>
                      <a:pt x="12228" y="1227"/>
                    </a:cubicBezTo>
                    <a:cubicBezTo>
                      <a:pt x="10430" y="1727"/>
                      <a:pt x="8656" y="2334"/>
                      <a:pt x="6894" y="2977"/>
                    </a:cubicBezTo>
                    <a:cubicBezTo>
                      <a:pt x="5823" y="3382"/>
                      <a:pt x="4763" y="3799"/>
                      <a:pt x="3703" y="4227"/>
                    </a:cubicBezTo>
                    <a:cubicBezTo>
                      <a:pt x="3191" y="4430"/>
                      <a:pt x="2691" y="4644"/>
                      <a:pt x="2179" y="4870"/>
                    </a:cubicBezTo>
                    <a:cubicBezTo>
                      <a:pt x="1679" y="5085"/>
                      <a:pt x="1179" y="5299"/>
                      <a:pt x="667" y="5501"/>
                    </a:cubicBezTo>
                    <a:lnTo>
                      <a:pt x="691" y="5489"/>
                    </a:lnTo>
                    <a:lnTo>
                      <a:pt x="691" y="5489"/>
                    </a:lnTo>
                    <a:cubicBezTo>
                      <a:pt x="465" y="5573"/>
                      <a:pt x="239" y="5668"/>
                      <a:pt x="1" y="5763"/>
                    </a:cubicBezTo>
                    <a:cubicBezTo>
                      <a:pt x="453" y="5716"/>
                      <a:pt x="894" y="5656"/>
                      <a:pt x="1346" y="5608"/>
                    </a:cubicBezTo>
                    <a:cubicBezTo>
                      <a:pt x="1787" y="5561"/>
                      <a:pt x="2275" y="5513"/>
                      <a:pt x="2751" y="5466"/>
                    </a:cubicBezTo>
                    <a:cubicBezTo>
                      <a:pt x="3680" y="5358"/>
                      <a:pt x="4608" y="5216"/>
                      <a:pt x="5525" y="5049"/>
                    </a:cubicBezTo>
                    <a:cubicBezTo>
                      <a:pt x="7371" y="4739"/>
                      <a:pt x="9204" y="4334"/>
                      <a:pt x="11026" y="3930"/>
                    </a:cubicBezTo>
                    <a:cubicBezTo>
                      <a:pt x="12824" y="3525"/>
                      <a:pt x="14621" y="3120"/>
                      <a:pt x="16395" y="2620"/>
                    </a:cubicBezTo>
                    <a:cubicBezTo>
                      <a:pt x="17455" y="2322"/>
                      <a:pt x="18515" y="2013"/>
                      <a:pt x="19574" y="1691"/>
                    </a:cubicBezTo>
                    <a:cubicBezTo>
                      <a:pt x="19432" y="1144"/>
                      <a:pt x="19324" y="572"/>
                      <a:pt x="1921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41"/>
              <p:cNvSpPr/>
              <p:nvPr/>
            </p:nvSpPr>
            <p:spPr>
              <a:xfrm>
                <a:off x="4224736" y="1433271"/>
                <a:ext cx="159314" cy="198408"/>
              </a:xfrm>
              <a:custGeom>
                <a:avLst/>
                <a:gdLst/>
                <a:ahLst/>
                <a:cxnLst/>
                <a:rect l="l" t="t" r="r" b="b"/>
                <a:pathLst>
                  <a:path w="12955" h="16134" extrusionOk="0">
                    <a:moveTo>
                      <a:pt x="11157" y="1"/>
                    </a:moveTo>
                    <a:cubicBezTo>
                      <a:pt x="10717" y="453"/>
                      <a:pt x="10288" y="917"/>
                      <a:pt x="9871" y="1382"/>
                    </a:cubicBezTo>
                    <a:cubicBezTo>
                      <a:pt x="8835" y="2537"/>
                      <a:pt x="7871" y="3751"/>
                      <a:pt x="6966" y="5013"/>
                    </a:cubicBezTo>
                    <a:cubicBezTo>
                      <a:pt x="5263" y="7347"/>
                      <a:pt x="3644" y="9752"/>
                      <a:pt x="2180" y="12240"/>
                    </a:cubicBezTo>
                    <a:cubicBezTo>
                      <a:pt x="1799" y="12883"/>
                      <a:pt x="1430" y="13526"/>
                      <a:pt x="1072" y="14181"/>
                    </a:cubicBezTo>
                    <a:cubicBezTo>
                      <a:pt x="715" y="14836"/>
                      <a:pt x="370" y="15491"/>
                      <a:pt x="1" y="16133"/>
                    </a:cubicBezTo>
                    <a:cubicBezTo>
                      <a:pt x="513" y="15633"/>
                      <a:pt x="1049" y="15169"/>
                      <a:pt x="1584" y="14681"/>
                    </a:cubicBezTo>
                    <a:cubicBezTo>
                      <a:pt x="2108" y="14193"/>
                      <a:pt x="2620" y="13693"/>
                      <a:pt x="3144" y="13193"/>
                    </a:cubicBezTo>
                    <a:cubicBezTo>
                      <a:pt x="4168" y="12181"/>
                      <a:pt x="5144" y="11121"/>
                      <a:pt x="6109" y="10049"/>
                    </a:cubicBezTo>
                    <a:cubicBezTo>
                      <a:pt x="7061" y="8978"/>
                      <a:pt x="8002" y="7859"/>
                      <a:pt x="8931" y="6751"/>
                    </a:cubicBezTo>
                    <a:cubicBezTo>
                      <a:pt x="9931" y="5561"/>
                      <a:pt x="10895" y="4346"/>
                      <a:pt x="11800" y="3084"/>
                    </a:cubicBezTo>
                    <a:cubicBezTo>
                      <a:pt x="12193" y="2537"/>
                      <a:pt x="12574" y="2001"/>
                      <a:pt x="12955" y="1441"/>
                    </a:cubicBezTo>
                    <a:cubicBezTo>
                      <a:pt x="12336" y="1001"/>
                      <a:pt x="11729" y="512"/>
                      <a:pt x="111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41"/>
              <p:cNvSpPr/>
              <p:nvPr/>
            </p:nvSpPr>
            <p:spPr>
              <a:xfrm>
                <a:off x="4001020" y="1100758"/>
                <a:ext cx="259465" cy="49350"/>
              </a:xfrm>
              <a:custGeom>
                <a:avLst/>
                <a:gdLst/>
                <a:ahLst/>
                <a:cxnLst/>
                <a:rect l="l" t="t" r="r" b="b"/>
                <a:pathLst>
                  <a:path w="21099" h="4013" extrusionOk="0">
                    <a:moveTo>
                      <a:pt x="1488" y="0"/>
                    </a:moveTo>
                    <a:cubicBezTo>
                      <a:pt x="988" y="24"/>
                      <a:pt x="500" y="60"/>
                      <a:pt x="0" y="96"/>
                    </a:cubicBezTo>
                    <a:cubicBezTo>
                      <a:pt x="488" y="215"/>
                      <a:pt x="965" y="346"/>
                      <a:pt x="1441" y="465"/>
                    </a:cubicBezTo>
                    <a:cubicBezTo>
                      <a:pt x="1929" y="584"/>
                      <a:pt x="2453" y="679"/>
                      <a:pt x="2965" y="774"/>
                    </a:cubicBezTo>
                    <a:cubicBezTo>
                      <a:pt x="3977" y="965"/>
                      <a:pt x="4989" y="1191"/>
                      <a:pt x="5989" y="1405"/>
                    </a:cubicBezTo>
                    <a:cubicBezTo>
                      <a:pt x="8001" y="1834"/>
                      <a:pt x="10013" y="2263"/>
                      <a:pt x="12037" y="2656"/>
                    </a:cubicBezTo>
                    <a:cubicBezTo>
                      <a:pt x="14954" y="3203"/>
                      <a:pt x="17883" y="3620"/>
                      <a:pt x="20824" y="4013"/>
                    </a:cubicBezTo>
                    <a:cubicBezTo>
                      <a:pt x="20896" y="3465"/>
                      <a:pt x="20991" y="2918"/>
                      <a:pt x="21098" y="2382"/>
                    </a:cubicBezTo>
                    <a:cubicBezTo>
                      <a:pt x="20134" y="2132"/>
                      <a:pt x="19169" y="1905"/>
                      <a:pt x="18205" y="1679"/>
                    </a:cubicBezTo>
                    <a:cubicBezTo>
                      <a:pt x="14216" y="786"/>
                      <a:pt x="10120" y="358"/>
                      <a:pt x="6037" y="143"/>
                    </a:cubicBezTo>
                    <a:cubicBezTo>
                      <a:pt x="5037" y="84"/>
                      <a:pt x="4036" y="48"/>
                      <a:pt x="3036" y="12"/>
                    </a:cubicBezTo>
                    <a:cubicBezTo>
                      <a:pt x="2703" y="0"/>
                      <a:pt x="2370" y="0"/>
                      <a:pt x="203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41"/>
              <p:cNvSpPr/>
              <p:nvPr/>
            </p:nvSpPr>
            <p:spPr>
              <a:xfrm>
                <a:off x="4281994" y="904564"/>
                <a:ext cx="580110" cy="580110"/>
              </a:xfrm>
              <a:custGeom>
                <a:avLst/>
                <a:gdLst/>
                <a:ahLst/>
                <a:cxnLst/>
                <a:rect l="l" t="t" r="r" b="b"/>
                <a:pathLst>
                  <a:path w="47173" h="47173" extrusionOk="0">
                    <a:moveTo>
                      <a:pt x="23587" y="893"/>
                    </a:moveTo>
                    <a:cubicBezTo>
                      <a:pt x="36100" y="893"/>
                      <a:pt x="46280" y="11073"/>
                      <a:pt x="46280" y="23586"/>
                    </a:cubicBezTo>
                    <a:cubicBezTo>
                      <a:pt x="46280" y="36100"/>
                      <a:pt x="36100" y="46280"/>
                      <a:pt x="23587" y="46280"/>
                    </a:cubicBezTo>
                    <a:cubicBezTo>
                      <a:pt x="11073" y="46280"/>
                      <a:pt x="893" y="36100"/>
                      <a:pt x="893" y="23586"/>
                    </a:cubicBezTo>
                    <a:cubicBezTo>
                      <a:pt x="893" y="11061"/>
                      <a:pt x="11073" y="893"/>
                      <a:pt x="23587" y="893"/>
                    </a:cubicBezTo>
                    <a:close/>
                    <a:moveTo>
                      <a:pt x="23587" y="0"/>
                    </a:moveTo>
                    <a:cubicBezTo>
                      <a:pt x="10585" y="0"/>
                      <a:pt x="0" y="10585"/>
                      <a:pt x="0" y="23586"/>
                    </a:cubicBezTo>
                    <a:cubicBezTo>
                      <a:pt x="0" y="36588"/>
                      <a:pt x="10585" y="47173"/>
                      <a:pt x="23587" y="47173"/>
                    </a:cubicBezTo>
                    <a:cubicBezTo>
                      <a:pt x="36600" y="47173"/>
                      <a:pt x="47173" y="36588"/>
                      <a:pt x="47173" y="23586"/>
                    </a:cubicBezTo>
                    <a:cubicBezTo>
                      <a:pt x="47173" y="10573"/>
                      <a:pt x="36588" y="0"/>
                      <a:pt x="2358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197" name="Google Shape;2197;p41"/>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sp>
        <p:nvSpPr>
          <p:cNvPr id="2198" name="Google Shape;2198;p41"/>
          <p:cNvSpPr txBox="1"/>
          <p:nvPr/>
        </p:nvSpPr>
        <p:spPr>
          <a:xfrm>
            <a:off x="2288250" y="1105175"/>
            <a:ext cx="4567500" cy="27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Henny Penny"/>
                <a:ea typeface="Henny Penny"/>
                <a:cs typeface="Henny Penny"/>
                <a:sym typeface="Henny Penny"/>
              </a:rPr>
              <a:t>DIARY’S DEATH</a:t>
            </a:r>
            <a:endParaRPr sz="1800">
              <a:solidFill>
                <a:schemeClr val="lt1"/>
              </a:solidFill>
              <a:latin typeface="Henny Penny"/>
              <a:ea typeface="Henny Penny"/>
              <a:cs typeface="Henny Penny"/>
              <a:sym typeface="Henny Penny"/>
            </a:endParaRPr>
          </a:p>
        </p:txBody>
      </p:sp>
      <p:graphicFrame>
        <p:nvGraphicFramePr>
          <p:cNvPr id="2199" name="Google Shape;2199;p41"/>
          <p:cNvGraphicFramePr/>
          <p:nvPr/>
        </p:nvGraphicFramePr>
        <p:xfrm>
          <a:off x="720000" y="1555520"/>
          <a:ext cx="3000000" cy="3000000"/>
        </p:xfrm>
        <a:graphic>
          <a:graphicData uri="http://schemas.openxmlformats.org/drawingml/2006/table">
            <a:tbl>
              <a:tblPr>
                <a:noFill/>
                <a:tableStyleId>{2D360F45-98CE-4AF8-84D1-86860337370E}</a:tableStyleId>
              </a:tblPr>
              <a:tblGrid>
                <a:gridCol w="765500">
                  <a:extLst>
                    <a:ext uri="{9D8B030D-6E8A-4147-A177-3AD203B41FA5}">
                      <a16:colId xmlns:a16="http://schemas.microsoft.com/office/drawing/2014/main" val="20000"/>
                    </a:ext>
                  </a:extLst>
                </a:gridCol>
                <a:gridCol w="4271200">
                  <a:extLst>
                    <a:ext uri="{9D8B030D-6E8A-4147-A177-3AD203B41FA5}">
                      <a16:colId xmlns:a16="http://schemas.microsoft.com/office/drawing/2014/main" val="20001"/>
                    </a:ext>
                  </a:extLst>
                </a:gridCol>
                <a:gridCol w="1926000">
                  <a:extLst>
                    <a:ext uri="{9D8B030D-6E8A-4147-A177-3AD203B41FA5}">
                      <a16:colId xmlns:a16="http://schemas.microsoft.com/office/drawing/2014/main" val="20002"/>
                    </a:ext>
                  </a:extLst>
                </a:gridCol>
                <a:gridCol w="741300">
                  <a:extLst>
                    <a:ext uri="{9D8B030D-6E8A-4147-A177-3AD203B41FA5}">
                      <a16:colId xmlns:a16="http://schemas.microsoft.com/office/drawing/2014/main" val="20003"/>
                    </a:ext>
                  </a:extLst>
                </a:gridCol>
              </a:tblGrid>
              <a:tr h="512525">
                <a:tc>
                  <a:txBody>
                    <a:bodyPr/>
                    <a:lstStyle/>
                    <a:p>
                      <a:pPr marL="0" lvl="0" indent="0" algn="ctr" rtl="0">
                        <a:spcBef>
                          <a:spcPts val="0"/>
                        </a:spcBef>
                        <a:spcAft>
                          <a:spcPts val="0"/>
                        </a:spcAft>
                        <a:buNone/>
                      </a:pP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alpha val="0"/>
                        </a:schemeClr>
                      </a:solidFill>
                      <a:prstDash val="solid"/>
                      <a:round/>
                      <a:headEnd type="none" w="sm" len="sm"/>
                      <a:tailEnd type="none" w="sm" len="sm"/>
                    </a:lnL>
                    <a:lnR w="19050" cap="flat" cmpd="sng">
                      <a:solidFill>
                        <a:schemeClr val="lt1">
                          <a:alpha val="0"/>
                        </a:schemeClr>
                      </a:solidFill>
                      <a:prstDash val="solid"/>
                      <a:round/>
                      <a:headEnd type="none" w="sm" len="sm"/>
                      <a:tailEnd type="none" w="sm" len="sm"/>
                    </a:lnR>
                    <a:lnT w="19050" cap="flat" cmpd="sng">
                      <a:solidFill>
                        <a:schemeClr val="lt1">
                          <a:alpha val="0"/>
                        </a:schemeClr>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sz="1600">
                          <a:solidFill>
                            <a:schemeClr val="lt1"/>
                          </a:solidFill>
                          <a:latin typeface="Henny Penny"/>
                          <a:ea typeface="Henny Penny"/>
                          <a:cs typeface="Henny Penny"/>
                          <a:sym typeface="Henny Penny"/>
                        </a:rPr>
                        <a:t>DESCRIPTION</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alpha val="0"/>
                        </a:schemeClr>
                      </a:solidFill>
                      <a:prstDash val="solid"/>
                      <a:round/>
                      <a:headEnd type="none" w="sm" len="sm"/>
                      <a:tailEnd type="none" w="sm" len="sm"/>
                    </a:lnL>
                    <a:lnR w="19050" cap="flat" cmpd="sng">
                      <a:solidFill>
                        <a:schemeClr val="lt1">
                          <a:alpha val="0"/>
                        </a:schemeClr>
                      </a:solidFill>
                      <a:prstDash val="solid"/>
                      <a:round/>
                      <a:headEnd type="none" w="sm" len="sm"/>
                      <a:tailEnd type="none" w="sm" len="sm"/>
                    </a:lnR>
                    <a:lnT w="19050" cap="flat" cmpd="sng">
                      <a:solidFill>
                        <a:schemeClr val="lt1">
                          <a:alpha val="0"/>
                        </a:schemeClr>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NAME</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alpha val="0"/>
                        </a:schemeClr>
                      </a:solidFill>
                      <a:prstDash val="solid"/>
                      <a:round/>
                      <a:headEnd type="none" w="sm" len="sm"/>
                      <a:tailEnd type="none" w="sm" len="sm"/>
                    </a:lnL>
                    <a:lnR w="19050" cap="flat" cmpd="sng">
                      <a:solidFill>
                        <a:schemeClr val="lt1">
                          <a:alpha val="0"/>
                        </a:schemeClr>
                      </a:solidFill>
                      <a:prstDash val="solid"/>
                      <a:round/>
                      <a:headEnd type="none" w="sm" len="sm"/>
                      <a:tailEnd type="none" w="sm" len="sm"/>
                    </a:lnR>
                    <a:lnT w="19050" cap="flat" cmpd="sng">
                      <a:solidFill>
                        <a:schemeClr val="lt1">
                          <a:alpha val="0"/>
                        </a:schemeClr>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alpha val="0"/>
                        </a:schemeClr>
                      </a:solidFill>
                      <a:prstDash val="solid"/>
                      <a:round/>
                      <a:headEnd type="none" w="sm" len="sm"/>
                      <a:tailEnd type="none" w="sm" len="sm"/>
                    </a:lnL>
                    <a:lnR w="19050" cap="flat" cmpd="sng">
                      <a:solidFill>
                        <a:schemeClr val="lt1">
                          <a:alpha val="0"/>
                        </a:schemeClr>
                      </a:solidFill>
                      <a:prstDash val="solid"/>
                      <a:round/>
                      <a:headEnd type="none" w="sm" len="sm"/>
                      <a:tailEnd type="none" w="sm" len="sm"/>
                    </a:lnR>
                    <a:lnT w="19050" cap="flat" cmpd="sng">
                      <a:solidFill>
                        <a:schemeClr val="lt1">
                          <a:alpha val="0"/>
                        </a:schemeClr>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0"/>
                  </a:ext>
                </a:extLst>
              </a:tr>
              <a:tr h="666200">
                <a:tc>
                  <a:txBody>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01</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Mercury is the closest planet to the Sun and the smallest one in the entire Solar System</a:t>
                      </a:r>
                      <a:endParaRPr>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JENNA</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a:solidFill>
                          <a:schemeClr val="lt1"/>
                        </a:solidFill>
                        <a:latin typeface="Barlow Semi Condensed"/>
                        <a:ea typeface="Barlow Semi Condensed"/>
                        <a:cs typeface="Barlow Semi Condensed"/>
                        <a:sym typeface="Barlow Semi Condensed"/>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666200">
                <a:tc>
                  <a:txBody>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02</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Venus has a very beautiful name but is actually terribly hot, hotter than Mercury</a:t>
                      </a:r>
                      <a:endParaRPr>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TOMMY</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a:solidFill>
                          <a:schemeClr val="lt1"/>
                        </a:solidFill>
                        <a:latin typeface="Barlow Semi Condensed"/>
                        <a:ea typeface="Barlow Semi Condensed"/>
                        <a:cs typeface="Barlow Semi Condensed"/>
                        <a:sym typeface="Barlow Semi Condensed"/>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666200">
                <a:tc>
                  <a:txBody>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03</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Saturn is a gas giant and has several rings. It's composed mostly of hydrogen and helium</a:t>
                      </a:r>
                      <a:endParaRPr>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HELENA</a:t>
                      </a:r>
                      <a:endParaRPr sz="1600">
                        <a:solidFill>
                          <a:schemeClr val="lt1"/>
                        </a:solidFill>
                        <a:latin typeface="Henny Penny"/>
                        <a:ea typeface="Henny Penny"/>
                        <a:cs typeface="Henny Penny"/>
                        <a:sym typeface="Henny Penny"/>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endParaRPr>
                        <a:solidFill>
                          <a:schemeClr val="lt1"/>
                        </a:solidFill>
                        <a:latin typeface="Barlow Semi Condensed"/>
                        <a:ea typeface="Barlow Semi Condensed"/>
                        <a:cs typeface="Barlow Semi Condensed"/>
                        <a:sym typeface="Barlow Semi Condensed"/>
                      </a:endParaRPr>
                    </a:p>
                  </a:txBody>
                  <a:tcPr marL="91425" marR="91425" marT="91425" marB="91425"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grpSp>
        <p:nvGrpSpPr>
          <p:cNvPr id="2200" name="Google Shape;2200;p41"/>
          <p:cNvGrpSpPr/>
          <p:nvPr/>
        </p:nvGrpSpPr>
        <p:grpSpPr>
          <a:xfrm>
            <a:off x="7883772" y="2268274"/>
            <a:ext cx="371782" cy="274285"/>
            <a:chOff x="5223609" y="3731112"/>
            <a:chExt cx="371782" cy="274285"/>
          </a:xfrm>
        </p:grpSpPr>
        <p:sp>
          <p:nvSpPr>
            <p:cNvPr id="2201" name="Google Shape;2201;p41"/>
            <p:cNvSpPr/>
            <p:nvPr/>
          </p:nvSpPr>
          <p:spPr>
            <a:xfrm>
              <a:off x="5223609" y="3731112"/>
              <a:ext cx="371782" cy="274285"/>
            </a:xfrm>
            <a:custGeom>
              <a:avLst/>
              <a:gdLst/>
              <a:ahLst/>
              <a:cxnLst/>
              <a:rect l="l" t="t" r="r" b="b"/>
              <a:pathLst>
                <a:path w="14151" h="10440" extrusionOk="0">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41"/>
            <p:cNvSpPr/>
            <p:nvPr/>
          </p:nvSpPr>
          <p:spPr>
            <a:xfrm>
              <a:off x="5338236" y="3769391"/>
              <a:ext cx="257155" cy="236006"/>
            </a:xfrm>
            <a:custGeom>
              <a:avLst/>
              <a:gdLst/>
              <a:ahLst/>
              <a:cxnLst/>
              <a:rect l="l" t="t" r="r" b="b"/>
              <a:pathLst>
                <a:path w="9788" h="8983" extrusionOk="0">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03" name="Google Shape;2203;p41"/>
          <p:cNvGrpSpPr/>
          <p:nvPr/>
        </p:nvGrpSpPr>
        <p:grpSpPr>
          <a:xfrm>
            <a:off x="7883772" y="2927849"/>
            <a:ext cx="371782" cy="274285"/>
            <a:chOff x="5223609" y="3731112"/>
            <a:chExt cx="371782" cy="274285"/>
          </a:xfrm>
        </p:grpSpPr>
        <p:sp>
          <p:nvSpPr>
            <p:cNvPr id="2204" name="Google Shape;2204;p41"/>
            <p:cNvSpPr/>
            <p:nvPr/>
          </p:nvSpPr>
          <p:spPr>
            <a:xfrm>
              <a:off x="5223609" y="3731112"/>
              <a:ext cx="371782" cy="274285"/>
            </a:xfrm>
            <a:custGeom>
              <a:avLst/>
              <a:gdLst/>
              <a:ahLst/>
              <a:cxnLst/>
              <a:rect l="l" t="t" r="r" b="b"/>
              <a:pathLst>
                <a:path w="14151" h="10440" extrusionOk="0">
                  <a:moveTo>
                    <a:pt x="11972" y="1"/>
                  </a:moveTo>
                  <a:lnTo>
                    <a:pt x="5563" y="6410"/>
                  </a:lnTo>
                  <a:cubicBezTo>
                    <a:pt x="5477" y="6497"/>
                    <a:pt x="5364" y="6540"/>
                    <a:pt x="5251" y="6540"/>
                  </a:cubicBezTo>
                  <a:cubicBezTo>
                    <a:pt x="5138" y="6540"/>
                    <a:pt x="5026" y="6497"/>
                    <a:pt x="4939" y="6410"/>
                  </a:cubicBezTo>
                  <a:lnTo>
                    <a:pt x="2178" y="3649"/>
                  </a:lnTo>
                  <a:lnTo>
                    <a:pt x="0" y="5827"/>
                  </a:lnTo>
                  <a:lnTo>
                    <a:pt x="4162" y="9989"/>
                  </a:lnTo>
                  <a:cubicBezTo>
                    <a:pt x="4453" y="10280"/>
                    <a:pt x="4842" y="10440"/>
                    <a:pt x="5251" y="10440"/>
                  </a:cubicBezTo>
                  <a:cubicBezTo>
                    <a:pt x="5660" y="10440"/>
                    <a:pt x="6056" y="10280"/>
                    <a:pt x="6340" y="9989"/>
                  </a:cubicBezTo>
                  <a:lnTo>
                    <a:pt x="14150" y="2179"/>
                  </a:lnTo>
                  <a:lnTo>
                    <a:pt x="1197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41"/>
            <p:cNvSpPr/>
            <p:nvPr/>
          </p:nvSpPr>
          <p:spPr>
            <a:xfrm>
              <a:off x="5338236" y="3769391"/>
              <a:ext cx="257155" cy="236006"/>
            </a:xfrm>
            <a:custGeom>
              <a:avLst/>
              <a:gdLst/>
              <a:ahLst/>
              <a:cxnLst/>
              <a:rect l="l" t="t" r="r" b="b"/>
              <a:pathLst>
                <a:path w="9788" h="8983" extrusionOk="0">
                  <a:moveTo>
                    <a:pt x="9066" y="0"/>
                  </a:moveTo>
                  <a:lnTo>
                    <a:pt x="826" y="8248"/>
                  </a:lnTo>
                  <a:cubicBezTo>
                    <a:pt x="597" y="8470"/>
                    <a:pt x="312" y="8629"/>
                    <a:pt x="0" y="8698"/>
                  </a:cubicBezTo>
                  <a:cubicBezTo>
                    <a:pt x="257" y="8886"/>
                    <a:pt x="569" y="8983"/>
                    <a:pt x="888" y="8983"/>
                  </a:cubicBezTo>
                  <a:cubicBezTo>
                    <a:pt x="1297" y="8983"/>
                    <a:pt x="1693" y="8823"/>
                    <a:pt x="1977" y="8532"/>
                  </a:cubicBezTo>
                  <a:lnTo>
                    <a:pt x="9787" y="722"/>
                  </a:lnTo>
                  <a:lnTo>
                    <a:pt x="906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06" name="Google Shape;2206;p41"/>
          <p:cNvSpPr/>
          <p:nvPr/>
        </p:nvSpPr>
        <p:spPr>
          <a:xfrm>
            <a:off x="7923681" y="3587434"/>
            <a:ext cx="291966" cy="289050"/>
          </a:xfrm>
          <a:custGeom>
            <a:avLst/>
            <a:gdLst/>
            <a:ahLst/>
            <a:cxnLst/>
            <a:rect l="l" t="t" r="r" b="b"/>
            <a:pathLst>
              <a:path w="11113" h="11002" extrusionOk="0">
                <a:moveTo>
                  <a:pt x="2619" y="0"/>
                </a:moveTo>
                <a:cubicBezTo>
                  <a:pt x="2492" y="0"/>
                  <a:pt x="2366" y="49"/>
                  <a:pt x="2268" y="146"/>
                </a:cubicBezTo>
                <a:lnTo>
                  <a:pt x="201" y="2213"/>
                </a:lnTo>
                <a:cubicBezTo>
                  <a:pt x="7" y="2407"/>
                  <a:pt x="7" y="2719"/>
                  <a:pt x="201" y="2914"/>
                </a:cubicBezTo>
                <a:lnTo>
                  <a:pt x="2782" y="5501"/>
                </a:lnTo>
                <a:lnTo>
                  <a:pt x="195" y="8081"/>
                </a:lnTo>
                <a:cubicBezTo>
                  <a:pt x="0" y="8275"/>
                  <a:pt x="0" y="8587"/>
                  <a:pt x="195" y="8782"/>
                </a:cubicBezTo>
                <a:lnTo>
                  <a:pt x="2268" y="10856"/>
                </a:lnTo>
                <a:cubicBezTo>
                  <a:pt x="2366" y="10953"/>
                  <a:pt x="2492" y="11001"/>
                  <a:pt x="2619" y="11001"/>
                </a:cubicBezTo>
                <a:cubicBezTo>
                  <a:pt x="2745" y="11001"/>
                  <a:pt x="2872" y="10953"/>
                  <a:pt x="2969" y="10856"/>
                </a:cubicBezTo>
                <a:lnTo>
                  <a:pt x="5556" y="8268"/>
                </a:lnTo>
                <a:lnTo>
                  <a:pt x="8143" y="10856"/>
                </a:lnTo>
                <a:cubicBezTo>
                  <a:pt x="8241" y="10953"/>
                  <a:pt x="8367" y="11001"/>
                  <a:pt x="8494" y="11001"/>
                </a:cubicBezTo>
                <a:cubicBezTo>
                  <a:pt x="8620" y="11001"/>
                  <a:pt x="8747" y="10953"/>
                  <a:pt x="8844" y="10856"/>
                </a:cubicBezTo>
                <a:lnTo>
                  <a:pt x="10911" y="8789"/>
                </a:lnTo>
                <a:cubicBezTo>
                  <a:pt x="11105" y="8594"/>
                  <a:pt x="11105" y="8275"/>
                  <a:pt x="10911" y="8081"/>
                </a:cubicBezTo>
                <a:lnTo>
                  <a:pt x="8331" y="5501"/>
                </a:lnTo>
                <a:lnTo>
                  <a:pt x="10918" y="2914"/>
                </a:lnTo>
                <a:cubicBezTo>
                  <a:pt x="11112" y="2719"/>
                  <a:pt x="11112" y="2407"/>
                  <a:pt x="10918" y="2213"/>
                </a:cubicBezTo>
                <a:lnTo>
                  <a:pt x="8844" y="146"/>
                </a:lnTo>
                <a:cubicBezTo>
                  <a:pt x="8747" y="49"/>
                  <a:pt x="8620" y="0"/>
                  <a:pt x="8494" y="0"/>
                </a:cubicBezTo>
                <a:cubicBezTo>
                  <a:pt x="8367" y="0"/>
                  <a:pt x="8241" y="49"/>
                  <a:pt x="8143" y="146"/>
                </a:cubicBezTo>
                <a:lnTo>
                  <a:pt x="5556" y="2726"/>
                </a:lnTo>
                <a:lnTo>
                  <a:pt x="2969" y="146"/>
                </a:lnTo>
                <a:cubicBezTo>
                  <a:pt x="2872" y="49"/>
                  <a:pt x="2745" y="0"/>
                  <a:pt x="26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10"/>
        <p:cNvGrpSpPr/>
        <p:nvPr/>
      </p:nvGrpSpPr>
      <p:grpSpPr>
        <a:xfrm>
          <a:off x="0" y="0"/>
          <a:ext cx="0" cy="0"/>
          <a:chOff x="0" y="0"/>
          <a:chExt cx="0" cy="0"/>
        </a:xfrm>
      </p:grpSpPr>
      <p:sp>
        <p:nvSpPr>
          <p:cNvPr id="2211" name="Google Shape;2211;p42"/>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graphicFrame>
        <p:nvGraphicFramePr>
          <p:cNvPr id="2212" name="Google Shape;2212;p42"/>
          <p:cNvGraphicFramePr/>
          <p:nvPr/>
        </p:nvGraphicFramePr>
        <p:xfrm>
          <a:off x="713213" y="1599930"/>
          <a:ext cx="3000000" cy="3000000"/>
        </p:xfrm>
        <a:graphic>
          <a:graphicData uri="http://schemas.openxmlformats.org/drawingml/2006/table">
            <a:tbl>
              <a:tblPr>
                <a:noFill/>
                <a:tableStyleId>{2D360F45-98CE-4AF8-84D1-86860337370E}</a:tableStyleId>
              </a:tblPr>
              <a:tblGrid>
                <a:gridCol w="676625">
                  <a:extLst>
                    <a:ext uri="{9D8B030D-6E8A-4147-A177-3AD203B41FA5}">
                      <a16:colId xmlns:a16="http://schemas.microsoft.com/office/drawing/2014/main" val="20000"/>
                    </a:ext>
                  </a:extLst>
                </a:gridCol>
                <a:gridCol w="676625">
                  <a:extLst>
                    <a:ext uri="{9D8B030D-6E8A-4147-A177-3AD203B41FA5}">
                      <a16:colId xmlns:a16="http://schemas.microsoft.com/office/drawing/2014/main" val="20001"/>
                    </a:ext>
                  </a:extLst>
                </a:gridCol>
                <a:gridCol w="676625">
                  <a:extLst>
                    <a:ext uri="{9D8B030D-6E8A-4147-A177-3AD203B41FA5}">
                      <a16:colId xmlns:a16="http://schemas.microsoft.com/office/drawing/2014/main" val="20002"/>
                    </a:ext>
                  </a:extLst>
                </a:gridCol>
                <a:gridCol w="676625">
                  <a:extLst>
                    <a:ext uri="{9D8B030D-6E8A-4147-A177-3AD203B41FA5}">
                      <a16:colId xmlns:a16="http://schemas.microsoft.com/office/drawing/2014/main" val="20003"/>
                    </a:ext>
                  </a:extLst>
                </a:gridCol>
                <a:gridCol w="676625">
                  <a:extLst>
                    <a:ext uri="{9D8B030D-6E8A-4147-A177-3AD203B41FA5}">
                      <a16:colId xmlns:a16="http://schemas.microsoft.com/office/drawing/2014/main" val="20004"/>
                    </a:ext>
                  </a:extLst>
                </a:gridCol>
                <a:gridCol w="676625">
                  <a:extLst>
                    <a:ext uri="{9D8B030D-6E8A-4147-A177-3AD203B41FA5}">
                      <a16:colId xmlns:a16="http://schemas.microsoft.com/office/drawing/2014/main" val="20005"/>
                    </a:ext>
                  </a:extLst>
                </a:gridCol>
                <a:gridCol w="676625">
                  <a:extLst>
                    <a:ext uri="{9D8B030D-6E8A-4147-A177-3AD203B41FA5}">
                      <a16:colId xmlns:a16="http://schemas.microsoft.com/office/drawing/2014/main" val="20006"/>
                    </a:ext>
                  </a:extLst>
                </a:gridCol>
              </a:tblGrid>
              <a:tr h="366550">
                <a:tc>
                  <a:txBody>
                    <a:bodyPr/>
                    <a:lstStyle/>
                    <a:p>
                      <a:pPr marL="0" lvl="0" indent="0" algn="ctr" rtl="0">
                        <a:spcBef>
                          <a:spcPts val="0"/>
                        </a:spcBef>
                        <a:spcAft>
                          <a:spcPts val="0"/>
                        </a:spcAft>
                        <a:buNone/>
                      </a:pPr>
                      <a:r>
                        <a:rPr lang="en" sz="1600">
                          <a:solidFill>
                            <a:schemeClr val="dk1"/>
                          </a:solidFill>
                          <a:latin typeface="Henny Penny"/>
                          <a:ea typeface="Henny Penny"/>
                          <a:cs typeface="Henny Penny"/>
                          <a:sym typeface="Henny Penny"/>
                        </a:rPr>
                        <a:t>MO</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alpha val="0"/>
                        </a:schemeClr>
                      </a:solidFill>
                      <a:prstDash val="solid"/>
                      <a:round/>
                      <a:headEnd type="none" w="sm" len="sm"/>
                      <a:tailEnd type="none" w="sm" len="sm"/>
                    </a:lnL>
                    <a:lnR w="19050" cap="flat" cmpd="sng">
                      <a:solidFill>
                        <a:schemeClr val="dk1">
                          <a:alpha val="0"/>
                        </a:schemeClr>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1600">
                          <a:solidFill>
                            <a:schemeClr val="dk1"/>
                          </a:solidFill>
                          <a:latin typeface="Henny Penny"/>
                          <a:ea typeface="Henny Penny"/>
                          <a:cs typeface="Henny Penny"/>
                          <a:sym typeface="Henny Penny"/>
                        </a:rPr>
                        <a:t>TU</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alpha val="0"/>
                        </a:schemeClr>
                      </a:solidFill>
                      <a:prstDash val="solid"/>
                      <a:round/>
                      <a:headEnd type="none" w="sm" len="sm"/>
                      <a:tailEnd type="none" w="sm" len="sm"/>
                    </a:lnL>
                    <a:lnR w="19050" cap="flat" cmpd="sng">
                      <a:solidFill>
                        <a:schemeClr val="dk1">
                          <a:alpha val="0"/>
                        </a:schemeClr>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1600">
                          <a:solidFill>
                            <a:schemeClr val="dk1"/>
                          </a:solidFill>
                          <a:latin typeface="Henny Penny"/>
                          <a:ea typeface="Henny Penny"/>
                          <a:cs typeface="Henny Penny"/>
                          <a:sym typeface="Henny Penny"/>
                        </a:rPr>
                        <a:t>WE</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alpha val="0"/>
                        </a:schemeClr>
                      </a:solidFill>
                      <a:prstDash val="solid"/>
                      <a:round/>
                      <a:headEnd type="none" w="sm" len="sm"/>
                      <a:tailEnd type="none" w="sm" len="sm"/>
                    </a:lnL>
                    <a:lnR w="19050" cap="flat" cmpd="sng">
                      <a:solidFill>
                        <a:schemeClr val="dk1">
                          <a:alpha val="0"/>
                        </a:schemeClr>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1600">
                          <a:solidFill>
                            <a:schemeClr val="dk1"/>
                          </a:solidFill>
                          <a:latin typeface="Henny Penny"/>
                          <a:ea typeface="Henny Penny"/>
                          <a:cs typeface="Henny Penny"/>
                          <a:sym typeface="Henny Penny"/>
                        </a:rPr>
                        <a:t>TH</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alpha val="0"/>
                        </a:schemeClr>
                      </a:solidFill>
                      <a:prstDash val="solid"/>
                      <a:round/>
                      <a:headEnd type="none" w="sm" len="sm"/>
                      <a:tailEnd type="none" w="sm" len="sm"/>
                    </a:lnL>
                    <a:lnR w="19050" cap="flat" cmpd="sng">
                      <a:solidFill>
                        <a:schemeClr val="dk1">
                          <a:alpha val="0"/>
                        </a:schemeClr>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1600">
                          <a:solidFill>
                            <a:schemeClr val="dk1"/>
                          </a:solidFill>
                          <a:latin typeface="Henny Penny"/>
                          <a:ea typeface="Henny Penny"/>
                          <a:cs typeface="Henny Penny"/>
                          <a:sym typeface="Henny Penny"/>
                        </a:rPr>
                        <a:t>FR</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alpha val="0"/>
                        </a:schemeClr>
                      </a:solidFill>
                      <a:prstDash val="solid"/>
                      <a:round/>
                      <a:headEnd type="none" w="sm" len="sm"/>
                      <a:tailEnd type="none" w="sm" len="sm"/>
                    </a:lnL>
                    <a:lnR w="19050" cap="flat" cmpd="sng">
                      <a:solidFill>
                        <a:schemeClr val="dk1">
                          <a:alpha val="0"/>
                        </a:schemeClr>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1600">
                          <a:solidFill>
                            <a:schemeClr val="dk1"/>
                          </a:solidFill>
                          <a:latin typeface="Henny Penny"/>
                          <a:ea typeface="Henny Penny"/>
                          <a:cs typeface="Henny Penny"/>
                          <a:sym typeface="Henny Penny"/>
                        </a:rPr>
                        <a:t>SA</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alpha val="0"/>
                        </a:schemeClr>
                      </a:solidFill>
                      <a:prstDash val="solid"/>
                      <a:round/>
                      <a:headEnd type="none" w="sm" len="sm"/>
                      <a:tailEnd type="none" w="sm" len="sm"/>
                    </a:lnL>
                    <a:lnR w="19050" cap="flat" cmpd="sng">
                      <a:solidFill>
                        <a:schemeClr val="dk1">
                          <a:alpha val="0"/>
                        </a:schemeClr>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1600">
                          <a:solidFill>
                            <a:schemeClr val="dk1"/>
                          </a:solidFill>
                          <a:latin typeface="Henny Penny"/>
                          <a:ea typeface="Henny Penny"/>
                          <a:cs typeface="Henny Penny"/>
                          <a:sym typeface="Henny Penny"/>
                        </a:rPr>
                        <a:t>SU</a:t>
                      </a:r>
                      <a:endParaRPr sz="1600">
                        <a:solidFill>
                          <a:schemeClr val="dk1"/>
                        </a:solidFill>
                        <a:latin typeface="Henny Penny"/>
                        <a:ea typeface="Henny Penny"/>
                        <a:cs typeface="Henny Penny"/>
                        <a:sym typeface="Henny Penny"/>
                      </a:endParaRPr>
                    </a:p>
                  </a:txBody>
                  <a:tcPr marL="91425" marR="91425" marT="91425" marB="91425" anchor="ctr">
                    <a:lnL w="19050" cap="flat" cmpd="sng">
                      <a:solidFill>
                        <a:schemeClr val="dk1">
                          <a:alpha val="0"/>
                        </a:schemeClr>
                      </a:solidFill>
                      <a:prstDash val="solid"/>
                      <a:round/>
                      <a:headEnd type="none" w="sm" len="sm"/>
                      <a:tailEnd type="none" w="sm" len="sm"/>
                    </a:lnL>
                    <a:lnR w="19050" cap="flat" cmpd="sng">
                      <a:solidFill>
                        <a:schemeClr val="dk1">
                          <a:alpha val="0"/>
                        </a:schemeClr>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96200">
                <a:tc>
                  <a:txBody>
                    <a:bodyPr/>
                    <a:lstStyle/>
                    <a:p>
                      <a:pPr marL="0" lvl="0" indent="0" algn="ctr" rtl="0">
                        <a:spcBef>
                          <a:spcPts val="0"/>
                        </a:spcBef>
                        <a:spcAft>
                          <a:spcPts val="0"/>
                        </a:spcAft>
                        <a:buNone/>
                      </a:pP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1</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73475">
                <a:tc>
                  <a:txBody>
                    <a:bodyPr/>
                    <a:lstStyle/>
                    <a:p>
                      <a:pPr marL="0" lvl="0" indent="0" algn="ctr" rtl="0">
                        <a:spcBef>
                          <a:spcPts val="0"/>
                        </a:spcBef>
                        <a:spcAft>
                          <a:spcPts val="0"/>
                        </a:spcAft>
                        <a:buNone/>
                      </a:pPr>
                      <a:r>
                        <a:rPr lang="en" b="1">
                          <a:solidFill>
                            <a:schemeClr val="lt1"/>
                          </a:solidFill>
                          <a:latin typeface="Nanum Myeongjo"/>
                          <a:ea typeface="Nanum Myeongjo"/>
                          <a:cs typeface="Nanum Myeongjo"/>
                          <a:sym typeface="Nanum Myeongjo"/>
                        </a:rPr>
                        <a:t>2</a:t>
                      </a:r>
                      <a:endParaRPr b="1">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dk1"/>
                    </a:solidFill>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3</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4</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5</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6</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7</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8</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273475">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9</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10</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b="1">
                          <a:solidFill>
                            <a:schemeClr val="dk1"/>
                          </a:solidFill>
                          <a:latin typeface="Nanum Myeongjo"/>
                          <a:ea typeface="Nanum Myeongjo"/>
                          <a:cs typeface="Nanum Myeongjo"/>
                          <a:sym typeface="Nanum Myeongjo"/>
                        </a:rPr>
                        <a:t>11</a:t>
                      </a:r>
                      <a:endParaRPr b="1">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12</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13</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14</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15</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273475">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16</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17</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18</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b="1">
                          <a:solidFill>
                            <a:schemeClr val="lt1"/>
                          </a:solidFill>
                          <a:latin typeface="Nanum Myeongjo"/>
                          <a:ea typeface="Nanum Myeongjo"/>
                          <a:cs typeface="Nanum Myeongjo"/>
                          <a:sym typeface="Nanum Myeongjo"/>
                        </a:rPr>
                        <a:t>19</a:t>
                      </a:r>
                      <a:endParaRPr b="1">
                        <a:solidFill>
                          <a:schemeClr val="lt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solidFill>
                      <a:schemeClr val="dk1"/>
                    </a:solidFill>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20</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21</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22</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273475">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23</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24</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25</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26</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27</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28</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29</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96200">
                <a:tc>
                  <a:txBody>
                    <a:bodyPr/>
                    <a:lstStyle/>
                    <a:p>
                      <a:pPr marL="0" lvl="0" indent="0" algn="ctr" rtl="0">
                        <a:spcBef>
                          <a:spcPts val="0"/>
                        </a:spcBef>
                        <a:spcAft>
                          <a:spcPts val="0"/>
                        </a:spcAft>
                        <a:buNone/>
                      </a:pPr>
                      <a:r>
                        <a:rPr lang="en">
                          <a:solidFill>
                            <a:schemeClr val="dk1"/>
                          </a:solidFill>
                          <a:latin typeface="Nanum Myeongjo"/>
                          <a:ea typeface="Nanum Myeongjo"/>
                          <a:cs typeface="Nanum Myeongjo"/>
                          <a:sym typeface="Nanum Myeongjo"/>
                        </a:rPr>
                        <a:t>30</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b="1">
                          <a:solidFill>
                            <a:schemeClr val="dk1"/>
                          </a:solidFill>
                          <a:latin typeface="Nanum Myeongjo"/>
                          <a:ea typeface="Nanum Myeongjo"/>
                          <a:cs typeface="Nanum Myeongjo"/>
                          <a:sym typeface="Nanum Myeongjo"/>
                        </a:rPr>
                        <a:t>31</a:t>
                      </a:r>
                      <a:endParaRPr b="1">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grpSp>
        <p:nvGrpSpPr>
          <p:cNvPr id="2213" name="Google Shape;2213;p42"/>
          <p:cNvGrpSpPr/>
          <p:nvPr/>
        </p:nvGrpSpPr>
        <p:grpSpPr>
          <a:xfrm>
            <a:off x="6254825" y="1674725"/>
            <a:ext cx="2175900" cy="1371150"/>
            <a:chOff x="6254825" y="1674725"/>
            <a:chExt cx="2175900" cy="1371150"/>
          </a:xfrm>
        </p:grpSpPr>
        <p:sp>
          <p:nvSpPr>
            <p:cNvPr id="2214" name="Google Shape;2214;p42"/>
            <p:cNvSpPr txBox="1"/>
            <p:nvPr/>
          </p:nvSpPr>
          <p:spPr>
            <a:xfrm>
              <a:off x="6254825" y="2407175"/>
              <a:ext cx="2175900" cy="6387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Pluto is now considered a dwarf planet</a:t>
              </a:r>
              <a:endParaRPr>
                <a:solidFill>
                  <a:schemeClr val="dk1"/>
                </a:solidFill>
                <a:latin typeface="Nanum Myeongjo"/>
                <a:ea typeface="Nanum Myeongjo"/>
                <a:cs typeface="Nanum Myeongjo"/>
                <a:sym typeface="Nanum Myeongjo"/>
              </a:endParaRPr>
            </a:p>
          </p:txBody>
        </p:sp>
        <p:sp>
          <p:nvSpPr>
            <p:cNvPr id="2215" name="Google Shape;2215;p42"/>
            <p:cNvSpPr txBox="1"/>
            <p:nvPr/>
          </p:nvSpPr>
          <p:spPr>
            <a:xfrm>
              <a:off x="6254825" y="2027250"/>
              <a:ext cx="2175900" cy="473700"/>
            </a:xfrm>
            <a:prstGeom prst="rect">
              <a:avLst/>
            </a:prstGeom>
            <a:noFill/>
            <a:ln>
              <a:noFill/>
            </a:ln>
          </p:spPr>
          <p:txBody>
            <a:bodyPr spcFirstLastPara="1" wrap="square" lIns="91425" tIns="91425" rIns="91425" bIns="91425" anchor="b" anchorCtr="0">
              <a:noAutofit/>
            </a:bodyPr>
            <a:lstStyle/>
            <a:p>
              <a:pPr marL="0" lvl="0" indent="0" algn="r" rtl="0">
                <a:spcBef>
                  <a:spcPts val="0"/>
                </a:spcBef>
                <a:spcAft>
                  <a:spcPts val="0"/>
                </a:spcAft>
                <a:buNone/>
              </a:pPr>
              <a:r>
                <a:rPr lang="en" sz="1600">
                  <a:solidFill>
                    <a:schemeClr val="dk1"/>
                  </a:solidFill>
                  <a:latin typeface="Henny Penny"/>
                  <a:ea typeface="Henny Penny"/>
                  <a:cs typeface="Henny Penny"/>
                  <a:sym typeface="Henny Penny"/>
                </a:rPr>
                <a:t>ANNE DOE</a:t>
              </a:r>
              <a:endParaRPr sz="1600">
                <a:solidFill>
                  <a:schemeClr val="dk1"/>
                </a:solidFill>
                <a:latin typeface="Henny Penny"/>
                <a:ea typeface="Henny Penny"/>
                <a:cs typeface="Henny Penny"/>
                <a:sym typeface="Henny Penny"/>
              </a:endParaRPr>
            </a:p>
          </p:txBody>
        </p:sp>
        <p:sp>
          <p:nvSpPr>
            <p:cNvPr id="2216" name="Google Shape;2216;p42"/>
            <p:cNvSpPr txBox="1"/>
            <p:nvPr/>
          </p:nvSpPr>
          <p:spPr>
            <a:xfrm>
              <a:off x="6254825" y="1674725"/>
              <a:ext cx="2175900" cy="473700"/>
            </a:xfrm>
            <a:prstGeom prst="rect">
              <a:avLst/>
            </a:prstGeom>
            <a:noFill/>
            <a:ln>
              <a:noFill/>
            </a:ln>
          </p:spPr>
          <p:txBody>
            <a:bodyPr spcFirstLastPara="1" wrap="square" lIns="91425" tIns="91425" rIns="91425" bIns="91425" anchor="b" anchorCtr="0">
              <a:noAutofit/>
            </a:bodyPr>
            <a:lstStyle/>
            <a:p>
              <a:pPr marL="0" lvl="0" indent="0" algn="r" rtl="0">
                <a:spcBef>
                  <a:spcPts val="0"/>
                </a:spcBef>
                <a:spcAft>
                  <a:spcPts val="0"/>
                </a:spcAft>
                <a:buNone/>
              </a:pPr>
              <a:r>
                <a:rPr lang="en" sz="1600">
                  <a:solidFill>
                    <a:schemeClr val="dk1"/>
                  </a:solidFill>
                  <a:latin typeface="Henny Penny"/>
                  <a:ea typeface="Henny Penny"/>
                  <a:cs typeface="Henny Penny"/>
                  <a:sym typeface="Henny Penny"/>
                </a:rPr>
                <a:t>DAY 2</a:t>
              </a:r>
              <a:endParaRPr sz="1600">
                <a:solidFill>
                  <a:schemeClr val="dk1"/>
                </a:solidFill>
                <a:latin typeface="Henny Penny"/>
                <a:ea typeface="Henny Penny"/>
                <a:cs typeface="Henny Penny"/>
                <a:sym typeface="Henny Penny"/>
              </a:endParaRPr>
            </a:p>
          </p:txBody>
        </p:sp>
      </p:grpSp>
      <p:grpSp>
        <p:nvGrpSpPr>
          <p:cNvPr id="2217" name="Google Shape;2217;p42"/>
          <p:cNvGrpSpPr/>
          <p:nvPr/>
        </p:nvGrpSpPr>
        <p:grpSpPr>
          <a:xfrm>
            <a:off x="6254825" y="3101500"/>
            <a:ext cx="2175900" cy="1371150"/>
            <a:chOff x="6254825" y="3101500"/>
            <a:chExt cx="2175900" cy="1371150"/>
          </a:xfrm>
        </p:grpSpPr>
        <p:sp>
          <p:nvSpPr>
            <p:cNvPr id="2218" name="Google Shape;2218;p42"/>
            <p:cNvSpPr txBox="1"/>
            <p:nvPr/>
          </p:nvSpPr>
          <p:spPr>
            <a:xfrm>
              <a:off x="6254825" y="3833950"/>
              <a:ext cx="2175900" cy="6387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Venus is the second planet from the Sun</a:t>
              </a:r>
              <a:endParaRPr>
                <a:solidFill>
                  <a:schemeClr val="dk1"/>
                </a:solidFill>
                <a:latin typeface="Nanum Myeongjo"/>
                <a:ea typeface="Nanum Myeongjo"/>
                <a:cs typeface="Nanum Myeongjo"/>
                <a:sym typeface="Nanum Myeongjo"/>
              </a:endParaRPr>
            </a:p>
          </p:txBody>
        </p:sp>
        <p:sp>
          <p:nvSpPr>
            <p:cNvPr id="2219" name="Google Shape;2219;p42"/>
            <p:cNvSpPr txBox="1"/>
            <p:nvPr/>
          </p:nvSpPr>
          <p:spPr>
            <a:xfrm>
              <a:off x="6254825" y="3454025"/>
              <a:ext cx="2175900" cy="473700"/>
            </a:xfrm>
            <a:prstGeom prst="rect">
              <a:avLst/>
            </a:prstGeom>
            <a:noFill/>
            <a:ln>
              <a:noFill/>
            </a:ln>
          </p:spPr>
          <p:txBody>
            <a:bodyPr spcFirstLastPara="1" wrap="square" lIns="91425" tIns="91425" rIns="91425" bIns="91425" anchor="b" anchorCtr="0">
              <a:noAutofit/>
            </a:bodyPr>
            <a:lstStyle/>
            <a:p>
              <a:pPr marL="0" lvl="0" indent="0" algn="r" rtl="0">
                <a:spcBef>
                  <a:spcPts val="0"/>
                </a:spcBef>
                <a:spcAft>
                  <a:spcPts val="0"/>
                </a:spcAft>
                <a:buNone/>
              </a:pPr>
              <a:r>
                <a:rPr lang="en" sz="1600">
                  <a:solidFill>
                    <a:schemeClr val="dk1"/>
                  </a:solidFill>
                  <a:latin typeface="Henny Penny"/>
                  <a:ea typeface="Henny Penny"/>
                  <a:cs typeface="Henny Penny"/>
                  <a:sym typeface="Henny Penny"/>
                </a:rPr>
                <a:t>JAMES TIMMY</a:t>
              </a:r>
              <a:endParaRPr sz="1600">
                <a:solidFill>
                  <a:schemeClr val="dk1"/>
                </a:solidFill>
                <a:latin typeface="Henny Penny"/>
                <a:ea typeface="Henny Penny"/>
                <a:cs typeface="Henny Penny"/>
                <a:sym typeface="Henny Penny"/>
              </a:endParaRPr>
            </a:p>
          </p:txBody>
        </p:sp>
        <p:sp>
          <p:nvSpPr>
            <p:cNvPr id="2220" name="Google Shape;2220;p42"/>
            <p:cNvSpPr txBox="1"/>
            <p:nvPr/>
          </p:nvSpPr>
          <p:spPr>
            <a:xfrm>
              <a:off x="6254825" y="3101500"/>
              <a:ext cx="2175900" cy="473700"/>
            </a:xfrm>
            <a:prstGeom prst="rect">
              <a:avLst/>
            </a:prstGeom>
            <a:noFill/>
            <a:ln>
              <a:noFill/>
            </a:ln>
          </p:spPr>
          <p:txBody>
            <a:bodyPr spcFirstLastPara="1" wrap="square" lIns="91425" tIns="91425" rIns="91425" bIns="91425" anchor="b" anchorCtr="0">
              <a:noAutofit/>
            </a:bodyPr>
            <a:lstStyle/>
            <a:p>
              <a:pPr marL="0" lvl="0" indent="0" algn="r" rtl="0">
                <a:spcBef>
                  <a:spcPts val="0"/>
                </a:spcBef>
                <a:spcAft>
                  <a:spcPts val="0"/>
                </a:spcAft>
                <a:buNone/>
              </a:pPr>
              <a:r>
                <a:rPr lang="en" sz="1600">
                  <a:solidFill>
                    <a:schemeClr val="dk1"/>
                  </a:solidFill>
                  <a:latin typeface="Henny Penny"/>
                  <a:ea typeface="Henny Penny"/>
                  <a:cs typeface="Henny Penny"/>
                  <a:sym typeface="Henny Penny"/>
                </a:rPr>
                <a:t>DAY 19</a:t>
              </a:r>
              <a:endParaRPr sz="1600">
                <a:solidFill>
                  <a:schemeClr val="dk1"/>
                </a:solidFill>
                <a:latin typeface="Henny Penny"/>
                <a:ea typeface="Henny Penny"/>
                <a:cs typeface="Henny Penny"/>
                <a:sym typeface="Henny Penny"/>
              </a:endParaRPr>
            </a:p>
          </p:txBody>
        </p:sp>
      </p:grpSp>
      <p:sp>
        <p:nvSpPr>
          <p:cNvPr id="2221" name="Google Shape;2221;p42"/>
          <p:cNvSpPr txBox="1"/>
          <p:nvPr/>
        </p:nvSpPr>
        <p:spPr>
          <a:xfrm>
            <a:off x="2527025" y="1028975"/>
            <a:ext cx="4089900" cy="483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1"/>
                </a:solidFill>
                <a:latin typeface="Henny Penny"/>
                <a:ea typeface="Henny Penny"/>
                <a:cs typeface="Henny Penny"/>
                <a:sym typeface="Henny Penny"/>
              </a:rPr>
              <a:t>CALENDAR’S DEATH</a:t>
            </a:r>
            <a:endParaRPr sz="1800">
              <a:solidFill>
                <a:schemeClr val="dk1"/>
              </a:solidFill>
              <a:latin typeface="Henny Penny"/>
              <a:ea typeface="Henny Penny"/>
              <a:cs typeface="Henny Penny"/>
              <a:sym typeface="Henny Penny"/>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25"/>
        <p:cNvGrpSpPr/>
        <p:nvPr/>
      </p:nvGrpSpPr>
      <p:grpSpPr>
        <a:xfrm>
          <a:off x="0" y="0"/>
          <a:ext cx="0" cy="0"/>
          <a:chOff x="0" y="0"/>
          <a:chExt cx="0" cy="0"/>
        </a:xfrm>
      </p:grpSpPr>
      <p:grpSp>
        <p:nvGrpSpPr>
          <p:cNvPr id="2226" name="Google Shape;2226;p43"/>
          <p:cNvGrpSpPr/>
          <p:nvPr/>
        </p:nvGrpSpPr>
        <p:grpSpPr>
          <a:xfrm>
            <a:off x="304800" y="182261"/>
            <a:ext cx="8534400" cy="4883853"/>
            <a:chOff x="304800" y="182261"/>
            <a:chExt cx="8534400" cy="4883853"/>
          </a:xfrm>
        </p:grpSpPr>
        <p:sp>
          <p:nvSpPr>
            <p:cNvPr id="2227" name="Google Shape;2227;p43"/>
            <p:cNvSpPr/>
            <p:nvPr/>
          </p:nvSpPr>
          <p:spPr>
            <a:xfrm>
              <a:off x="304800" y="308550"/>
              <a:ext cx="8534400" cy="4528200"/>
            </a:xfrm>
            <a:prstGeom prst="rect">
              <a:avLst/>
            </a:prstGeom>
            <a:noFill/>
            <a:ln w="19050" cap="flat" cmpd="sng">
              <a:solidFill>
                <a:srgbClr val="FDFE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43"/>
            <p:cNvSpPr/>
            <p:nvPr/>
          </p:nvSpPr>
          <p:spPr>
            <a:xfrm>
              <a:off x="4190375" y="223450"/>
              <a:ext cx="748200" cy="149100"/>
            </a:xfrm>
            <a:prstGeom prst="rect">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29" name="Google Shape;2229;p43"/>
            <p:cNvGrpSpPr/>
            <p:nvPr/>
          </p:nvGrpSpPr>
          <p:grpSpPr>
            <a:xfrm>
              <a:off x="410762" y="405356"/>
              <a:ext cx="409391" cy="422087"/>
              <a:chOff x="3212300" y="1445050"/>
              <a:chExt cx="1379350" cy="1422125"/>
            </a:xfrm>
          </p:grpSpPr>
          <p:sp>
            <p:nvSpPr>
              <p:cNvPr id="2230" name="Google Shape;2230;p43"/>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43"/>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43"/>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43"/>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43"/>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2235;p43"/>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6" name="Google Shape;2236;p43"/>
            <p:cNvGrpSpPr/>
            <p:nvPr/>
          </p:nvGrpSpPr>
          <p:grpSpPr>
            <a:xfrm rot="-5400000">
              <a:off x="394393" y="4333145"/>
              <a:ext cx="409391" cy="422087"/>
              <a:chOff x="3212300" y="1445050"/>
              <a:chExt cx="1379350" cy="1422125"/>
            </a:xfrm>
          </p:grpSpPr>
          <p:sp>
            <p:nvSpPr>
              <p:cNvPr id="2237" name="Google Shape;2237;p43"/>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43"/>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43"/>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43"/>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43"/>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43"/>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43" name="Google Shape;2243;p43"/>
            <p:cNvGrpSpPr/>
            <p:nvPr/>
          </p:nvGrpSpPr>
          <p:grpSpPr>
            <a:xfrm flipH="1">
              <a:off x="8308870" y="405356"/>
              <a:ext cx="409391" cy="422087"/>
              <a:chOff x="3212300" y="1445050"/>
              <a:chExt cx="1379350" cy="1422125"/>
            </a:xfrm>
          </p:grpSpPr>
          <p:sp>
            <p:nvSpPr>
              <p:cNvPr id="2244" name="Google Shape;2244;p43"/>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43"/>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43"/>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43"/>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43"/>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43"/>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50" name="Google Shape;2250;p43"/>
            <p:cNvGrpSpPr/>
            <p:nvPr/>
          </p:nvGrpSpPr>
          <p:grpSpPr>
            <a:xfrm rot="5400000" flipH="1">
              <a:off x="8325239" y="4333145"/>
              <a:ext cx="409391" cy="422087"/>
              <a:chOff x="3212300" y="1445050"/>
              <a:chExt cx="1379350" cy="1422125"/>
            </a:xfrm>
          </p:grpSpPr>
          <p:sp>
            <p:nvSpPr>
              <p:cNvPr id="2251" name="Google Shape;2251;p43"/>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43"/>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43"/>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43"/>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43"/>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43"/>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57" name="Google Shape;2257;p43"/>
            <p:cNvGrpSpPr/>
            <p:nvPr/>
          </p:nvGrpSpPr>
          <p:grpSpPr>
            <a:xfrm>
              <a:off x="4291407" y="182261"/>
              <a:ext cx="561186" cy="209494"/>
              <a:chOff x="2480050" y="3908075"/>
              <a:chExt cx="1355850" cy="506025"/>
            </a:xfrm>
          </p:grpSpPr>
          <p:sp>
            <p:nvSpPr>
              <p:cNvPr id="2258" name="Google Shape;2258;p43"/>
              <p:cNvSpPr/>
              <p:nvPr/>
            </p:nvSpPr>
            <p:spPr>
              <a:xfrm>
                <a:off x="2480050" y="3908075"/>
                <a:ext cx="663200" cy="506025"/>
              </a:xfrm>
              <a:custGeom>
                <a:avLst/>
                <a:gdLst/>
                <a:ahLst/>
                <a:cxnLst/>
                <a:rect l="l" t="t" r="r" b="b"/>
                <a:pathLst>
                  <a:path w="26528" h="20241" extrusionOk="0">
                    <a:moveTo>
                      <a:pt x="17517" y="9548"/>
                    </a:moveTo>
                    <a:cubicBezTo>
                      <a:pt x="17519" y="9548"/>
                      <a:pt x="17522" y="9548"/>
                      <a:pt x="17525" y="9550"/>
                    </a:cubicBezTo>
                    <a:lnTo>
                      <a:pt x="17525" y="9550"/>
                    </a:lnTo>
                    <a:cubicBezTo>
                      <a:pt x="17526" y="9549"/>
                      <a:pt x="17526" y="9549"/>
                      <a:pt x="17527" y="9548"/>
                    </a:cubicBezTo>
                    <a:cubicBezTo>
                      <a:pt x="17530" y="9548"/>
                      <a:pt x="17528" y="9549"/>
                      <a:pt x="17525" y="9550"/>
                    </a:cubicBezTo>
                    <a:lnTo>
                      <a:pt x="17525" y="9550"/>
                    </a:lnTo>
                    <a:cubicBezTo>
                      <a:pt x="17525" y="9550"/>
                      <a:pt x="17525" y="9550"/>
                      <a:pt x="17525" y="9550"/>
                    </a:cubicBezTo>
                    <a:lnTo>
                      <a:pt x="17525" y="9550"/>
                    </a:lnTo>
                    <a:cubicBezTo>
                      <a:pt x="17525" y="9550"/>
                      <a:pt x="17524" y="9550"/>
                      <a:pt x="17524" y="9550"/>
                    </a:cubicBezTo>
                    <a:lnTo>
                      <a:pt x="17524" y="9550"/>
                    </a:lnTo>
                    <a:cubicBezTo>
                      <a:pt x="17524" y="9550"/>
                      <a:pt x="17525" y="9550"/>
                      <a:pt x="17525" y="9550"/>
                    </a:cubicBezTo>
                    <a:lnTo>
                      <a:pt x="17525" y="9550"/>
                    </a:lnTo>
                    <a:cubicBezTo>
                      <a:pt x="17579" y="9572"/>
                      <a:pt x="17799" y="9772"/>
                      <a:pt x="17908" y="10013"/>
                    </a:cubicBezTo>
                    <a:cubicBezTo>
                      <a:pt x="18063" y="10334"/>
                      <a:pt x="18170" y="10668"/>
                      <a:pt x="18241" y="11013"/>
                    </a:cubicBezTo>
                    <a:cubicBezTo>
                      <a:pt x="18412" y="11889"/>
                      <a:pt x="18277" y="12816"/>
                      <a:pt x="17875" y="13557"/>
                    </a:cubicBezTo>
                    <a:lnTo>
                      <a:pt x="17875" y="13557"/>
                    </a:lnTo>
                    <a:cubicBezTo>
                      <a:pt x="17182" y="12711"/>
                      <a:pt x="16814" y="11575"/>
                      <a:pt x="17003" y="10596"/>
                    </a:cubicBezTo>
                    <a:cubicBezTo>
                      <a:pt x="17074" y="10287"/>
                      <a:pt x="17182" y="9989"/>
                      <a:pt x="17348" y="9727"/>
                    </a:cubicBezTo>
                    <a:cubicBezTo>
                      <a:pt x="17395" y="9656"/>
                      <a:pt x="17454" y="9598"/>
                      <a:pt x="17524" y="9550"/>
                    </a:cubicBezTo>
                    <a:lnTo>
                      <a:pt x="17524" y="9550"/>
                    </a:lnTo>
                    <a:cubicBezTo>
                      <a:pt x="17518" y="9552"/>
                      <a:pt x="17508" y="9554"/>
                      <a:pt x="17505" y="9554"/>
                    </a:cubicBezTo>
                    <a:cubicBezTo>
                      <a:pt x="17502" y="9554"/>
                      <a:pt x="17503" y="9552"/>
                      <a:pt x="17515" y="9548"/>
                    </a:cubicBezTo>
                    <a:cubicBezTo>
                      <a:pt x="17516" y="9548"/>
                      <a:pt x="17516" y="9548"/>
                      <a:pt x="17517" y="9548"/>
                    </a:cubicBezTo>
                    <a:close/>
                    <a:moveTo>
                      <a:pt x="25066" y="0"/>
                    </a:moveTo>
                    <a:cubicBezTo>
                      <a:pt x="24975" y="0"/>
                      <a:pt x="24883" y="23"/>
                      <a:pt x="24802" y="71"/>
                    </a:cubicBezTo>
                    <a:cubicBezTo>
                      <a:pt x="24611" y="190"/>
                      <a:pt x="24504" y="476"/>
                      <a:pt x="24683" y="642"/>
                    </a:cubicBezTo>
                    <a:cubicBezTo>
                      <a:pt x="24528" y="464"/>
                      <a:pt x="24659" y="202"/>
                      <a:pt x="24825" y="130"/>
                    </a:cubicBezTo>
                    <a:cubicBezTo>
                      <a:pt x="24884" y="108"/>
                      <a:pt x="24946" y="98"/>
                      <a:pt x="25006" y="98"/>
                    </a:cubicBezTo>
                    <a:cubicBezTo>
                      <a:pt x="25142" y="98"/>
                      <a:pt x="25274" y="151"/>
                      <a:pt x="25373" y="250"/>
                    </a:cubicBezTo>
                    <a:cubicBezTo>
                      <a:pt x="25659" y="535"/>
                      <a:pt x="25790" y="940"/>
                      <a:pt x="25742" y="1345"/>
                    </a:cubicBezTo>
                    <a:cubicBezTo>
                      <a:pt x="25659" y="2155"/>
                      <a:pt x="25135" y="2845"/>
                      <a:pt x="24468" y="3309"/>
                    </a:cubicBezTo>
                    <a:cubicBezTo>
                      <a:pt x="23801" y="3798"/>
                      <a:pt x="23016" y="4191"/>
                      <a:pt x="22349" y="4833"/>
                    </a:cubicBezTo>
                    <a:cubicBezTo>
                      <a:pt x="21992" y="5179"/>
                      <a:pt x="21730" y="5595"/>
                      <a:pt x="21587" y="6072"/>
                    </a:cubicBezTo>
                    <a:cubicBezTo>
                      <a:pt x="21432" y="6607"/>
                      <a:pt x="21539" y="7179"/>
                      <a:pt x="21873" y="7631"/>
                    </a:cubicBezTo>
                    <a:cubicBezTo>
                      <a:pt x="22551" y="8489"/>
                      <a:pt x="23587" y="8667"/>
                      <a:pt x="24278" y="8965"/>
                    </a:cubicBezTo>
                    <a:cubicBezTo>
                      <a:pt x="24611" y="9084"/>
                      <a:pt x="24909" y="9286"/>
                      <a:pt x="25147" y="9536"/>
                    </a:cubicBezTo>
                    <a:cubicBezTo>
                      <a:pt x="25337" y="9739"/>
                      <a:pt x="25409" y="10025"/>
                      <a:pt x="25349" y="10298"/>
                    </a:cubicBezTo>
                    <a:cubicBezTo>
                      <a:pt x="25278" y="10656"/>
                      <a:pt x="25135" y="10989"/>
                      <a:pt x="24956" y="11299"/>
                    </a:cubicBezTo>
                    <a:cubicBezTo>
                      <a:pt x="24778" y="11656"/>
                      <a:pt x="24563" y="11989"/>
                      <a:pt x="24325" y="12299"/>
                    </a:cubicBezTo>
                    <a:cubicBezTo>
                      <a:pt x="23849" y="12930"/>
                      <a:pt x="23266" y="13465"/>
                      <a:pt x="22611" y="13906"/>
                    </a:cubicBezTo>
                    <a:cubicBezTo>
                      <a:pt x="21956" y="14323"/>
                      <a:pt x="21218" y="14668"/>
                      <a:pt x="20527" y="14763"/>
                    </a:cubicBezTo>
                    <a:cubicBezTo>
                      <a:pt x="20400" y="14784"/>
                      <a:pt x="20273" y="14794"/>
                      <a:pt x="20146" y="14794"/>
                    </a:cubicBezTo>
                    <a:cubicBezTo>
                      <a:pt x="19829" y="14794"/>
                      <a:pt x="19516" y="14731"/>
                      <a:pt x="19224" y="14611"/>
                    </a:cubicBezTo>
                    <a:lnTo>
                      <a:pt x="19224" y="14611"/>
                    </a:lnTo>
                    <a:cubicBezTo>
                      <a:pt x="19411" y="14312"/>
                      <a:pt x="19565" y="13991"/>
                      <a:pt x="19682" y="13656"/>
                    </a:cubicBezTo>
                    <a:cubicBezTo>
                      <a:pt x="20015" y="12703"/>
                      <a:pt x="20087" y="11668"/>
                      <a:pt x="19884" y="10679"/>
                    </a:cubicBezTo>
                    <a:cubicBezTo>
                      <a:pt x="19777" y="10179"/>
                      <a:pt x="19610" y="9703"/>
                      <a:pt x="19384" y="9251"/>
                    </a:cubicBezTo>
                    <a:cubicBezTo>
                      <a:pt x="19253" y="8989"/>
                      <a:pt x="19087" y="8751"/>
                      <a:pt x="18884" y="8536"/>
                    </a:cubicBezTo>
                    <a:cubicBezTo>
                      <a:pt x="18646" y="8274"/>
                      <a:pt x="18337" y="8072"/>
                      <a:pt x="17991" y="7965"/>
                    </a:cubicBezTo>
                    <a:cubicBezTo>
                      <a:pt x="17834" y="7916"/>
                      <a:pt x="17674" y="7892"/>
                      <a:pt x="17515" y="7892"/>
                    </a:cubicBezTo>
                    <a:cubicBezTo>
                      <a:pt x="17250" y="7892"/>
                      <a:pt x="16986" y="7958"/>
                      <a:pt x="16741" y="8084"/>
                    </a:cubicBezTo>
                    <a:cubicBezTo>
                      <a:pt x="16443" y="8262"/>
                      <a:pt x="16193" y="8501"/>
                      <a:pt x="16003" y="8786"/>
                    </a:cubicBezTo>
                    <a:cubicBezTo>
                      <a:pt x="15705" y="9251"/>
                      <a:pt x="15515" y="9763"/>
                      <a:pt x="15419" y="10298"/>
                    </a:cubicBezTo>
                    <a:cubicBezTo>
                      <a:pt x="15265" y="11310"/>
                      <a:pt x="15431" y="12346"/>
                      <a:pt x="15884" y="13251"/>
                    </a:cubicBezTo>
                    <a:cubicBezTo>
                      <a:pt x="16129" y="13768"/>
                      <a:pt x="16452" y="14243"/>
                      <a:pt x="16837" y="14659"/>
                    </a:cubicBezTo>
                    <a:lnTo>
                      <a:pt x="16837" y="14659"/>
                    </a:lnTo>
                    <a:cubicBezTo>
                      <a:pt x="16316" y="14989"/>
                      <a:pt x="15718" y="15172"/>
                      <a:pt x="15105" y="15172"/>
                    </a:cubicBezTo>
                    <a:cubicBezTo>
                      <a:pt x="15051" y="15172"/>
                      <a:pt x="14997" y="15171"/>
                      <a:pt x="14943" y="15168"/>
                    </a:cubicBezTo>
                    <a:cubicBezTo>
                      <a:pt x="14265" y="15120"/>
                      <a:pt x="13717" y="14870"/>
                      <a:pt x="13145" y="14358"/>
                    </a:cubicBezTo>
                    <a:cubicBezTo>
                      <a:pt x="12574" y="13846"/>
                      <a:pt x="11919" y="13180"/>
                      <a:pt x="11252" y="12608"/>
                    </a:cubicBezTo>
                    <a:cubicBezTo>
                      <a:pt x="10586" y="12025"/>
                      <a:pt x="9871" y="11477"/>
                      <a:pt x="9121" y="11001"/>
                    </a:cubicBezTo>
                    <a:cubicBezTo>
                      <a:pt x="8323" y="10489"/>
                      <a:pt x="7466" y="10096"/>
                      <a:pt x="6573" y="9846"/>
                    </a:cubicBezTo>
                    <a:cubicBezTo>
                      <a:pt x="6091" y="9703"/>
                      <a:pt x="5594" y="9632"/>
                      <a:pt x="5097" y="9632"/>
                    </a:cubicBezTo>
                    <a:cubicBezTo>
                      <a:pt x="4600" y="9632"/>
                      <a:pt x="4103" y="9703"/>
                      <a:pt x="3620" y="9846"/>
                    </a:cubicBezTo>
                    <a:cubicBezTo>
                      <a:pt x="1632" y="10465"/>
                      <a:pt x="275" y="12299"/>
                      <a:pt x="132" y="14287"/>
                    </a:cubicBezTo>
                    <a:cubicBezTo>
                      <a:pt x="1" y="16263"/>
                      <a:pt x="989" y="18157"/>
                      <a:pt x="2537" y="19252"/>
                    </a:cubicBezTo>
                    <a:cubicBezTo>
                      <a:pt x="3311" y="19811"/>
                      <a:pt x="4228" y="20145"/>
                      <a:pt x="5180" y="20228"/>
                    </a:cubicBezTo>
                    <a:cubicBezTo>
                      <a:pt x="5287" y="20236"/>
                      <a:pt x="5395" y="20240"/>
                      <a:pt x="5503" y="20240"/>
                    </a:cubicBezTo>
                    <a:cubicBezTo>
                      <a:pt x="6352" y="20240"/>
                      <a:pt x="7242" y="19989"/>
                      <a:pt x="7907" y="19419"/>
                    </a:cubicBezTo>
                    <a:cubicBezTo>
                      <a:pt x="8669" y="18811"/>
                      <a:pt x="9133" y="17895"/>
                      <a:pt x="9169" y="16918"/>
                    </a:cubicBezTo>
                    <a:cubicBezTo>
                      <a:pt x="9181" y="15906"/>
                      <a:pt x="8597" y="15061"/>
                      <a:pt x="7942" y="14477"/>
                    </a:cubicBezTo>
                    <a:cubicBezTo>
                      <a:pt x="7597" y="14156"/>
                      <a:pt x="7168" y="13942"/>
                      <a:pt x="6716" y="13835"/>
                    </a:cubicBezTo>
                    <a:cubicBezTo>
                      <a:pt x="6643" y="13821"/>
                      <a:pt x="6570" y="13814"/>
                      <a:pt x="6498" y="13814"/>
                    </a:cubicBezTo>
                    <a:cubicBezTo>
                      <a:pt x="6322" y="13814"/>
                      <a:pt x="6150" y="13854"/>
                      <a:pt x="5990" y="13930"/>
                    </a:cubicBezTo>
                    <a:cubicBezTo>
                      <a:pt x="5764" y="14037"/>
                      <a:pt x="5585" y="14216"/>
                      <a:pt x="5478" y="14442"/>
                    </a:cubicBezTo>
                    <a:cubicBezTo>
                      <a:pt x="5311" y="14870"/>
                      <a:pt x="5263" y="15323"/>
                      <a:pt x="5371" y="15775"/>
                    </a:cubicBezTo>
                    <a:cubicBezTo>
                      <a:pt x="5435" y="16161"/>
                      <a:pt x="5779" y="16528"/>
                      <a:pt x="6168" y="16528"/>
                    </a:cubicBezTo>
                    <a:cubicBezTo>
                      <a:pt x="6211" y="16528"/>
                      <a:pt x="6255" y="16523"/>
                      <a:pt x="6299" y="16513"/>
                    </a:cubicBezTo>
                    <a:lnTo>
                      <a:pt x="6299" y="16513"/>
                    </a:lnTo>
                    <a:cubicBezTo>
                      <a:pt x="6276" y="16516"/>
                      <a:pt x="6253" y="16517"/>
                      <a:pt x="6231" y="16517"/>
                    </a:cubicBezTo>
                    <a:cubicBezTo>
                      <a:pt x="5824" y="16517"/>
                      <a:pt x="5523" y="16123"/>
                      <a:pt x="5490" y="15740"/>
                    </a:cubicBezTo>
                    <a:cubicBezTo>
                      <a:pt x="5442" y="15335"/>
                      <a:pt x="5525" y="14930"/>
                      <a:pt x="5704" y="14561"/>
                    </a:cubicBezTo>
                    <a:cubicBezTo>
                      <a:pt x="5854" y="14308"/>
                      <a:pt x="6122" y="14158"/>
                      <a:pt x="6409" y="14158"/>
                    </a:cubicBezTo>
                    <a:cubicBezTo>
                      <a:pt x="6487" y="14158"/>
                      <a:pt x="6566" y="14169"/>
                      <a:pt x="6645" y="14192"/>
                    </a:cubicBezTo>
                    <a:cubicBezTo>
                      <a:pt x="7014" y="14311"/>
                      <a:pt x="7347" y="14525"/>
                      <a:pt x="7609" y="14811"/>
                    </a:cubicBezTo>
                    <a:cubicBezTo>
                      <a:pt x="8169" y="15406"/>
                      <a:pt x="8585" y="16144"/>
                      <a:pt x="8502" y="16883"/>
                    </a:cubicBezTo>
                    <a:cubicBezTo>
                      <a:pt x="8419" y="17633"/>
                      <a:pt x="8014" y="18323"/>
                      <a:pt x="7395" y="18752"/>
                    </a:cubicBezTo>
                    <a:cubicBezTo>
                      <a:pt x="6901" y="19093"/>
                      <a:pt x="6325" y="19276"/>
                      <a:pt x="5732" y="19276"/>
                    </a:cubicBezTo>
                    <a:cubicBezTo>
                      <a:pt x="5580" y="19276"/>
                      <a:pt x="5428" y="19264"/>
                      <a:pt x="5275" y="19240"/>
                    </a:cubicBezTo>
                    <a:cubicBezTo>
                      <a:pt x="4525" y="19133"/>
                      <a:pt x="3811" y="18835"/>
                      <a:pt x="3216" y="18347"/>
                    </a:cubicBezTo>
                    <a:cubicBezTo>
                      <a:pt x="2025" y="17406"/>
                      <a:pt x="1287" y="15847"/>
                      <a:pt x="1465" y="14394"/>
                    </a:cubicBezTo>
                    <a:cubicBezTo>
                      <a:pt x="1620" y="12965"/>
                      <a:pt x="2704" y="11656"/>
                      <a:pt x="4037" y="11275"/>
                    </a:cubicBezTo>
                    <a:cubicBezTo>
                      <a:pt x="4330" y="11189"/>
                      <a:pt x="4632" y="11150"/>
                      <a:pt x="4940" y="11150"/>
                    </a:cubicBezTo>
                    <a:cubicBezTo>
                      <a:pt x="6045" y="11150"/>
                      <a:pt x="7215" y="11657"/>
                      <a:pt x="8240" y="12346"/>
                    </a:cubicBezTo>
                    <a:cubicBezTo>
                      <a:pt x="8919" y="12799"/>
                      <a:pt x="9562" y="13311"/>
                      <a:pt x="10181" y="13846"/>
                    </a:cubicBezTo>
                    <a:cubicBezTo>
                      <a:pt x="10812" y="14394"/>
                      <a:pt x="11348" y="14966"/>
                      <a:pt x="12050" y="15609"/>
                    </a:cubicBezTo>
                    <a:cubicBezTo>
                      <a:pt x="12419" y="15942"/>
                      <a:pt x="12848" y="16228"/>
                      <a:pt x="13300" y="16454"/>
                    </a:cubicBezTo>
                    <a:cubicBezTo>
                      <a:pt x="13788" y="16680"/>
                      <a:pt x="14300" y="16811"/>
                      <a:pt x="14836" y="16847"/>
                    </a:cubicBezTo>
                    <a:cubicBezTo>
                      <a:pt x="14930" y="16852"/>
                      <a:pt x="15024" y="16855"/>
                      <a:pt x="15118" y="16855"/>
                    </a:cubicBezTo>
                    <a:cubicBezTo>
                      <a:pt x="16069" y="16855"/>
                      <a:pt x="16998" y="16582"/>
                      <a:pt x="17789" y="16073"/>
                    </a:cubicBezTo>
                    <a:cubicBezTo>
                      <a:pt x="17941" y="15974"/>
                      <a:pt x="18086" y="15868"/>
                      <a:pt x="18225" y="15753"/>
                    </a:cubicBezTo>
                    <a:lnTo>
                      <a:pt x="18225" y="15753"/>
                    </a:lnTo>
                    <a:cubicBezTo>
                      <a:pt x="18529" y="15916"/>
                      <a:pt x="18856" y="16040"/>
                      <a:pt x="19194" y="16121"/>
                    </a:cubicBezTo>
                    <a:cubicBezTo>
                      <a:pt x="19482" y="16193"/>
                      <a:pt x="19770" y="16229"/>
                      <a:pt x="20058" y="16229"/>
                    </a:cubicBezTo>
                    <a:cubicBezTo>
                      <a:pt x="20294" y="16229"/>
                      <a:pt x="20530" y="16204"/>
                      <a:pt x="20765" y="16156"/>
                    </a:cubicBezTo>
                    <a:cubicBezTo>
                      <a:pt x="21777" y="15966"/>
                      <a:pt x="22599" y="15513"/>
                      <a:pt x="23361" y="14978"/>
                    </a:cubicBezTo>
                    <a:cubicBezTo>
                      <a:pt x="24123" y="14442"/>
                      <a:pt x="24778" y="13775"/>
                      <a:pt x="25314" y="13025"/>
                    </a:cubicBezTo>
                    <a:cubicBezTo>
                      <a:pt x="25576" y="12644"/>
                      <a:pt x="25814" y="12239"/>
                      <a:pt x="26016" y="11834"/>
                    </a:cubicBezTo>
                    <a:cubicBezTo>
                      <a:pt x="26242" y="11394"/>
                      <a:pt x="26397" y="10918"/>
                      <a:pt x="26457" y="10417"/>
                    </a:cubicBezTo>
                    <a:cubicBezTo>
                      <a:pt x="26528" y="9834"/>
                      <a:pt x="26338" y="9251"/>
                      <a:pt x="25921" y="8822"/>
                    </a:cubicBezTo>
                    <a:cubicBezTo>
                      <a:pt x="25552" y="8465"/>
                      <a:pt x="25111" y="8203"/>
                      <a:pt x="24635" y="8048"/>
                    </a:cubicBezTo>
                    <a:cubicBezTo>
                      <a:pt x="24194" y="7893"/>
                      <a:pt x="23778" y="7810"/>
                      <a:pt x="23420" y="7655"/>
                    </a:cubicBezTo>
                    <a:cubicBezTo>
                      <a:pt x="23087" y="7548"/>
                      <a:pt x="22778" y="7358"/>
                      <a:pt x="22528" y="7096"/>
                    </a:cubicBezTo>
                    <a:cubicBezTo>
                      <a:pt x="22313" y="6869"/>
                      <a:pt x="22242" y="6548"/>
                      <a:pt x="22313" y="6238"/>
                    </a:cubicBezTo>
                    <a:cubicBezTo>
                      <a:pt x="22397" y="5881"/>
                      <a:pt x="22575" y="5548"/>
                      <a:pt x="22825" y="5286"/>
                    </a:cubicBezTo>
                    <a:cubicBezTo>
                      <a:pt x="23349" y="4691"/>
                      <a:pt x="24075" y="4238"/>
                      <a:pt x="24766" y="3667"/>
                    </a:cubicBezTo>
                    <a:cubicBezTo>
                      <a:pt x="25445" y="3107"/>
                      <a:pt x="25992" y="2274"/>
                      <a:pt x="26004" y="1345"/>
                    </a:cubicBezTo>
                    <a:cubicBezTo>
                      <a:pt x="26016" y="881"/>
                      <a:pt x="25802" y="440"/>
                      <a:pt x="25445" y="142"/>
                    </a:cubicBezTo>
                    <a:cubicBezTo>
                      <a:pt x="25338" y="50"/>
                      <a:pt x="25202" y="0"/>
                      <a:pt x="2506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43"/>
              <p:cNvSpPr/>
              <p:nvPr/>
            </p:nvSpPr>
            <p:spPr>
              <a:xfrm>
                <a:off x="3172100" y="3908500"/>
                <a:ext cx="663800" cy="505300"/>
              </a:xfrm>
              <a:custGeom>
                <a:avLst/>
                <a:gdLst/>
                <a:ahLst/>
                <a:cxnLst/>
                <a:rect l="l" t="t" r="r" b="b"/>
                <a:pathLst>
                  <a:path w="26552" h="20212" extrusionOk="0">
                    <a:moveTo>
                      <a:pt x="9007" y="9523"/>
                    </a:moveTo>
                    <a:cubicBezTo>
                      <a:pt x="9076" y="9570"/>
                      <a:pt x="9134" y="9628"/>
                      <a:pt x="9169" y="9698"/>
                    </a:cubicBezTo>
                    <a:cubicBezTo>
                      <a:pt x="9347" y="9960"/>
                      <a:pt x="9454" y="10258"/>
                      <a:pt x="9514" y="10555"/>
                    </a:cubicBezTo>
                    <a:cubicBezTo>
                      <a:pt x="9712" y="11545"/>
                      <a:pt x="9346" y="12677"/>
                      <a:pt x="8652" y="13526"/>
                    </a:cubicBezTo>
                    <a:lnTo>
                      <a:pt x="8652" y="13526"/>
                    </a:lnTo>
                    <a:cubicBezTo>
                      <a:pt x="8246" y="12782"/>
                      <a:pt x="8109" y="11853"/>
                      <a:pt x="8288" y="10984"/>
                    </a:cubicBezTo>
                    <a:cubicBezTo>
                      <a:pt x="8359" y="10639"/>
                      <a:pt x="8466" y="10305"/>
                      <a:pt x="8621" y="9984"/>
                    </a:cubicBezTo>
                    <a:cubicBezTo>
                      <a:pt x="8731" y="9742"/>
                      <a:pt x="8963" y="9550"/>
                      <a:pt x="9007" y="9523"/>
                    </a:cubicBezTo>
                    <a:close/>
                    <a:moveTo>
                      <a:pt x="1461" y="0"/>
                    </a:moveTo>
                    <a:cubicBezTo>
                      <a:pt x="1325" y="0"/>
                      <a:pt x="1190" y="46"/>
                      <a:pt x="1084" y="137"/>
                    </a:cubicBezTo>
                    <a:cubicBezTo>
                      <a:pt x="727" y="435"/>
                      <a:pt x="513" y="875"/>
                      <a:pt x="525" y="1340"/>
                    </a:cubicBezTo>
                    <a:cubicBezTo>
                      <a:pt x="537" y="2269"/>
                      <a:pt x="1096" y="3090"/>
                      <a:pt x="1763" y="3662"/>
                    </a:cubicBezTo>
                    <a:cubicBezTo>
                      <a:pt x="2430" y="4245"/>
                      <a:pt x="3180" y="4685"/>
                      <a:pt x="3704" y="5281"/>
                    </a:cubicBezTo>
                    <a:cubicBezTo>
                      <a:pt x="3954" y="5543"/>
                      <a:pt x="4132" y="5876"/>
                      <a:pt x="4216" y="6233"/>
                    </a:cubicBezTo>
                    <a:cubicBezTo>
                      <a:pt x="4287" y="6543"/>
                      <a:pt x="4216" y="6864"/>
                      <a:pt x="4001" y="7102"/>
                    </a:cubicBezTo>
                    <a:cubicBezTo>
                      <a:pt x="3751" y="7352"/>
                      <a:pt x="3454" y="7543"/>
                      <a:pt x="3108" y="7650"/>
                    </a:cubicBezTo>
                    <a:cubicBezTo>
                      <a:pt x="2751" y="7793"/>
                      <a:pt x="2346" y="7888"/>
                      <a:pt x="1906" y="8043"/>
                    </a:cubicBezTo>
                    <a:cubicBezTo>
                      <a:pt x="1418" y="8198"/>
                      <a:pt x="977" y="8472"/>
                      <a:pt x="608" y="8817"/>
                    </a:cubicBezTo>
                    <a:cubicBezTo>
                      <a:pt x="203" y="9246"/>
                      <a:pt x="1" y="9829"/>
                      <a:pt x="72" y="10424"/>
                    </a:cubicBezTo>
                    <a:cubicBezTo>
                      <a:pt x="144" y="10912"/>
                      <a:pt x="287" y="11389"/>
                      <a:pt x="525" y="11829"/>
                    </a:cubicBezTo>
                    <a:cubicBezTo>
                      <a:pt x="715" y="12246"/>
                      <a:pt x="953" y="12639"/>
                      <a:pt x="1215" y="13020"/>
                    </a:cubicBezTo>
                    <a:cubicBezTo>
                      <a:pt x="1751" y="13770"/>
                      <a:pt x="2418" y="14437"/>
                      <a:pt x="3168" y="14984"/>
                    </a:cubicBezTo>
                    <a:cubicBezTo>
                      <a:pt x="3930" y="15508"/>
                      <a:pt x="4763" y="15961"/>
                      <a:pt x="5764" y="16163"/>
                    </a:cubicBezTo>
                    <a:cubicBezTo>
                      <a:pt x="5996" y="16205"/>
                      <a:pt x="6232" y="16227"/>
                      <a:pt x="6466" y="16227"/>
                    </a:cubicBezTo>
                    <a:cubicBezTo>
                      <a:pt x="6759" y="16227"/>
                      <a:pt x="7051" y="16194"/>
                      <a:pt x="7335" y="16127"/>
                    </a:cubicBezTo>
                    <a:cubicBezTo>
                      <a:pt x="7676" y="16038"/>
                      <a:pt x="8006" y="15910"/>
                      <a:pt x="8318" y="15743"/>
                    </a:cubicBezTo>
                    <a:lnTo>
                      <a:pt x="8318" y="15743"/>
                    </a:lnTo>
                    <a:cubicBezTo>
                      <a:pt x="8452" y="15855"/>
                      <a:pt x="8593" y="15959"/>
                      <a:pt x="8740" y="16056"/>
                    </a:cubicBezTo>
                    <a:cubicBezTo>
                      <a:pt x="9539" y="16574"/>
                      <a:pt x="10466" y="16838"/>
                      <a:pt x="11414" y="16838"/>
                    </a:cubicBezTo>
                    <a:cubicBezTo>
                      <a:pt x="11510" y="16838"/>
                      <a:pt x="11608" y="16835"/>
                      <a:pt x="11705" y="16830"/>
                    </a:cubicBezTo>
                    <a:cubicBezTo>
                      <a:pt x="12229" y="16794"/>
                      <a:pt x="12753" y="16663"/>
                      <a:pt x="13229" y="16437"/>
                    </a:cubicBezTo>
                    <a:cubicBezTo>
                      <a:pt x="13693" y="16211"/>
                      <a:pt x="14110" y="15925"/>
                      <a:pt x="14491" y="15580"/>
                    </a:cubicBezTo>
                    <a:cubicBezTo>
                      <a:pt x="15181" y="14949"/>
                      <a:pt x="15717" y="14377"/>
                      <a:pt x="16360" y="13829"/>
                    </a:cubicBezTo>
                    <a:cubicBezTo>
                      <a:pt x="16967" y="13282"/>
                      <a:pt x="17622" y="12782"/>
                      <a:pt x="18289" y="12329"/>
                    </a:cubicBezTo>
                    <a:cubicBezTo>
                      <a:pt x="19325" y="11632"/>
                      <a:pt x="20525" y="11137"/>
                      <a:pt x="21635" y="11137"/>
                    </a:cubicBezTo>
                    <a:cubicBezTo>
                      <a:pt x="21929" y="11137"/>
                      <a:pt x="22216" y="11171"/>
                      <a:pt x="22492" y="11246"/>
                    </a:cubicBezTo>
                    <a:cubicBezTo>
                      <a:pt x="23813" y="11615"/>
                      <a:pt x="24909" y="12948"/>
                      <a:pt x="25064" y="14377"/>
                    </a:cubicBezTo>
                    <a:cubicBezTo>
                      <a:pt x="25242" y="15830"/>
                      <a:pt x="24516" y="17389"/>
                      <a:pt x="23325" y="18330"/>
                    </a:cubicBezTo>
                    <a:cubicBezTo>
                      <a:pt x="22730" y="18806"/>
                      <a:pt x="22016" y="19116"/>
                      <a:pt x="21254" y="19223"/>
                    </a:cubicBezTo>
                    <a:cubicBezTo>
                      <a:pt x="21103" y="19247"/>
                      <a:pt x="20952" y="19259"/>
                      <a:pt x="20802" y="19259"/>
                    </a:cubicBezTo>
                    <a:cubicBezTo>
                      <a:pt x="20212" y="19259"/>
                      <a:pt x="19630" y="19076"/>
                      <a:pt x="19146" y="18735"/>
                    </a:cubicBezTo>
                    <a:cubicBezTo>
                      <a:pt x="18515" y="18294"/>
                      <a:pt x="18110" y="17616"/>
                      <a:pt x="18027" y="16866"/>
                    </a:cubicBezTo>
                    <a:cubicBezTo>
                      <a:pt x="17956" y="16127"/>
                      <a:pt x="18360" y="15389"/>
                      <a:pt x="18920" y="14794"/>
                    </a:cubicBezTo>
                    <a:cubicBezTo>
                      <a:pt x="19182" y="14508"/>
                      <a:pt x="19515" y="14294"/>
                      <a:pt x="19896" y="14175"/>
                    </a:cubicBezTo>
                    <a:cubicBezTo>
                      <a:pt x="19977" y="14148"/>
                      <a:pt x="20060" y="14135"/>
                      <a:pt x="20141" y="14135"/>
                    </a:cubicBezTo>
                    <a:cubicBezTo>
                      <a:pt x="20420" y="14135"/>
                      <a:pt x="20687" y="14286"/>
                      <a:pt x="20825" y="14544"/>
                    </a:cubicBezTo>
                    <a:cubicBezTo>
                      <a:pt x="21015" y="14901"/>
                      <a:pt x="21087" y="15318"/>
                      <a:pt x="21039" y="15723"/>
                    </a:cubicBezTo>
                    <a:cubicBezTo>
                      <a:pt x="21016" y="16100"/>
                      <a:pt x="20708" y="16499"/>
                      <a:pt x="20284" y="16499"/>
                    </a:cubicBezTo>
                    <a:cubicBezTo>
                      <a:pt x="20266" y="16499"/>
                      <a:pt x="20248" y="16498"/>
                      <a:pt x="20230" y="16496"/>
                    </a:cubicBezTo>
                    <a:lnTo>
                      <a:pt x="20230" y="16496"/>
                    </a:lnTo>
                    <a:cubicBezTo>
                      <a:pt x="20274" y="16506"/>
                      <a:pt x="20317" y="16510"/>
                      <a:pt x="20361" y="16510"/>
                    </a:cubicBezTo>
                    <a:cubicBezTo>
                      <a:pt x="20750" y="16510"/>
                      <a:pt x="21095" y="16143"/>
                      <a:pt x="21170" y="15746"/>
                    </a:cubicBezTo>
                    <a:cubicBezTo>
                      <a:pt x="21265" y="15306"/>
                      <a:pt x="21230" y="14841"/>
                      <a:pt x="21051" y="14425"/>
                    </a:cubicBezTo>
                    <a:cubicBezTo>
                      <a:pt x="20956" y="14199"/>
                      <a:pt x="20777" y="14008"/>
                      <a:pt x="20551" y="13901"/>
                    </a:cubicBezTo>
                    <a:cubicBezTo>
                      <a:pt x="20392" y="13834"/>
                      <a:pt x="20216" y="13797"/>
                      <a:pt x="20043" y="13797"/>
                    </a:cubicBezTo>
                    <a:cubicBezTo>
                      <a:pt x="19969" y="13797"/>
                      <a:pt x="19896" y="13803"/>
                      <a:pt x="19825" y="13818"/>
                    </a:cubicBezTo>
                    <a:cubicBezTo>
                      <a:pt x="19360" y="13913"/>
                      <a:pt x="18932" y="14139"/>
                      <a:pt x="18598" y="14460"/>
                    </a:cubicBezTo>
                    <a:cubicBezTo>
                      <a:pt x="17932" y="15032"/>
                      <a:pt x="17348" y="15889"/>
                      <a:pt x="17372" y="16889"/>
                    </a:cubicBezTo>
                    <a:cubicBezTo>
                      <a:pt x="17408" y="17866"/>
                      <a:pt x="17860" y="18782"/>
                      <a:pt x="18622" y="19402"/>
                    </a:cubicBezTo>
                    <a:cubicBezTo>
                      <a:pt x="19298" y="19961"/>
                      <a:pt x="20179" y="20212"/>
                      <a:pt x="21025" y="20212"/>
                    </a:cubicBezTo>
                    <a:cubicBezTo>
                      <a:pt x="21134" y="20212"/>
                      <a:pt x="21242" y="20207"/>
                      <a:pt x="21349" y="20199"/>
                    </a:cubicBezTo>
                    <a:cubicBezTo>
                      <a:pt x="22301" y="20128"/>
                      <a:pt x="23218" y="19783"/>
                      <a:pt x="23992" y="19223"/>
                    </a:cubicBezTo>
                    <a:cubicBezTo>
                      <a:pt x="25528" y="18116"/>
                      <a:pt x="26552" y="16235"/>
                      <a:pt x="26397" y="14246"/>
                    </a:cubicBezTo>
                    <a:cubicBezTo>
                      <a:pt x="26242" y="12270"/>
                      <a:pt x="24897" y="10424"/>
                      <a:pt x="22909" y="9805"/>
                    </a:cubicBezTo>
                    <a:cubicBezTo>
                      <a:pt x="22426" y="9668"/>
                      <a:pt x="21929" y="9600"/>
                      <a:pt x="21432" y="9600"/>
                    </a:cubicBezTo>
                    <a:cubicBezTo>
                      <a:pt x="20935" y="9600"/>
                      <a:pt x="20438" y="9668"/>
                      <a:pt x="19956" y="9805"/>
                    </a:cubicBezTo>
                    <a:cubicBezTo>
                      <a:pt x="19063" y="10067"/>
                      <a:pt x="18194" y="10448"/>
                      <a:pt x="17408" y="10960"/>
                    </a:cubicBezTo>
                    <a:cubicBezTo>
                      <a:pt x="16658" y="11448"/>
                      <a:pt x="15943" y="11984"/>
                      <a:pt x="15277" y="12579"/>
                    </a:cubicBezTo>
                    <a:cubicBezTo>
                      <a:pt x="14610" y="13139"/>
                      <a:pt x="13967" y="13806"/>
                      <a:pt x="13384" y="14318"/>
                    </a:cubicBezTo>
                    <a:cubicBezTo>
                      <a:pt x="12800" y="14841"/>
                      <a:pt x="12264" y="15092"/>
                      <a:pt x="11586" y="15139"/>
                    </a:cubicBezTo>
                    <a:cubicBezTo>
                      <a:pt x="11546" y="15141"/>
                      <a:pt x="11506" y="15141"/>
                      <a:pt x="11466" y="15141"/>
                    </a:cubicBezTo>
                    <a:cubicBezTo>
                      <a:pt x="10845" y="15141"/>
                      <a:pt x="10239" y="14972"/>
                      <a:pt x="9711" y="14642"/>
                    </a:cubicBezTo>
                    <a:lnTo>
                      <a:pt x="9711" y="14642"/>
                    </a:lnTo>
                    <a:cubicBezTo>
                      <a:pt x="10088" y="14230"/>
                      <a:pt x="10403" y="13763"/>
                      <a:pt x="10645" y="13258"/>
                    </a:cubicBezTo>
                    <a:cubicBezTo>
                      <a:pt x="11109" y="12329"/>
                      <a:pt x="11264" y="11293"/>
                      <a:pt x="11121" y="10281"/>
                    </a:cubicBezTo>
                    <a:cubicBezTo>
                      <a:pt x="11026" y="9746"/>
                      <a:pt x="10836" y="9234"/>
                      <a:pt x="10538" y="8781"/>
                    </a:cubicBezTo>
                    <a:cubicBezTo>
                      <a:pt x="10347" y="8484"/>
                      <a:pt x="10097" y="8245"/>
                      <a:pt x="9788" y="8067"/>
                    </a:cubicBezTo>
                    <a:cubicBezTo>
                      <a:pt x="9550" y="7941"/>
                      <a:pt x="9285" y="7875"/>
                      <a:pt x="9017" y="7875"/>
                    </a:cubicBezTo>
                    <a:cubicBezTo>
                      <a:pt x="8856" y="7875"/>
                      <a:pt x="8694" y="7899"/>
                      <a:pt x="8538" y="7948"/>
                    </a:cubicBezTo>
                    <a:cubicBezTo>
                      <a:pt x="8192" y="8055"/>
                      <a:pt x="7883" y="8257"/>
                      <a:pt x="7645" y="8531"/>
                    </a:cubicBezTo>
                    <a:cubicBezTo>
                      <a:pt x="7454" y="8746"/>
                      <a:pt x="7288" y="8984"/>
                      <a:pt x="7157" y="9246"/>
                    </a:cubicBezTo>
                    <a:cubicBezTo>
                      <a:pt x="6918" y="9686"/>
                      <a:pt x="6752" y="10174"/>
                      <a:pt x="6657" y="10662"/>
                    </a:cubicBezTo>
                    <a:cubicBezTo>
                      <a:pt x="6454" y="11663"/>
                      <a:pt x="6526" y="12686"/>
                      <a:pt x="6859" y="13639"/>
                    </a:cubicBezTo>
                    <a:cubicBezTo>
                      <a:pt x="6974" y="13969"/>
                      <a:pt x="7126" y="14285"/>
                      <a:pt x="7308" y="14580"/>
                    </a:cubicBezTo>
                    <a:lnTo>
                      <a:pt x="7308" y="14580"/>
                    </a:lnTo>
                    <a:cubicBezTo>
                      <a:pt x="7014" y="14702"/>
                      <a:pt x="6699" y="14765"/>
                      <a:pt x="6377" y="14765"/>
                    </a:cubicBezTo>
                    <a:cubicBezTo>
                      <a:pt x="6248" y="14765"/>
                      <a:pt x="6119" y="14755"/>
                      <a:pt x="5990" y="14734"/>
                    </a:cubicBezTo>
                    <a:cubicBezTo>
                      <a:pt x="5311" y="14639"/>
                      <a:pt x="4573" y="14294"/>
                      <a:pt x="3918" y="13877"/>
                    </a:cubicBezTo>
                    <a:cubicBezTo>
                      <a:pt x="3263" y="13437"/>
                      <a:pt x="2692" y="12901"/>
                      <a:pt x="2204" y="12282"/>
                    </a:cubicBezTo>
                    <a:cubicBezTo>
                      <a:pt x="1965" y="11960"/>
                      <a:pt x="1751" y="11639"/>
                      <a:pt x="1573" y="11282"/>
                    </a:cubicBezTo>
                    <a:cubicBezTo>
                      <a:pt x="1394" y="10972"/>
                      <a:pt x="1263" y="10627"/>
                      <a:pt x="1180" y="10270"/>
                    </a:cubicBezTo>
                    <a:cubicBezTo>
                      <a:pt x="1120" y="10008"/>
                      <a:pt x="1203" y="9722"/>
                      <a:pt x="1382" y="9508"/>
                    </a:cubicBezTo>
                    <a:cubicBezTo>
                      <a:pt x="1632" y="9257"/>
                      <a:pt x="1930" y="9067"/>
                      <a:pt x="2263" y="8948"/>
                    </a:cubicBezTo>
                    <a:cubicBezTo>
                      <a:pt x="2954" y="8650"/>
                      <a:pt x="3978" y="8460"/>
                      <a:pt x="4668" y="7603"/>
                    </a:cubicBezTo>
                    <a:cubicBezTo>
                      <a:pt x="5002" y="7162"/>
                      <a:pt x="5109" y="6579"/>
                      <a:pt x="4954" y="6043"/>
                    </a:cubicBezTo>
                    <a:cubicBezTo>
                      <a:pt x="4799" y="5567"/>
                      <a:pt x="4537" y="5150"/>
                      <a:pt x="4180" y="4805"/>
                    </a:cubicBezTo>
                    <a:cubicBezTo>
                      <a:pt x="3513" y="4162"/>
                      <a:pt x="2727" y="3769"/>
                      <a:pt x="2061" y="3281"/>
                    </a:cubicBezTo>
                    <a:cubicBezTo>
                      <a:pt x="1406" y="2828"/>
                      <a:pt x="870" y="2126"/>
                      <a:pt x="787" y="1316"/>
                    </a:cubicBezTo>
                    <a:cubicBezTo>
                      <a:pt x="739" y="911"/>
                      <a:pt x="882" y="518"/>
                      <a:pt x="1168" y="221"/>
                    </a:cubicBezTo>
                    <a:cubicBezTo>
                      <a:pt x="1258" y="122"/>
                      <a:pt x="1388" y="69"/>
                      <a:pt x="1523" y="69"/>
                    </a:cubicBezTo>
                    <a:cubicBezTo>
                      <a:pt x="1583" y="69"/>
                      <a:pt x="1645" y="79"/>
                      <a:pt x="1704" y="102"/>
                    </a:cubicBezTo>
                    <a:cubicBezTo>
                      <a:pt x="1870" y="185"/>
                      <a:pt x="2001" y="447"/>
                      <a:pt x="1858" y="625"/>
                    </a:cubicBezTo>
                    <a:cubicBezTo>
                      <a:pt x="2025" y="459"/>
                      <a:pt x="1930" y="173"/>
                      <a:pt x="1739" y="66"/>
                    </a:cubicBezTo>
                    <a:cubicBezTo>
                      <a:pt x="1652" y="22"/>
                      <a:pt x="1556" y="0"/>
                      <a:pt x="146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60" name="Google Shape;2260;p43"/>
            <p:cNvSpPr/>
            <p:nvPr/>
          </p:nvSpPr>
          <p:spPr>
            <a:xfrm>
              <a:off x="4262025" y="4446314"/>
              <a:ext cx="619800" cy="619800"/>
            </a:xfrm>
            <a:prstGeom prst="ellipse">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61" name="Google Shape;2261;p43"/>
            <p:cNvGrpSpPr/>
            <p:nvPr/>
          </p:nvGrpSpPr>
          <p:grpSpPr>
            <a:xfrm>
              <a:off x="4310647" y="4500220"/>
              <a:ext cx="523062" cy="512000"/>
              <a:chOff x="4001020" y="635593"/>
              <a:chExt cx="1142057" cy="1117904"/>
            </a:xfrm>
          </p:grpSpPr>
          <p:sp>
            <p:nvSpPr>
              <p:cNvPr id="2262" name="Google Shape;2262;p43"/>
              <p:cNvSpPr/>
              <p:nvPr/>
            </p:nvSpPr>
            <p:spPr>
              <a:xfrm>
                <a:off x="4400000" y="947052"/>
                <a:ext cx="343358" cy="495048"/>
              </a:xfrm>
              <a:custGeom>
                <a:avLst/>
                <a:gdLst/>
                <a:ahLst/>
                <a:cxnLst/>
                <a:rect l="l" t="t" r="r" b="b"/>
                <a:pathLst>
                  <a:path w="27921" h="40256" extrusionOk="0">
                    <a:moveTo>
                      <a:pt x="22932" y="24703"/>
                    </a:moveTo>
                    <a:lnTo>
                      <a:pt x="22932" y="24703"/>
                    </a:lnTo>
                    <a:cubicBezTo>
                      <a:pt x="22885" y="25025"/>
                      <a:pt x="22813" y="25561"/>
                      <a:pt x="22718" y="26227"/>
                    </a:cubicBezTo>
                    <a:lnTo>
                      <a:pt x="22730" y="26227"/>
                    </a:lnTo>
                    <a:cubicBezTo>
                      <a:pt x="22646" y="26227"/>
                      <a:pt x="22551" y="26251"/>
                      <a:pt x="22468" y="26299"/>
                    </a:cubicBezTo>
                    <a:cubicBezTo>
                      <a:pt x="22468" y="26299"/>
                      <a:pt x="22456" y="26299"/>
                      <a:pt x="22444" y="26311"/>
                    </a:cubicBezTo>
                    <a:cubicBezTo>
                      <a:pt x="22337" y="26370"/>
                      <a:pt x="22230" y="26442"/>
                      <a:pt x="22123" y="26525"/>
                    </a:cubicBezTo>
                    <a:cubicBezTo>
                      <a:pt x="21956" y="26680"/>
                      <a:pt x="21753" y="26787"/>
                      <a:pt x="21539" y="26870"/>
                    </a:cubicBezTo>
                    <a:cubicBezTo>
                      <a:pt x="21337" y="26918"/>
                      <a:pt x="21146" y="26989"/>
                      <a:pt x="20980" y="27085"/>
                    </a:cubicBezTo>
                    <a:cubicBezTo>
                      <a:pt x="20968" y="26727"/>
                      <a:pt x="21039" y="26370"/>
                      <a:pt x="21182" y="26049"/>
                    </a:cubicBezTo>
                    <a:cubicBezTo>
                      <a:pt x="21491" y="25442"/>
                      <a:pt x="22015" y="25037"/>
                      <a:pt x="22932" y="24703"/>
                    </a:cubicBezTo>
                    <a:close/>
                    <a:moveTo>
                      <a:pt x="14803" y="358"/>
                    </a:moveTo>
                    <a:cubicBezTo>
                      <a:pt x="22798" y="358"/>
                      <a:pt x="25871" y="5923"/>
                      <a:pt x="26825" y="8356"/>
                    </a:cubicBezTo>
                    <a:cubicBezTo>
                      <a:pt x="27433" y="9916"/>
                      <a:pt x="27564" y="16286"/>
                      <a:pt x="27433" y="18405"/>
                    </a:cubicBezTo>
                    <a:lnTo>
                      <a:pt x="27445" y="18393"/>
                    </a:lnTo>
                    <a:lnTo>
                      <a:pt x="27445" y="18393"/>
                    </a:lnTo>
                    <a:cubicBezTo>
                      <a:pt x="27349" y="19869"/>
                      <a:pt x="26849" y="21239"/>
                      <a:pt x="26516" y="22144"/>
                    </a:cubicBezTo>
                    <a:cubicBezTo>
                      <a:pt x="26421" y="22394"/>
                      <a:pt x="26349" y="22596"/>
                      <a:pt x="26302" y="22763"/>
                    </a:cubicBezTo>
                    <a:cubicBezTo>
                      <a:pt x="26230" y="22882"/>
                      <a:pt x="25516" y="23668"/>
                      <a:pt x="24135" y="24001"/>
                    </a:cubicBezTo>
                    <a:cubicBezTo>
                      <a:pt x="23718" y="24096"/>
                      <a:pt x="23396" y="24179"/>
                      <a:pt x="23087" y="24275"/>
                    </a:cubicBezTo>
                    <a:cubicBezTo>
                      <a:pt x="22301" y="24525"/>
                      <a:pt x="21349" y="24930"/>
                      <a:pt x="20872" y="25882"/>
                    </a:cubicBezTo>
                    <a:cubicBezTo>
                      <a:pt x="20634" y="26358"/>
                      <a:pt x="20622" y="26846"/>
                      <a:pt x="20622" y="27287"/>
                    </a:cubicBezTo>
                    <a:lnTo>
                      <a:pt x="20622" y="27442"/>
                    </a:lnTo>
                    <a:cubicBezTo>
                      <a:pt x="20610" y="28037"/>
                      <a:pt x="20527" y="28335"/>
                      <a:pt x="20098" y="28478"/>
                    </a:cubicBezTo>
                    <a:cubicBezTo>
                      <a:pt x="20075" y="28490"/>
                      <a:pt x="20027" y="28501"/>
                      <a:pt x="19991" y="28501"/>
                    </a:cubicBezTo>
                    <a:cubicBezTo>
                      <a:pt x="19979" y="28501"/>
                      <a:pt x="19967" y="28490"/>
                      <a:pt x="19956" y="28490"/>
                    </a:cubicBezTo>
                    <a:cubicBezTo>
                      <a:pt x="19945" y="28487"/>
                      <a:pt x="19935" y="28486"/>
                      <a:pt x="19925" y="28486"/>
                    </a:cubicBezTo>
                    <a:cubicBezTo>
                      <a:pt x="19879" y="28486"/>
                      <a:pt x="19840" y="28508"/>
                      <a:pt x="19801" y="28537"/>
                    </a:cubicBezTo>
                    <a:cubicBezTo>
                      <a:pt x="19539" y="28573"/>
                      <a:pt x="19265" y="28573"/>
                      <a:pt x="19003" y="28573"/>
                    </a:cubicBezTo>
                    <a:cubicBezTo>
                      <a:pt x="18908" y="28573"/>
                      <a:pt x="18813" y="28573"/>
                      <a:pt x="18705" y="28561"/>
                    </a:cubicBezTo>
                    <a:cubicBezTo>
                      <a:pt x="18360" y="28537"/>
                      <a:pt x="17955" y="28501"/>
                      <a:pt x="17443" y="28442"/>
                    </a:cubicBezTo>
                    <a:lnTo>
                      <a:pt x="17431" y="28442"/>
                    </a:lnTo>
                    <a:cubicBezTo>
                      <a:pt x="17003" y="28394"/>
                      <a:pt x="16598" y="28347"/>
                      <a:pt x="16288" y="28299"/>
                    </a:cubicBezTo>
                    <a:lnTo>
                      <a:pt x="16157" y="28275"/>
                    </a:lnTo>
                    <a:lnTo>
                      <a:pt x="15538" y="28204"/>
                    </a:lnTo>
                    <a:cubicBezTo>
                      <a:pt x="15145" y="28144"/>
                      <a:pt x="14895" y="28120"/>
                      <a:pt x="14741" y="28109"/>
                    </a:cubicBezTo>
                    <a:lnTo>
                      <a:pt x="14645" y="28109"/>
                    </a:lnTo>
                    <a:cubicBezTo>
                      <a:pt x="14455" y="28109"/>
                      <a:pt x="14252" y="28120"/>
                      <a:pt x="14050" y="28144"/>
                    </a:cubicBezTo>
                    <a:cubicBezTo>
                      <a:pt x="14038" y="28132"/>
                      <a:pt x="14026" y="28132"/>
                      <a:pt x="14014" y="28132"/>
                    </a:cubicBezTo>
                    <a:cubicBezTo>
                      <a:pt x="13999" y="28129"/>
                      <a:pt x="13985" y="28128"/>
                      <a:pt x="13972" y="28128"/>
                    </a:cubicBezTo>
                    <a:cubicBezTo>
                      <a:pt x="13931" y="28128"/>
                      <a:pt x="13895" y="28141"/>
                      <a:pt x="13860" y="28168"/>
                    </a:cubicBezTo>
                    <a:cubicBezTo>
                      <a:pt x="13586" y="28204"/>
                      <a:pt x="13300" y="28263"/>
                      <a:pt x="13014" y="28311"/>
                    </a:cubicBezTo>
                    <a:lnTo>
                      <a:pt x="12526" y="28394"/>
                    </a:lnTo>
                    <a:cubicBezTo>
                      <a:pt x="12347" y="28418"/>
                      <a:pt x="12169" y="28454"/>
                      <a:pt x="11978" y="28478"/>
                    </a:cubicBezTo>
                    <a:cubicBezTo>
                      <a:pt x="11847" y="28490"/>
                      <a:pt x="11716" y="28501"/>
                      <a:pt x="11585" y="28501"/>
                    </a:cubicBezTo>
                    <a:cubicBezTo>
                      <a:pt x="11546" y="28505"/>
                      <a:pt x="11509" y="28507"/>
                      <a:pt x="11473" y="28507"/>
                    </a:cubicBezTo>
                    <a:cubicBezTo>
                      <a:pt x="11402" y="28507"/>
                      <a:pt x="11335" y="28501"/>
                      <a:pt x="11264" y="28501"/>
                    </a:cubicBezTo>
                    <a:lnTo>
                      <a:pt x="10442" y="28501"/>
                    </a:lnTo>
                    <a:lnTo>
                      <a:pt x="10014" y="28513"/>
                    </a:lnTo>
                    <a:lnTo>
                      <a:pt x="9621" y="28525"/>
                    </a:lnTo>
                    <a:cubicBezTo>
                      <a:pt x="9609" y="28513"/>
                      <a:pt x="9585" y="28501"/>
                      <a:pt x="9573" y="28501"/>
                    </a:cubicBezTo>
                    <a:cubicBezTo>
                      <a:pt x="9561" y="28498"/>
                      <a:pt x="9548" y="28497"/>
                      <a:pt x="9535" y="28497"/>
                    </a:cubicBezTo>
                    <a:cubicBezTo>
                      <a:pt x="9501" y="28497"/>
                      <a:pt x="9468" y="28508"/>
                      <a:pt x="9442" y="28525"/>
                    </a:cubicBezTo>
                    <a:lnTo>
                      <a:pt x="9228" y="28525"/>
                    </a:lnTo>
                    <a:cubicBezTo>
                      <a:pt x="8907" y="28525"/>
                      <a:pt x="8597" y="28513"/>
                      <a:pt x="8276" y="28478"/>
                    </a:cubicBezTo>
                    <a:cubicBezTo>
                      <a:pt x="8252" y="28466"/>
                      <a:pt x="8228" y="28466"/>
                      <a:pt x="8204" y="28466"/>
                    </a:cubicBezTo>
                    <a:cubicBezTo>
                      <a:pt x="8198" y="28460"/>
                      <a:pt x="8192" y="28457"/>
                      <a:pt x="8186" y="28457"/>
                    </a:cubicBezTo>
                    <a:cubicBezTo>
                      <a:pt x="8180" y="28457"/>
                      <a:pt x="8174" y="28460"/>
                      <a:pt x="8168" y="28466"/>
                    </a:cubicBezTo>
                    <a:cubicBezTo>
                      <a:pt x="8026" y="28454"/>
                      <a:pt x="7883" y="28406"/>
                      <a:pt x="7764" y="28323"/>
                    </a:cubicBezTo>
                    <a:cubicBezTo>
                      <a:pt x="7645" y="28240"/>
                      <a:pt x="7633" y="28025"/>
                      <a:pt x="7621" y="27680"/>
                    </a:cubicBezTo>
                    <a:cubicBezTo>
                      <a:pt x="7621" y="27573"/>
                      <a:pt x="7621" y="27454"/>
                      <a:pt x="7609" y="27323"/>
                    </a:cubicBezTo>
                    <a:cubicBezTo>
                      <a:pt x="7609" y="27311"/>
                      <a:pt x="7609" y="27287"/>
                      <a:pt x="7609" y="27275"/>
                    </a:cubicBezTo>
                    <a:cubicBezTo>
                      <a:pt x="7573" y="26561"/>
                      <a:pt x="7287" y="25882"/>
                      <a:pt x="6823" y="25346"/>
                    </a:cubicBezTo>
                    <a:cubicBezTo>
                      <a:pt x="6502" y="24977"/>
                      <a:pt x="6097" y="24668"/>
                      <a:pt x="5656" y="24441"/>
                    </a:cubicBezTo>
                    <a:cubicBezTo>
                      <a:pt x="5632" y="24394"/>
                      <a:pt x="5573" y="24358"/>
                      <a:pt x="5513" y="24358"/>
                    </a:cubicBezTo>
                    <a:lnTo>
                      <a:pt x="5478" y="24358"/>
                    </a:lnTo>
                    <a:cubicBezTo>
                      <a:pt x="5097" y="24179"/>
                      <a:pt x="4680" y="24084"/>
                      <a:pt x="4263" y="24060"/>
                    </a:cubicBezTo>
                    <a:cubicBezTo>
                      <a:pt x="3263" y="23977"/>
                      <a:pt x="1846" y="22679"/>
                      <a:pt x="1620" y="22465"/>
                    </a:cubicBezTo>
                    <a:cubicBezTo>
                      <a:pt x="1489" y="22036"/>
                      <a:pt x="1394" y="21691"/>
                      <a:pt x="1322" y="21382"/>
                    </a:cubicBezTo>
                    <a:cubicBezTo>
                      <a:pt x="1048" y="20155"/>
                      <a:pt x="370" y="16000"/>
                      <a:pt x="560" y="11535"/>
                    </a:cubicBezTo>
                    <a:cubicBezTo>
                      <a:pt x="739" y="7082"/>
                      <a:pt x="5108" y="665"/>
                      <a:pt x="14252" y="367"/>
                    </a:cubicBezTo>
                    <a:cubicBezTo>
                      <a:pt x="14438" y="361"/>
                      <a:pt x="14622" y="358"/>
                      <a:pt x="14803" y="358"/>
                    </a:cubicBezTo>
                    <a:close/>
                    <a:moveTo>
                      <a:pt x="19706" y="28906"/>
                    </a:moveTo>
                    <a:lnTo>
                      <a:pt x="19706" y="28906"/>
                    </a:lnTo>
                    <a:cubicBezTo>
                      <a:pt x="19646" y="29168"/>
                      <a:pt x="19586" y="29502"/>
                      <a:pt x="19539" y="29656"/>
                    </a:cubicBezTo>
                    <a:lnTo>
                      <a:pt x="19563" y="29644"/>
                    </a:lnTo>
                    <a:lnTo>
                      <a:pt x="19563" y="29644"/>
                    </a:lnTo>
                    <a:cubicBezTo>
                      <a:pt x="19563" y="29656"/>
                      <a:pt x="19551" y="29668"/>
                      <a:pt x="19551" y="29680"/>
                    </a:cubicBezTo>
                    <a:cubicBezTo>
                      <a:pt x="19539" y="29692"/>
                      <a:pt x="19551" y="29692"/>
                      <a:pt x="19539" y="29704"/>
                    </a:cubicBezTo>
                    <a:cubicBezTo>
                      <a:pt x="19408" y="29966"/>
                      <a:pt x="19229" y="30180"/>
                      <a:pt x="18991" y="30347"/>
                    </a:cubicBezTo>
                    <a:cubicBezTo>
                      <a:pt x="18955" y="30371"/>
                      <a:pt x="18908" y="30395"/>
                      <a:pt x="18872" y="30406"/>
                    </a:cubicBezTo>
                    <a:cubicBezTo>
                      <a:pt x="18801" y="30430"/>
                      <a:pt x="18729" y="30454"/>
                      <a:pt x="18646" y="30454"/>
                    </a:cubicBezTo>
                    <a:cubicBezTo>
                      <a:pt x="18694" y="30383"/>
                      <a:pt x="18729" y="30287"/>
                      <a:pt x="18765" y="30204"/>
                    </a:cubicBezTo>
                    <a:cubicBezTo>
                      <a:pt x="18836" y="29918"/>
                      <a:pt x="18872" y="29633"/>
                      <a:pt x="18884" y="29335"/>
                    </a:cubicBezTo>
                    <a:cubicBezTo>
                      <a:pt x="18979" y="29204"/>
                      <a:pt x="19051" y="29073"/>
                      <a:pt x="19110" y="28930"/>
                    </a:cubicBezTo>
                    <a:lnTo>
                      <a:pt x="19217" y="28930"/>
                    </a:lnTo>
                    <a:cubicBezTo>
                      <a:pt x="19396" y="28930"/>
                      <a:pt x="19563" y="28918"/>
                      <a:pt x="19706" y="28906"/>
                    </a:cubicBezTo>
                    <a:close/>
                    <a:moveTo>
                      <a:pt x="8442" y="28859"/>
                    </a:moveTo>
                    <a:lnTo>
                      <a:pt x="8442" y="28859"/>
                    </a:lnTo>
                    <a:cubicBezTo>
                      <a:pt x="8609" y="28894"/>
                      <a:pt x="8823" y="28894"/>
                      <a:pt x="9073" y="28894"/>
                    </a:cubicBezTo>
                    <a:lnTo>
                      <a:pt x="9085" y="28894"/>
                    </a:lnTo>
                    <a:cubicBezTo>
                      <a:pt x="9133" y="29121"/>
                      <a:pt x="9216" y="29347"/>
                      <a:pt x="9323" y="29549"/>
                    </a:cubicBezTo>
                    <a:cubicBezTo>
                      <a:pt x="9335" y="29680"/>
                      <a:pt x="9371" y="29811"/>
                      <a:pt x="9407" y="29930"/>
                    </a:cubicBezTo>
                    <a:cubicBezTo>
                      <a:pt x="9466" y="30121"/>
                      <a:pt x="9538" y="30287"/>
                      <a:pt x="9633" y="30454"/>
                    </a:cubicBezTo>
                    <a:cubicBezTo>
                      <a:pt x="9626" y="30456"/>
                      <a:pt x="9618" y="30458"/>
                      <a:pt x="9607" y="30458"/>
                    </a:cubicBezTo>
                    <a:cubicBezTo>
                      <a:pt x="9559" y="30458"/>
                      <a:pt x="9469" y="30430"/>
                      <a:pt x="9323" y="30323"/>
                    </a:cubicBezTo>
                    <a:cubicBezTo>
                      <a:pt x="9276" y="30287"/>
                      <a:pt x="9216" y="30240"/>
                      <a:pt x="9145" y="30180"/>
                    </a:cubicBezTo>
                    <a:cubicBezTo>
                      <a:pt x="8966" y="29990"/>
                      <a:pt x="8811" y="29775"/>
                      <a:pt x="8704" y="29537"/>
                    </a:cubicBezTo>
                    <a:cubicBezTo>
                      <a:pt x="8597" y="29311"/>
                      <a:pt x="8514" y="29097"/>
                      <a:pt x="8442" y="28859"/>
                    </a:cubicBezTo>
                    <a:close/>
                    <a:moveTo>
                      <a:pt x="16408" y="28668"/>
                    </a:moveTo>
                    <a:lnTo>
                      <a:pt x="17229" y="28763"/>
                    </a:lnTo>
                    <a:cubicBezTo>
                      <a:pt x="17193" y="29061"/>
                      <a:pt x="17134" y="29644"/>
                      <a:pt x="17039" y="30121"/>
                    </a:cubicBezTo>
                    <a:lnTo>
                      <a:pt x="17050" y="30109"/>
                    </a:lnTo>
                    <a:lnTo>
                      <a:pt x="17050" y="30121"/>
                    </a:lnTo>
                    <a:cubicBezTo>
                      <a:pt x="16967" y="30573"/>
                      <a:pt x="16919" y="30573"/>
                      <a:pt x="16622" y="30585"/>
                    </a:cubicBezTo>
                    <a:lnTo>
                      <a:pt x="16550" y="30585"/>
                    </a:lnTo>
                    <a:cubicBezTo>
                      <a:pt x="16419" y="30585"/>
                      <a:pt x="16288" y="30514"/>
                      <a:pt x="16217" y="30395"/>
                    </a:cubicBezTo>
                    <a:cubicBezTo>
                      <a:pt x="16265" y="30145"/>
                      <a:pt x="16277" y="29883"/>
                      <a:pt x="16229" y="29633"/>
                    </a:cubicBezTo>
                    <a:cubicBezTo>
                      <a:pt x="16229" y="29621"/>
                      <a:pt x="16229" y="29597"/>
                      <a:pt x="16217" y="29585"/>
                    </a:cubicBezTo>
                    <a:cubicBezTo>
                      <a:pt x="16288" y="29347"/>
                      <a:pt x="16360" y="28906"/>
                      <a:pt x="16408" y="28668"/>
                    </a:cubicBezTo>
                    <a:close/>
                    <a:moveTo>
                      <a:pt x="11240" y="28859"/>
                    </a:moveTo>
                    <a:cubicBezTo>
                      <a:pt x="11282" y="28867"/>
                      <a:pt x="11324" y="28875"/>
                      <a:pt x="11371" y="28875"/>
                    </a:cubicBezTo>
                    <a:cubicBezTo>
                      <a:pt x="11390" y="28875"/>
                      <a:pt x="11410" y="28874"/>
                      <a:pt x="11431" y="28871"/>
                    </a:cubicBezTo>
                    <a:lnTo>
                      <a:pt x="11443" y="28871"/>
                    </a:lnTo>
                    <a:cubicBezTo>
                      <a:pt x="11466" y="29061"/>
                      <a:pt x="11514" y="29263"/>
                      <a:pt x="11574" y="29454"/>
                    </a:cubicBezTo>
                    <a:cubicBezTo>
                      <a:pt x="11597" y="29513"/>
                      <a:pt x="11645" y="29609"/>
                      <a:pt x="11693" y="29728"/>
                    </a:cubicBezTo>
                    <a:cubicBezTo>
                      <a:pt x="11800" y="29906"/>
                      <a:pt x="11871" y="30097"/>
                      <a:pt x="11943" y="30287"/>
                    </a:cubicBezTo>
                    <a:cubicBezTo>
                      <a:pt x="11955" y="30323"/>
                      <a:pt x="11966" y="30359"/>
                      <a:pt x="11966" y="30395"/>
                    </a:cubicBezTo>
                    <a:cubicBezTo>
                      <a:pt x="11955" y="30466"/>
                      <a:pt x="11919" y="30526"/>
                      <a:pt x="11871" y="30561"/>
                    </a:cubicBezTo>
                    <a:cubicBezTo>
                      <a:pt x="11800" y="30621"/>
                      <a:pt x="11705" y="30656"/>
                      <a:pt x="11609" y="30656"/>
                    </a:cubicBezTo>
                    <a:cubicBezTo>
                      <a:pt x="11478" y="30633"/>
                      <a:pt x="11097" y="30121"/>
                      <a:pt x="11050" y="29847"/>
                    </a:cubicBezTo>
                    <a:cubicBezTo>
                      <a:pt x="11038" y="29525"/>
                      <a:pt x="11050" y="29192"/>
                      <a:pt x="11074" y="28859"/>
                    </a:cubicBezTo>
                    <a:close/>
                    <a:moveTo>
                      <a:pt x="14776" y="28466"/>
                    </a:moveTo>
                    <a:cubicBezTo>
                      <a:pt x="14907" y="28490"/>
                      <a:pt x="15110" y="28513"/>
                      <a:pt x="15384" y="28549"/>
                    </a:cubicBezTo>
                    <a:lnTo>
                      <a:pt x="15395" y="28537"/>
                    </a:lnTo>
                    <a:cubicBezTo>
                      <a:pt x="15586" y="28871"/>
                      <a:pt x="15741" y="29228"/>
                      <a:pt x="15848" y="29585"/>
                    </a:cubicBezTo>
                    <a:cubicBezTo>
                      <a:pt x="15848" y="29633"/>
                      <a:pt x="15848" y="29680"/>
                      <a:pt x="15872" y="29716"/>
                    </a:cubicBezTo>
                    <a:cubicBezTo>
                      <a:pt x="15919" y="29930"/>
                      <a:pt x="15907" y="30156"/>
                      <a:pt x="15848" y="30383"/>
                    </a:cubicBezTo>
                    <a:cubicBezTo>
                      <a:pt x="15824" y="30490"/>
                      <a:pt x="15776" y="30597"/>
                      <a:pt x="15705" y="30680"/>
                    </a:cubicBezTo>
                    <a:cubicBezTo>
                      <a:pt x="15646" y="30718"/>
                      <a:pt x="15449" y="30750"/>
                      <a:pt x="15232" y="30750"/>
                    </a:cubicBezTo>
                    <a:cubicBezTo>
                      <a:pt x="14963" y="30750"/>
                      <a:pt x="14662" y="30701"/>
                      <a:pt x="14550" y="30549"/>
                    </a:cubicBezTo>
                    <a:cubicBezTo>
                      <a:pt x="14455" y="30430"/>
                      <a:pt x="14407" y="30073"/>
                      <a:pt x="14645" y="29061"/>
                    </a:cubicBezTo>
                    <a:lnTo>
                      <a:pt x="14669" y="29002"/>
                    </a:lnTo>
                    <a:cubicBezTo>
                      <a:pt x="14705" y="28835"/>
                      <a:pt x="14753" y="28621"/>
                      <a:pt x="14776" y="28466"/>
                    </a:cubicBezTo>
                    <a:close/>
                    <a:moveTo>
                      <a:pt x="13788" y="28537"/>
                    </a:moveTo>
                    <a:cubicBezTo>
                      <a:pt x="13836" y="28942"/>
                      <a:pt x="13907" y="29335"/>
                      <a:pt x="14014" y="29728"/>
                    </a:cubicBezTo>
                    <a:cubicBezTo>
                      <a:pt x="14062" y="29918"/>
                      <a:pt x="14038" y="30478"/>
                      <a:pt x="13943" y="30633"/>
                    </a:cubicBezTo>
                    <a:cubicBezTo>
                      <a:pt x="13888" y="30702"/>
                      <a:pt x="13629" y="30755"/>
                      <a:pt x="13333" y="30755"/>
                    </a:cubicBezTo>
                    <a:cubicBezTo>
                      <a:pt x="13118" y="30755"/>
                      <a:pt x="12883" y="30727"/>
                      <a:pt x="12693" y="30656"/>
                    </a:cubicBezTo>
                    <a:cubicBezTo>
                      <a:pt x="12609" y="30621"/>
                      <a:pt x="12538" y="30561"/>
                      <a:pt x="12502" y="30478"/>
                    </a:cubicBezTo>
                    <a:cubicBezTo>
                      <a:pt x="12431" y="30204"/>
                      <a:pt x="12431" y="29918"/>
                      <a:pt x="12526" y="29656"/>
                    </a:cubicBezTo>
                    <a:cubicBezTo>
                      <a:pt x="12609" y="29490"/>
                      <a:pt x="12681" y="28990"/>
                      <a:pt x="12705" y="28740"/>
                    </a:cubicBezTo>
                    <a:lnTo>
                      <a:pt x="13062" y="28668"/>
                    </a:lnTo>
                    <a:cubicBezTo>
                      <a:pt x="13312" y="28621"/>
                      <a:pt x="13550" y="28585"/>
                      <a:pt x="13776" y="28549"/>
                    </a:cubicBezTo>
                    <a:lnTo>
                      <a:pt x="13788" y="28537"/>
                    </a:lnTo>
                    <a:close/>
                    <a:moveTo>
                      <a:pt x="10252" y="28882"/>
                    </a:moveTo>
                    <a:cubicBezTo>
                      <a:pt x="10323" y="29192"/>
                      <a:pt x="10419" y="29490"/>
                      <a:pt x="10538" y="29775"/>
                    </a:cubicBezTo>
                    <a:cubicBezTo>
                      <a:pt x="10597" y="29930"/>
                      <a:pt x="10645" y="30085"/>
                      <a:pt x="10693" y="30252"/>
                    </a:cubicBezTo>
                    <a:cubicBezTo>
                      <a:pt x="10728" y="30454"/>
                      <a:pt x="10704" y="30716"/>
                      <a:pt x="10573" y="30835"/>
                    </a:cubicBezTo>
                    <a:cubicBezTo>
                      <a:pt x="10550" y="30847"/>
                      <a:pt x="10526" y="30871"/>
                      <a:pt x="10490" y="30883"/>
                    </a:cubicBezTo>
                    <a:lnTo>
                      <a:pt x="10466" y="30883"/>
                    </a:lnTo>
                    <a:cubicBezTo>
                      <a:pt x="10442" y="30835"/>
                      <a:pt x="10419" y="30811"/>
                      <a:pt x="10371" y="30787"/>
                    </a:cubicBezTo>
                    <a:cubicBezTo>
                      <a:pt x="10347" y="30776"/>
                      <a:pt x="10323" y="30776"/>
                      <a:pt x="10300" y="30776"/>
                    </a:cubicBezTo>
                    <a:cubicBezTo>
                      <a:pt x="10181" y="30656"/>
                      <a:pt x="10073" y="30526"/>
                      <a:pt x="9990" y="30383"/>
                    </a:cubicBezTo>
                    <a:cubicBezTo>
                      <a:pt x="9883" y="30216"/>
                      <a:pt x="9800" y="30037"/>
                      <a:pt x="9740" y="29859"/>
                    </a:cubicBezTo>
                    <a:cubicBezTo>
                      <a:pt x="9704" y="29740"/>
                      <a:pt x="9680" y="29621"/>
                      <a:pt x="9680" y="29502"/>
                    </a:cubicBezTo>
                    <a:cubicBezTo>
                      <a:pt x="9657" y="29299"/>
                      <a:pt x="9669" y="29097"/>
                      <a:pt x="9680" y="28906"/>
                    </a:cubicBezTo>
                    <a:lnTo>
                      <a:pt x="10026" y="28882"/>
                    </a:lnTo>
                    <a:close/>
                    <a:moveTo>
                      <a:pt x="17574" y="28811"/>
                    </a:moveTo>
                    <a:cubicBezTo>
                      <a:pt x="17932" y="28871"/>
                      <a:pt x="18241" y="28894"/>
                      <a:pt x="18515" y="28918"/>
                    </a:cubicBezTo>
                    <a:lnTo>
                      <a:pt x="18527" y="28906"/>
                    </a:lnTo>
                    <a:lnTo>
                      <a:pt x="18527" y="29252"/>
                    </a:lnTo>
                    <a:cubicBezTo>
                      <a:pt x="18527" y="29525"/>
                      <a:pt x="18491" y="29811"/>
                      <a:pt x="18432" y="30085"/>
                    </a:cubicBezTo>
                    <a:cubicBezTo>
                      <a:pt x="18372" y="30216"/>
                      <a:pt x="18313" y="30359"/>
                      <a:pt x="18229" y="30478"/>
                    </a:cubicBezTo>
                    <a:cubicBezTo>
                      <a:pt x="18193" y="30549"/>
                      <a:pt x="18146" y="30621"/>
                      <a:pt x="18110" y="30668"/>
                    </a:cubicBezTo>
                    <a:cubicBezTo>
                      <a:pt x="18074" y="30728"/>
                      <a:pt x="18051" y="30764"/>
                      <a:pt x="18015" y="30799"/>
                    </a:cubicBezTo>
                    <a:lnTo>
                      <a:pt x="18015" y="30811"/>
                    </a:lnTo>
                    <a:cubicBezTo>
                      <a:pt x="17967" y="30871"/>
                      <a:pt x="17908" y="30930"/>
                      <a:pt x="17836" y="30978"/>
                    </a:cubicBezTo>
                    <a:cubicBezTo>
                      <a:pt x="17812" y="30954"/>
                      <a:pt x="17789" y="30930"/>
                      <a:pt x="17765" y="30907"/>
                    </a:cubicBezTo>
                    <a:cubicBezTo>
                      <a:pt x="17622" y="30656"/>
                      <a:pt x="17503" y="30395"/>
                      <a:pt x="17420" y="30121"/>
                    </a:cubicBezTo>
                    <a:cubicBezTo>
                      <a:pt x="17491" y="29692"/>
                      <a:pt x="17562" y="29132"/>
                      <a:pt x="17574" y="28811"/>
                    </a:cubicBezTo>
                    <a:close/>
                    <a:moveTo>
                      <a:pt x="8061" y="30395"/>
                    </a:moveTo>
                    <a:cubicBezTo>
                      <a:pt x="8180" y="30549"/>
                      <a:pt x="8335" y="30668"/>
                      <a:pt x="8514" y="30752"/>
                    </a:cubicBezTo>
                    <a:cubicBezTo>
                      <a:pt x="8418" y="30859"/>
                      <a:pt x="8359" y="30978"/>
                      <a:pt x="8299" y="31109"/>
                    </a:cubicBezTo>
                    <a:cubicBezTo>
                      <a:pt x="8276" y="31168"/>
                      <a:pt x="8252" y="31240"/>
                      <a:pt x="8240" y="31311"/>
                    </a:cubicBezTo>
                    <a:cubicBezTo>
                      <a:pt x="8168" y="31228"/>
                      <a:pt x="8109" y="31133"/>
                      <a:pt x="8085" y="31014"/>
                    </a:cubicBezTo>
                    <a:lnTo>
                      <a:pt x="8097" y="31014"/>
                    </a:lnTo>
                    <a:cubicBezTo>
                      <a:pt x="8061" y="30811"/>
                      <a:pt x="8049" y="30609"/>
                      <a:pt x="8061" y="30395"/>
                    </a:cubicBezTo>
                    <a:close/>
                    <a:moveTo>
                      <a:pt x="20408" y="30585"/>
                    </a:moveTo>
                    <a:lnTo>
                      <a:pt x="20408" y="30585"/>
                    </a:lnTo>
                    <a:cubicBezTo>
                      <a:pt x="20444" y="30799"/>
                      <a:pt x="20432" y="31026"/>
                      <a:pt x="20360" y="31240"/>
                    </a:cubicBezTo>
                    <a:lnTo>
                      <a:pt x="20372" y="31240"/>
                    </a:lnTo>
                    <a:cubicBezTo>
                      <a:pt x="20325" y="31359"/>
                      <a:pt x="20241" y="31466"/>
                      <a:pt x="20122" y="31538"/>
                    </a:cubicBezTo>
                    <a:cubicBezTo>
                      <a:pt x="20146" y="31299"/>
                      <a:pt x="20110" y="31061"/>
                      <a:pt x="20015" y="30835"/>
                    </a:cubicBezTo>
                    <a:cubicBezTo>
                      <a:pt x="20146" y="30799"/>
                      <a:pt x="20265" y="30716"/>
                      <a:pt x="20360" y="30621"/>
                    </a:cubicBezTo>
                    <a:cubicBezTo>
                      <a:pt x="20372" y="30609"/>
                      <a:pt x="20396" y="30597"/>
                      <a:pt x="20408" y="30585"/>
                    </a:cubicBezTo>
                    <a:close/>
                    <a:moveTo>
                      <a:pt x="8859" y="30883"/>
                    </a:moveTo>
                    <a:cubicBezTo>
                      <a:pt x="8871" y="30907"/>
                      <a:pt x="8883" y="30918"/>
                      <a:pt x="8883" y="30942"/>
                    </a:cubicBezTo>
                    <a:cubicBezTo>
                      <a:pt x="8978" y="31073"/>
                      <a:pt x="9109" y="31168"/>
                      <a:pt x="9252" y="31204"/>
                    </a:cubicBezTo>
                    <a:cubicBezTo>
                      <a:pt x="9133" y="31430"/>
                      <a:pt x="9061" y="31669"/>
                      <a:pt x="9049" y="31919"/>
                    </a:cubicBezTo>
                    <a:cubicBezTo>
                      <a:pt x="9026" y="32050"/>
                      <a:pt x="9026" y="32192"/>
                      <a:pt x="9038" y="32335"/>
                    </a:cubicBezTo>
                    <a:cubicBezTo>
                      <a:pt x="9026" y="32311"/>
                      <a:pt x="9002" y="32288"/>
                      <a:pt x="8978" y="32264"/>
                    </a:cubicBezTo>
                    <a:cubicBezTo>
                      <a:pt x="8966" y="32240"/>
                      <a:pt x="8907" y="32169"/>
                      <a:pt x="8871" y="32133"/>
                    </a:cubicBezTo>
                    <a:cubicBezTo>
                      <a:pt x="8788" y="32026"/>
                      <a:pt x="8704" y="31907"/>
                      <a:pt x="8633" y="31788"/>
                    </a:cubicBezTo>
                    <a:cubicBezTo>
                      <a:pt x="8657" y="31716"/>
                      <a:pt x="8633" y="31645"/>
                      <a:pt x="8573" y="31609"/>
                    </a:cubicBezTo>
                    <a:cubicBezTo>
                      <a:pt x="8561" y="31478"/>
                      <a:pt x="8585" y="31347"/>
                      <a:pt x="8633" y="31240"/>
                    </a:cubicBezTo>
                    <a:cubicBezTo>
                      <a:pt x="8680" y="31097"/>
                      <a:pt x="8764" y="30978"/>
                      <a:pt x="8859" y="30883"/>
                    </a:cubicBezTo>
                    <a:close/>
                    <a:moveTo>
                      <a:pt x="19682" y="30954"/>
                    </a:moveTo>
                    <a:cubicBezTo>
                      <a:pt x="19801" y="31228"/>
                      <a:pt x="19813" y="31538"/>
                      <a:pt x="19729" y="31823"/>
                    </a:cubicBezTo>
                    <a:cubicBezTo>
                      <a:pt x="19694" y="31954"/>
                      <a:pt x="19646" y="32073"/>
                      <a:pt x="19586" y="32192"/>
                    </a:cubicBezTo>
                    <a:cubicBezTo>
                      <a:pt x="19551" y="32252"/>
                      <a:pt x="19491" y="32311"/>
                      <a:pt x="19432" y="32347"/>
                    </a:cubicBezTo>
                    <a:cubicBezTo>
                      <a:pt x="19491" y="32085"/>
                      <a:pt x="19503" y="31811"/>
                      <a:pt x="19456" y="31549"/>
                    </a:cubicBezTo>
                    <a:lnTo>
                      <a:pt x="19467" y="31549"/>
                    </a:lnTo>
                    <a:cubicBezTo>
                      <a:pt x="19456" y="31454"/>
                      <a:pt x="19420" y="31347"/>
                      <a:pt x="19384" y="31252"/>
                    </a:cubicBezTo>
                    <a:cubicBezTo>
                      <a:pt x="19503" y="31168"/>
                      <a:pt x="19598" y="31061"/>
                      <a:pt x="19682" y="30954"/>
                    </a:cubicBezTo>
                    <a:close/>
                    <a:moveTo>
                      <a:pt x="19075" y="31418"/>
                    </a:moveTo>
                    <a:cubicBezTo>
                      <a:pt x="19086" y="31478"/>
                      <a:pt x="19110" y="31538"/>
                      <a:pt x="19110" y="31609"/>
                    </a:cubicBezTo>
                    <a:cubicBezTo>
                      <a:pt x="19170" y="31883"/>
                      <a:pt x="19134" y="32169"/>
                      <a:pt x="19027" y="32419"/>
                    </a:cubicBezTo>
                    <a:cubicBezTo>
                      <a:pt x="18994" y="32629"/>
                      <a:pt x="18816" y="32778"/>
                      <a:pt x="18608" y="32778"/>
                    </a:cubicBezTo>
                    <a:cubicBezTo>
                      <a:pt x="18593" y="32778"/>
                      <a:pt x="18578" y="32777"/>
                      <a:pt x="18563" y="32776"/>
                    </a:cubicBezTo>
                    <a:cubicBezTo>
                      <a:pt x="18598" y="32407"/>
                      <a:pt x="18586" y="32038"/>
                      <a:pt x="18515" y="31669"/>
                    </a:cubicBezTo>
                    <a:lnTo>
                      <a:pt x="18539" y="31669"/>
                    </a:lnTo>
                    <a:cubicBezTo>
                      <a:pt x="18741" y="31645"/>
                      <a:pt x="18932" y="31561"/>
                      <a:pt x="19075" y="31418"/>
                    </a:cubicBezTo>
                    <a:close/>
                    <a:moveTo>
                      <a:pt x="9514" y="31490"/>
                    </a:moveTo>
                    <a:cubicBezTo>
                      <a:pt x="9633" y="31585"/>
                      <a:pt x="9788" y="31633"/>
                      <a:pt x="9954" y="31633"/>
                    </a:cubicBezTo>
                    <a:cubicBezTo>
                      <a:pt x="9919" y="31871"/>
                      <a:pt x="9919" y="32109"/>
                      <a:pt x="9931" y="32347"/>
                    </a:cubicBezTo>
                    <a:cubicBezTo>
                      <a:pt x="9931" y="32478"/>
                      <a:pt x="9942" y="32621"/>
                      <a:pt x="9966" y="32752"/>
                    </a:cubicBezTo>
                    <a:cubicBezTo>
                      <a:pt x="9913" y="32775"/>
                      <a:pt x="9861" y="32783"/>
                      <a:pt x="9811" y="32783"/>
                    </a:cubicBezTo>
                    <a:cubicBezTo>
                      <a:pt x="9782" y="32783"/>
                      <a:pt x="9754" y="32780"/>
                      <a:pt x="9728" y="32776"/>
                    </a:cubicBezTo>
                    <a:cubicBezTo>
                      <a:pt x="9573" y="32764"/>
                      <a:pt x="9454" y="32645"/>
                      <a:pt x="9430" y="32502"/>
                    </a:cubicBezTo>
                    <a:cubicBezTo>
                      <a:pt x="9383" y="32323"/>
                      <a:pt x="9371" y="32145"/>
                      <a:pt x="9383" y="31966"/>
                    </a:cubicBezTo>
                    <a:lnTo>
                      <a:pt x="9395" y="31954"/>
                    </a:lnTo>
                    <a:cubicBezTo>
                      <a:pt x="9407" y="31799"/>
                      <a:pt x="9454" y="31645"/>
                      <a:pt x="9514" y="31490"/>
                    </a:cubicBezTo>
                    <a:close/>
                    <a:moveTo>
                      <a:pt x="17041" y="31427"/>
                    </a:moveTo>
                    <a:cubicBezTo>
                      <a:pt x="17056" y="31427"/>
                      <a:pt x="17071" y="31428"/>
                      <a:pt x="17086" y="31430"/>
                    </a:cubicBezTo>
                    <a:cubicBezTo>
                      <a:pt x="17098" y="31430"/>
                      <a:pt x="17122" y="31430"/>
                      <a:pt x="17134" y="31442"/>
                    </a:cubicBezTo>
                    <a:cubicBezTo>
                      <a:pt x="17181" y="31478"/>
                      <a:pt x="17193" y="31538"/>
                      <a:pt x="17193" y="31597"/>
                    </a:cubicBezTo>
                    <a:cubicBezTo>
                      <a:pt x="17193" y="31752"/>
                      <a:pt x="17181" y="31907"/>
                      <a:pt x="17146" y="32061"/>
                    </a:cubicBezTo>
                    <a:cubicBezTo>
                      <a:pt x="17134" y="32133"/>
                      <a:pt x="17122" y="32192"/>
                      <a:pt x="17110" y="32240"/>
                    </a:cubicBezTo>
                    <a:cubicBezTo>
                      <a:pt x="17098" y="32431"/>
                      <a:pt x="17062" y="32621"/>
                      <a:pt x="17015" y="32800"/>
                    </a:cubicBezTo>
                    <a:cubicBezTo>
                      <a:pt x="16991" y="32895"/>
                      <a:pt x="16955" y="32990"/>
                      <a:pt x="16908" y="33073"/>
                    </a:cubicBezTo>
                    <a:cubicBezTo>
                      <a:pt x="16765" y="32990"/>
                      <a:pt x="16622" y="32883"/>
                      <a:pt x="16503" y="32764"/>
                    </a:cubicBezTo>
                    <a:cubicBezTo>
                      <a:pt x="16503" y="32633"/>
                      <a:pt x="16515" y="32514"/>
                      <a:pt x="16527" y="32383"/>
                    </a:cubicBezTo>
                    <a:lnTo>
                      <a:pt x="16538" y="32383"/>
                    </a:lnTo>
                    <a:lnTo>
                      <a:pt x="16538" y="32300"/>
                    </a:lnTo>
                    <a:cubicBezTo>
                      <a:pt x="16550" y="32121"/>
                      <a:pt x="16562" y="31954"/>
                      <a:pt x="16550" y="31776"/>
                    </a:cubicBezTo>
                    <a:cubicBezTo>
                      <a:pt x="16617" y="31675"/>
                      <a:pt x="16811" y="31427"/>
                      <a:pt x="17041" y="31427"/>
                    </a:cubicBezTo>
                    <a:close/>
                    <a:moveTo>
                      <a:pt x="12587" y="31263"/>
                    </a:moveTo>
                    <a:cubicBezTo>
                      <a:pt x="12607" y="31263"/>
                      <a:pt x="12627" y="31267"/>
                      <a:pt x="12645" y="31276"/>
                    </a:cubicBezTo>
                    <a:cubicBezTo>
                      <a:pt x="12800" y="31311"/>
                      <a:pt x="12967" y="31538"/>
                      <a:pt x="12990" y="31883"/>
                    </a:cubicBezTo>
                    <a:cubicBezTo>
                      <a:pt x="13002" y="31942"/>
                      <a:pt x="13002" y="32014"/>
                      <a:pt x="12990" y="32085"/>
                    </a:cubicBezTo>
                    <a:cubicBezTo>
                      <a:pt x="12979" y="32288"/>
                      <a:pt x="12931" y="32490"/>
                      <a:pt x="12871" y="32692"/>
                    </a:cubicBezTo>
                    <a:cubicBezTo>
                      <a:pt x="12764" y="33014"/>
                      <a:pt x="12657" y="33097"/>
                      <a:pt x="12633" y="33109"/>
                    </a:cubicBezTo>
                    <a:cubicBezTo>
                      <a:pt x="12621" y="33115"/>
                      <a:pt x="12609" y="33118"/>
                      <a:pt x="12598" y="33118"/>
                    </a:cubicBezTo>
                    <a:cubicBezTo>
                      <a:pt x="12586" y="33118"/>
                      <a:pt x="12574" y="33115"/>
                      <a:pt x="12562" y="33109"/>
                    </a:cubicBezTo>
                    <a:cubicBezTo>
                      <a:pt x="12443" y="33073"/>
                      <a:pt x="12371" y="32954"/>
                      <a:pt x="12324" y="32776"/>
                    </a:cubicBezTo>
                    <a:cubicBezTo>
                      <a:pt x="12276" y="32490"/>
                      <a:pt x="12264" y="32192"/>
                      <a:pt x="12288" y="31907"/>
                    </a:cubicBezTo>
                    <a:lnTo>
                      <a:pt x="12300" y="31907"/>
                    </a:lnTo>
                    <a:cubicBezTo>
                      <a:pt x="12312" y="31871"/>
                      <a:pt x="12312" y="31835"/>
                      <a:pt x="12312" y="31799"/>
                    </a:cubicBezTo>
                    <a:lnTo>
                      <a:pt x="12312" y="31764"/>
                    </a:lnTo>
                    <a:cubicBezTo>
                      <a:pt x="12336" y="31526"/>
                      <a:pt x="12407" y="31359"/>
                      <a:pt x="12502" y="31288"/>
                    </a:cubicBezTo>
                    <a:cubicBezTo>
                      <a:pt x="12524" y="31273"/>
                      <a:pt x="12556" y="31263"/>
                      <a:pt x="12587" y="31263"/>
                    </a:cubicBezTo>
                    <a:close/>
                    <a:moveTo>
                      <a:pt x="14756" y="31427"/>
                    </a:moveTo>
                    <a:cubicBezTo>
                      <a:pt x="14771" y="31427"/>
                      <a:pt x="14786" y="31428"/>
                      <a:pt x="14800" y="31430"/>
                    </a:cubicBezTo>
                    <a:lnTo>
                      <a:pt x="14836" y="31430"/>
                    </a:lnTo>
                    <a:cubicBezTo>
                      <a:pt x="14850" y="31428"/>
                      <a:pt x="14864" y="31427"/>
                      <a:pt x="14878" y="31427"/>
                    </a:cubicBezTo>
                    <a:cubicBezTo>
                      <a:pt x="14950" y="31427"/>
                      <a:pt x="15024" y="31452"/>
                      <a:pt x="15074" y="31502"/>
                    </a:cubicBezTo>
                    <a:cubicBezTo>
                      <a:pt x="15157" y="31597"/>
                      <a:pt x="15145" y="31776"/>
                      <a:pt x="15122" y="31930"/>
                    </a:cubicBezTo>
                    <a:cubicBezTo>
                      <a:pt x="15122" y="31990"/>
                      <a:pt x="15122" y="32038"/>
                      <a:pt x="15122" y="32085"/>
                    </a:cubicBezTo>
                    <a:cubicBezTo>
                      <a:pt x="15110" y="32300"/>
                      <a:pt x="15086" y="32514"/>
                      <a:pt x="15038" y="32728"/>
                    </a:cubicBezTo>
                    <a:cubicBezTo>
                      <a:pt x="15026" y="32823"/>
                      <a:pt x="15014" y="32907"/>
                      <a:pt x="15003" y="32931"/>
                    </a:cubicBezTo>
                    <a:cubicBezTo>
                      <a:pt x="15003" y="32963"/>
                      <a:pt x="14922" y="33137"/>
                      <a:pt x="14789" y="33137"/>
                    </a:cubicBezTo>
                    <a:cubicBezTo>
                      <a:pt x="14777" y="33137"/>
                      <a:pt x="14765" y="33136"/>
                      <a:pt x="14753" y="33133"/>
                    </a:cubicBezTo>
                    <a:cubicBezTo>
                      <a:pt x="14705" y="33121"/>
                      <a:pt x="14598" y="33085"/>
                      <a:pt x="14562" y="32728"/>
                    </a:cubicBezTo>
                    <a:lnTo>
                      <a:pt x="14574" y="32728"/>
                    </a:lnTo>
                    <a:cubicBezTo>
                      <a:pt x="14550" y="32609"/>
                      <a:pt x="14550" y="32466"/>
                      <a:pt x="14550" y="32335"/>
                    </a:cubicBezTo>
                    <a:cubicBezTo>
                      <a:pt x="14550" y="32228"/>
                      <a:pt x="14538" y="32133"/>
                      <a:pt x="14526" y="32050"/>
                    </a:cubicBezTo>
                    <a:lnTo>
                      <a:pt x="14526" y="31954"/>
                    </a:lnTo>
                    <a:cubicBezTo>
                      <a:pt x="14503" y="31764"/>
                      <a:pt x="14479" y="31561"/>
                      <a:pt x="14550" y="31490"/>
                    </a:cubicBezTo>
                    <a:cubicBezTo>
                      <a:pt x="14609" y="31450"/>
                      <a:pt x="14685" y="31427"/>
                      <a:pt x="14756" y="31427"/>
                    </a:cubicBezTo>
                    <a:close/>
                    <a:moveTo>
                      <a:pt x="10383" y="31240"/>
                    </a:moveTo>
                    <a:cubicBezTo>
                      <a:pt x="10573" y="31478"/>
                      <a:pt x="10835" y="31657"/>
                      <a:pt x="11133" y="31740"/>
                    </a:cubicBezTo>
                    <a:cubicBezTo>
                      <a:pt x="11074" y="32121"/>
                      <a:pt x="11050" y="32502"/>
                      <a:pt x="11085" y="32883"/>
                    </a:cubicBezTo>
                    <a:cubicBezTo>
                      <a:pt x="10954" y="33014"/>
                      <a:pt x="10788" y="33121"/>
                      <a:pt x="10621" y="33181"/>
                    </a:cubicBezTo>
                    <a:cubicBezTo>
                      <a:pt x="10562" y="33181"/>
                      <a:pt x="10431" y="33169"/>
                      <a:pt x="10359" y="32859"/>
                    </a:cubicBezTo>
                    <a:cubicBezTo>
                      <a:pt x="10359" y="32812"/>
                      <a:pt x="10347" y="32752"/>
                      <a:pt x="10312" y="32716"/>
                    </a:cubicBezTo>
                    <a:lnTo>
                      <a:pt x="10323" y="32716"/>
                    </a:lnTo>
                    <a:cubicBezTo>
                      <a:pt x="10300" y="32585"/>
                      <a:pt x="10288" y="32454"/>
                      <a:pt x="10276" y="32323"/>
                    </a:cubicBezTo>
                    <a:cubicBezTo>
                      <a:pt x="10264" y="32061"/>
                      <a:pt x="10288" y="31788"/>
                      <a:pt x="10323" y="31526"/>
                    </a:cubicBezTo>
                    <a:cubicBezTo>
                      <a:pt x="10359" y="31478"/>
                      <a:pt x="10371" y="31430"/>
                      <a:pt x="10347" y="31383"/>
                    </a:cubicBezTo>
                    <a:cubicBezTo>
                      <a:pt x="10359" y="31323"/>
                      <a:pt x="10371" y="31276"/>
                      <a:pt x="10383" y="31240"/>
                    </a:cubicBezTo>
                    <a:close/>
                    <a:moveTo>
                      <a:pt x="13815" y="31315"/>
                    </a:moveTo>
                    <a:cubicBezTo>
                      <a:pt x="13830" y="31315"/>
                      <a:pt x="13845" y="31318"/>
                      <a:pt x="13860" y="31323"/>
                    </a:cubicBezTo>
                    <a:cubicBezTo>
                      <a:pt x="13895" y="31335"/>
                      <a:pt x="13943" y="31418"/>
                      <a:pt x="13955" y="31561"/>
                    </a:cubicBezTo>
                    <a:cubicBezTo>
                      <a:pt x="13991" y="31871"/>
                      <a:pt x="13991" y="32192"/>
                      <a:pt x="13955" y="32514"/>
                    </a:cubicBezTo>
                    <a:lnTo>
                      <a:pt x="13955" y="32573"/>
                    </a:lnTo>
                    <a:cubicBezTo>
                      <a:pt x="13955" y="32621"/>
                      <a:pt x="13943" y="32669"/>
                      <a:pt x="13931" y="32728"/>
                    </a:cubicBezTo>
                    <a:cubicBezTo>
                      <a:pt x="13895" y="33085"/>
                      <a:pt x="13824" y="33169"/>
                      <a:pt x="13800" y="33193"/>
                    </a:cubicBezTo>
                    <a:lnTo>
                      <a:pt x="13764" y="33193"/>
                    </a:lnTo>
                    <a:cubicBezTo>
                      <a:pt x="13681" y="33181"/>
                      <a:pt x="13574" y="33050"/>
                      <a:pt x="13479" y="32704"/>
                    </a:cubicBezTo>
                    <a:lnTo>
                      <a:pt x="13490" y="32704"/>
                    </a:lnTo>
                    <a:cubicBezTo>
                      <a:pt x="13419" y="32431"/>
                      <a:pt x="13371" y="32145"/>
                      <a:pt x="13348" y="31859"/>
                    </a:cubicBezTo>
                    <a:cubicBezTo>
                      <a:pt x="13360" y="31847"/>
                      <a:pt x="13360" y="31835"/>
                      <a:pt x="13348" y="31835"/>
                    </a:cubicBezTo>
                    <a:lnTo>
                      <a:pt x="13348" y="31811"/>
                    </a:lnTo>
                    <a:cubicBezTo>
                      <a:pt x="13336" y="31561"/>
                      <a:pt x="13479" y="31442"/>
                      <a:pt x="13752" y="31335"/>
                    </a:cubicBezTo>
                    <a:cubicBezTo>
                      <a:pt x="13773" y="31321"/>
                      <a:pt x="13794" y="31315"/>
                      <a:pt x="13815" y="31315"/>
                    </a:cubicBezTo>
                    <a:close/>
                    <a:moveTo>
                      <a:pt x="16086" y="31216"/>
                    </a:moveTo>
                    <a:cubicBezTo>
                      <a:pt x="16086" y="31216"/>
                      <a:pt x="16169" y="31276"/>
                      <a:pt x="16205" y="31692"/>
                    </a:cubicBezTo>
                    <a:cubicBezTo>
                      <a:pt x="16193" y="31728"/>
                      <a:pt x="16193" y="31764"/>
                      <a:pt x="16205" y="31799"/>
                    </a:cubicBezTo>
                    <a:cubicBezTo>
                      <a:pt x="16205" y="31942"/>
                      <a:pt x="16205" y="32097"/>
                      <a:pt x="16181" y="32264"/>
                    </a:cubicBezTo>
                    <a:lnTo>
                      <a:pt x="16181" y="32359"/>
                    </a:lnTo>
                    <a:cubicBezTo>
                      <a:pt x="16169" y="32502"/>
                      <a:pt x="16169" y="32657"/>
                      <a:pt x="16146" y="32788"/>
                    </a:cubicBezTo>
                    <a:cubicBezTo>
                      <a:pt x="16098" y="33145"/>
                      <a:pt x="16038" y="33193"/>
                      <a:pt x="16027" y="33193"/>
                    </a:cubicBezTo>
                    <a:lnTo>
                      <a:pt x="16015" y="33193"/>
                    </a:lnTo>
                    <a:cubicBezTo>
                      <a:pt x="15824" y="33157"/>
                      <a:pt x="15693" y="33002"/>
                      <a:pt x="15610" y="32716"/>
                    </a:cubicBezTo>
                    <a:lnTo>
                      <a:pt x="15622" y="32716"/>
                    </a:lnTo>
                    <a:lnTo>
                      <a:pt x="15622" y="32704"/>
                    </a:lnTo>
                    <a:cubicBezTo>
                      <a:pt x="15538" y="32311"/>
                      <a:pt x="15515" y="31907"/>
                      <a:pt x="15562" y="31514"/>
                    </a:cubicBezTo>
                    <a:cubicBezTo>
                      <a:pt x="15586" y="31418"/>
                      <a:pt x="15836" y="31228"/>
                      <a:pt x="16086" y="31216"/>
                    </a:cubicBezTo>
                    <a:close/>
                    <a:moveTo>
                      <a:pt x="18098" y="31228"/>
                    </a:moveTo>
                    <a:cubicBezTo>
                      <a:pt x="18122" y="31323"/>
                      <a:pt x="18146" y="31418"/>
                      <a:pt x="18158" y="31514"/>
                    </a:cubicBezTo>
                    <a:cubicBezTo>
                      <a:pt x="18229" y="31907"/>
                      <a:pt x="18253" y="32300"/>
                      <a:pt x="18217" y="32704"/>
                    </a:cubicBezTo>
                    <a:lnTo>
                      <a:pt x="18193" y="32788"/>
                    </a:lnTo>
                    <a:cubicBezTo>
                      <a:pt x="18182" y="32823"/>
                      <a:pt x="18170" y="32859"/>
                      <a:pt x="18158" y="32895"/>
                    </a:cubicBezTo>
                    <a:cubicBezTo>
                      <a:pt x="18086" y="33157"/>
                      <a:pt x="18027" y="33193"/>
                      <a:pt x="18015" y="33193"/>
                    </a:cubicBezTo>
                    <a:cubicBezTo>
                      <a:pt x="17932" y="33193"/>
                      <a:pt x="17646" y="33002"/>
                      <a:pt x="17384" y="32788"/>
                    </a:cubicBezTo>
                    <a:cubicBezTo>
                      <a:pt x="17420" y="32609"/>
                      <a:pt x="17443" y="32442"/>
                      <a:pt x="17455" y="32264"/>
                    </a:cubicBezTo>
                    <a:lnTo>
                      <a:pt x="17467" y="32264"/>
                    </a:lnTo>
                    <a:cubicBezTo>
                      <a:pt x="17467" y="32240"/>
                      <a:pt x="17479" y="32192"/>
                      <a:pt x="17491" y="32133"/>
                    </a:cubicBezTo>
                    <a:cubicBezTo>
                      <a:pt x="17527" y="31978"/>
                      <a:pt x="17539" y="31835"/>
                      <a:pt x="17551" y="31680"/>
                    </a:cubicBezTo>
                    <a:cubicBezTo>
                      <a:pt x="17693" y="31573"/>
                      <a:pt x="17824" y="31454"/>
                      <a:pt x="17943" y="31311"/>
                    </a:cubicBezTo>
                    <a:cubicBezTo>
                      <a:pt x="18003" y="31299"/>
                      <a:pt x="18051" y="31264"/>
                      <a:pt x="18098" y="31228"/>
                    </a:cubicBezTo>
                    <a:close/>
                    <a:moveTo>
                      <a:pt x="11662" y="31364"/>
                    </a:moveTo>
                    <a:cubicBezTo>
                      <a:pt x="11670" y="31364"/>
                      <a:pt x="11676" y="31366"/>
                      <a:pt x="11681" y="31371"/>
                    </a:cubicBezTo>
                    <a:cubicBezTo>
                      <a:pt x="11764" y="31395"/>
                      <a:pt x="11883" y="31597"/>
                      <a:pt x="11943" y="31835"/>
                    </a:cubicBezTo>
                    <a:cubicBezTo>
                      <a:pt x="11907" y="32145"/>
                      <a:pt x="11919" y="32466"/>
                      <a:pt x="11966" y="32776"/>
                    </a:cubicBezTo>
                    <a:lnTo>
                      <a:pt x="11966" y="32788"/>
                    </a:lnTo>
                    <a:cubicBezTo>
                      <a:pt x="11871" y="32954"/>
                      <a:pt x="11740" y="33097"/>
                      <a:pt x="11585" y="33193"/>
                    </a:cubicBezTo>
                    <a:cubicBezTo>
                      <a:pt x="11562" y="33193"/>
                      <a:pt x="11538" y="33204"/>
                      <a:pt x="11514" y="33204"/>
                    </a:cubicBezTo>
                    <a:cubicBezTo>
                      <a:pt x="11478" y="33121"/>
                      <a:pt x="11455" y="33026"/>
                      <a:pt x="11443" y="32942"/>
                    </a:cubicBezTo>
                    <a:cubicBezTo>
                      <a:pt x="11395" y="32502"/>
                      <a:pt x="11419" y="32073"/>
                      <a:pt x="11502" y="31657"/>
                    </a:cubicBezTo>
                    <a:cubicBezTo>
                      <a:pt x="11526" y="31573"/>
                      <a:pt x="11538" y="31502"/>
                      <a:pt x="11574" y="31430"/>
                    </a:cubicBezTo>
                    <a:cubicBezTo>
                      <a:pt x="11585" y="31418"/>
                      <a:pt x="11585" y="31407"/>
                      <a:pt x="11597" y="31395"/>
                    </a:cubicBezTo>
                    <a:cubicBezTo>
                      <a:pt x="11628" y="31372"/>
                      <a:pt x="11648" y="31364"/>
                      <a:pt x="11662" y="31364"/>
                    </a:cubicBezTo>
                    <a:close/>
                    <a:moveTo>
                      <a:pt x="1834" y="23120"/>
                    </a:moveTo>
                    <a:lnTo>
                      <a:pt x="1834" y="23120"/>
                    </a:lnTo>
                    <a:cubicBezTo>
                      <a:pt x="2418" y="23608"/>
                      <a:pt x="3418" y="24334"/>
                      <a:pt x="4239" y="24406"/>
                    </a:cubicBezTo>
                    <a:cubicBezTo>
                      <a:pt x="4620" y="24430"/>
                      <a:pt x="4989" y="24525"/>
                      <a:pt x="5347" y="24680"/>
                    </a:cubicBezTo>
                    <a:cubicBezTo>
                      <a:pt x="5359" y="24918"/>
                      <a:pt x="5406" y="25489"/>
                      <a:pt x="5478" y="26132"/>
                    </a:cubicBezTo>
                    <a:cubicBezTo>
                      <a:pt x="5537" y="26680"/>
                      <a:pt x="5632" y="27227"/>
                      <a:pt x="5763" y="27763"/>
                    </a:cubicBezTo>
                    <a:cubicBezTo>
                      <a:pt x="5882" y="28275"/>
                      <a:pt x="5978" y="28799"/>
                      <a:pt x="6037" y="29323"/>
                    </a:cubicBezTo>
                    <a:cubicBezTo>
                      <a:pt x="6132" y="30025"/>
                      <a:pt x="6216" y="30633"/>
                      <a:pt x="6394" y="30918"/>
                    </a:cubicBezTo>
                    <a:cubicBezTo>
                      <a:pt x="6432" y="30974"/>
                      <a:pt x="6485" y="30997"/>
                      <a:pt x="6536" y="30997"/>
                    </a:cubicBezTo>
                    <a:cubicBezTo>
                      <a:pt x="6662" y="30997"/>
                      <a:pt x="6785" y="30860"/>
                      <a:pt x="6692" y="30716"/>
                    </a:cubicBezTo>
                    <a:cubicBezTo>
                      <a:pt x="6549" y="30502"/>
                      <a:pt x="6466" y="29906"/>
                      <a:pt x="6382" y="29275"/>
                    </a:cubicBezTo>
                    <a:cubicBezTo>
                      <a:pt x="6323" y="28728"/>
                      <a:pt x="6228" y="28204"/>
                      <a:pt x="6097" y="27668"/>
                    </a:cubicBezTo>
                    <a:cubicBezTo>
                      <a:pt x="6013" y="27323"/>
                      <a:pt x="5954" y="26977"/>
                      <a:pt x="5906" y="26620"/>
                    </a:cubicBezTo>
                    <a:lnTo>
                      <a:pt x="5906" y="26620"/>
                    </a:lnTo>
                    <a:cubicBezTo>
                      <a:pt x="6132" y="27120"/>
                      <a:pt x="7121" y="29252"/>
                      <a:pt x="7835" y="29894"/>
                    </a:cubicBezTo>
                    <a:cubicBezTo>
                      <a:pt x="7633" y="30299"/>
                      <a:pt x="7716" y="30871"/>
                      <a:pt x="7752" y="31061"/>
                    </a:cubicBezTo>
                    <a:cubicBezTo>
                      <a:pt x="7799" y="31430"/>
                      <a:pt x="8097" y="31692"/>
                      <a:pt x="8276" y="31811"/>
                    </a:cubicBezTo>
                    <a:cubicBezTo>
                      <a:pt x="8347" y="32014"/>
                      <a:pt x="8466" y="32192"/>
                      <a:pt x="8609" y="32347"/>
                    </a:cubicBezTo>
                    <a:cubicBezTo>
                      <a:pt x="8633" y="32383"/>
                      <a:pt x="8668" y="32431"/>
                      <a:pt x="8704" y="32466"/>
                    </a:cubicBezTo>
                    <a:cubicBezTo>
                      <a:pt x="8847" y="32669"/>
                      <a:pt x="8990" y="32764"/>
                      <a:pt x="9133" y="32764"/>
                    </a:cubicBezTo>
                    <a:lnTo>
                      <a:pt x="9157" y="32764"/>
                    </a:lnTo>
                    <a:cubicBezTo>
                      <a:pt x="9264" y="32966"/>
                      <a:pt x="9454" y="33097"/>
                      <a:pt x="9680" y="33121"/>
                    </a:cubicBezTo>
                    <a:cubicBezTo>
                      <a:pt x="9716" y="33133"/>
                      <a:pt x="9764" y="33133"/>
                      <a:pt x="9811" y="33133"/>
                    </a:cubicBezTo>
                    <a:cubicBezTo>
                      <a:pt x="9895" y="33133"/>
                      <a:pt x="9978" y="33121"/>
                      <a:pt x="10061" y="33097"/>
                    </a:cubicBezTo>
                    <a:cubicBezTo>
                      <a:pt x="10169" y="33383"/>
                      <a:pt x="10347" y="33526"/>
                      <a:pt x="10597" y="33538"/>
                    </a:cubicBezTo>
                    <a:lnTo>
                      <a:pt x="10609" y="33538"/>
                    </a:lnTo>
                    <a:cubicBezTo>
                      <a:pt x="10823" y="33514"/>
                      <a:pt x="11014" y="33419"/>
                      <a:pt x="11169" y="33276"/>
                    </a:cubicBezTo>
                    <a:cubicBezTo>
                      <a:pt x="11204" y="33443"/>
                      <a:pt x="11359" y="33562"/>
                      <a:pt x="11526" y="33562"/>
                    </a:cubicBezTo>
                    <a:cubicBezTo>
                      <a:pt x="11645" y="33550"/>
                      <a:pt x="11764" y="33514"/>
                      <a:pt x="11859" y="33443"/>
                    </a:cubicBezTo>
                    <a:cubicBezTo>
                      <a:pt x="11955" y="33371"/>
                      <a:pt x="12050" y="33288"/>
                      <a:pt x="12121" y="33193"/>
                    </a:cubicBezTo>
                    <a:cubicBezTo>
                      <a:pt x="12205" y="33312"/>
                      <a:pt x="12312" y="33395"/>
                      <a:pt x="12455" y="33443"/>
                    </a:cubicBezTo>
                    <a:cubicBezTo>
                      <a:pt x="12502" y="33466"/>
                      <a:pt x="12550" y="33466"/>
                      <a:pt x="12598" y="33478"/>
                    </a:cubicBezTo>
                    <a:cubicBezTo>
                      <a:pt x="12669" y="33466"/>
                      <a:pt x="12740" y="33454"/>
                      <a:pt x="12800" y="33431"/>
                    </a:cubicBezTo>
                    <a:cubicBezTo>
                      <a:pt x="12979" y="33312"/>
                      <a:pt x="13109" y="33133"/>
                      <a:pt x="13169" y="32931"/>
                    </a:cubicBezTo>
                    <a:lnTo>
                      <a:pt x="13193" y="32931"/>
                    </a:lnTo>
                    <a:cubicBezTo>
                      <a:pt x="13312" y="33300"/>
                      <a:pt x="13490" y="33502"/>
                      <a:pt x="13705" y="33538"/>
                    </a:cubicBezTo>
                    <a:cubicBezTo>
                      <a:pt x="13729" y="33550"/>
                      <a:pt x="13752" y="33550"/>
                      <a:pt x="13776" y="33550"/>
                    </a:cubicBezTo>
                    <a:cubicBezTo>
                      <a:pt x="13860" y="33550"/>
                      <a:pt x="13931" y="33526"/>
                      <a:pt x="14002" y="33478"/>
                    </a:cubicBezTo>
                    <a:cubicBezTo>
                      <a:pt x="14145" y="33335"/>
                      <a:pt x="14241" y="33157"/>
                      <a:pt x="14252" y="32966"/>
                    </a:cubicBezTo>
                    <a:cubicBezTo>
                      <a:pt x="14288" y="33193"/>
                      <a:pt x="14443" y="33383"/>
                      <a:pt x="14657" y="33466"/>
                    </a:cubicBezTo>
                    <a:cubicBezTo>
                      <a:pt x="14705" y="33478"/>
                      <a:pt x="14753" y="33490"/>
                      <a:pt x="14800" y="33490"/>
                    </a:cubicBezTo>
                    <a:cubicBezTo>
                      <a:pt x="15098" y="33490"/>
                      <a:pt x="15288" y="33204"/>
                      <a:pt x="15348" y="33038"/>
                    </a:cubicBezTo>
                    <a:cubicBezTo>
                      <a:pt x="15348" y="33026"/>
                      <a:pt x="15348" y="33014"/>
                      <a:pt x="15348" y="33014"/>
                    </a:cubicBezTo>
                    <a:cubicBezTo>
                      <a:pt x="15431" y="33276"/>
                      <a:pt x="15657" y="33478"/>
                      <a:pt x="15943" y="33538"/>
                    </a:cubicBezTo>
                    <a:cubicBezTo>
                      <a:pt x="15967" y="33550"/>
                      <a:pt x="15991" y="33550"/>
                      <a:pt x="16015" y="33550"/>
                    </a:cubicBezTo>
                    <a:cubicBezTo>
                      <a:pt x="16086" y="33550"/>
                      <a:pt x="16169" y="33526"/>
                      <a:pt x="16229" y="33478"/>
                    </a:cubicBezTo>
                    <a:cubicBezTo>
                      <a:pt x="16324" y="33395"/>
                      <a:pt x="16384" y="33288"/>
                      <a:pt x="16419" y="33169"/>
                    </a:cubicBezTo>
                    <a:cubicBezTo>
                      <a:pt x="16562" y="33312"/>
                      <a:pt x="16741" y="33395"/>
                      <a:pt x="16931" y="33431"/>
                    </a:cubicBezTo>
                    <a:lnTo>
                      <a:pt x="16967" y="33431"/>
                    </a:lnTo>
                    <a:cubicBezTo>
                      <a:pt x="17098" y="33419"/>
                      <a:pt x="17193" y="33300"/>
                      <a:pt x="17265" y="33157"/>
                    </a:cubicBezTo>
                    <a:cubicBezTo>
                      <a:pt x="17491" y="33335"/>
                      <a:pt x="17801" y="33550"/>
                      <a:pt x="18003" y="33550"/>
                    </a:cubicBezTo>
                    <a:lnTo>
                      <a:pt x="18015" y="33550"/>
                    </a:lnTo>
                    <a:cubicBezTo>
                      <a:pt x="18265" y="33538"/>
                      <a:pt x="18384" y="33312"/>
                      <a:pt x="18455" y="33133"/>
                    </a:cubicBezTo>
                    <a:lnTo>
                      <a:pt x="18527" y="33133"/>
                    </a:lnTo>
                    <a:cubicBezTo>
                      <a:pt x="18548" y="33135"/>
                      <a:pt x="18569" y="33136"/>
                      <a:pt x="18591" y="33136"/>
                    </a:cubicBezTo>
                    <a:cubicBezTo>
                      <a:pt x="18692" y="33136"/>
                      <a:pt x="18796" y="33115"/>
                      <a:pt x="18884" y="33085"/>
                    </a:cubicBezTo>
                    <a:cubicBezTo>
                      <a:pt x="19051" y="33002"/>
                      <a:pt x="19194" y="32871"/>
                      <a:pt x="19277" y="32716"/>
                    </a:cubicBezTo>
                    <a:lnTo>
                      <a:pt x="19467" y="32716"/>
                    </a:lnTo>
                    <a:cubicBezTo>
                      <a:pt x="19646" y="32657"/>
                      <a:pt x="19801" y="32538"/>
                      <a:pt x="19884" y="32371"/>
                    </a:cubicBezTo>
                    <a:cubicBezTo>
                      <a:pt x="19956" y="32252"/>
                      <a:pt x="20003" y="32133"/>
                      <a:pt x="20051" y="32002"/>
                    </a:cubicBezTo>
                    <a:cubicBezTo>
                      <a:pt x="20218" y="31919"/>
                      <a:pt x="20610" y="31692"/>
                      <a:pt x="20706" y="31335"/>
                    </a:cubicBezTo>
                    <a:cubicBezTo>
                      <a:pt x="20801" y="31049"/>
                      <a:pt x="20813" y="30752"/>
                      <a:pt x="20741" y="30466"/>
                    </a:cubicBezTo>
                    <a:cubicBezTo>
                      <a:pt x="20753" y="30430"/>
                      <a:pt x="20765" y="30406"/>
                      <a:pt x="20777" y="30371"/>
                    </a:cubicBezTo>
                    <a:cubicBezTo>
                      <a:pt x="20777" y="30359"/>
                      <a:pt x="20789" y="30335"/>
                      <a:pt x="20789" y="30311"/>
                    </a:cubicBezTo>
                    <a:lnTo>
                      <a:pt x="20789" y="30299"/>
                    </a:lnTo>
                    <a:cubicBezTo>
                      <a:pt x="20837" y="30168"/>
                      <a:pt x="20837" y="30014"/>
                      <a:pt x="20777" y="29883"/>
                    </a:cubicBezTo>
                    <a:cubicBezTo>
                      <a:pt x="21575" y="28906"/>
                      <a:pt x="22468" y="27037"/>
                      <a:pt x="22670" y="26620"/>
                    </a:cubicBezTo>
                    <a:lnTo>
                      <a:pt x="22670" y="26620"/>
                    </a:lnTo>
                    <a:cubicBezTo>
                      <a:pt x="22408" y="28275"/>
                      <a:pt x="21992" y="30359"/>
                      <a:pt x="21420" y="31323"/>
                    </a:cubicBezTo>
                    <a:cubicBezTo>
                      <a:pt x="21372" y="31407"/>
                      <a:pt x="21396" y="31514"/>
                      <a:pt x="21480" y="31561"/>
                    </a:cubicBezTo>
                    <a:cubicBezTo>
                      <a:pt x="21503" y="31573"/>
                      <a:pt x="21539" y="31585"/>
                      <a:pt x="21575" y="31585"/>
                    </a:cubicBezTo>
                    <a:cubicBezTo>
                      <a:pt x="21634" y="31585"/>
                      <a:pt x="21682" y="31549"/>
                      <a:pt x="21718" y="31502"/>
                    </a:cubicBezTo>
                    <a:cubicBezTo>
                      <a:pt x="22349" y="30466"/>
                      <a:pt x="22789" y="28204"/>
                      <a:pt x="23039" y="26501"/>
                    </a:cubicBezTo>
                    <a:cubicBezTo>
                      <a:pt x="23182" y="25608"/>
                      <a:pt x="23266" y="24870"/>
                      <a:pt x="23289" y="24596"/>
                    </a:cubicBezTo>
                    <a:cubicBezTo>
                      <a:pt x="23551" y="24525"/>
                      <a:pt x="23849" y="24453"/>
                      <a:pt x="24206" y="24358"/>
                    </a:cubicBezTo>
                    <a:cubicBezTo>
                      <a:pt x="24932" y="24191"/>
                      <a:pt x="25623" y="23858"/>
                      <a:pt x="26194" y="23382"/>
                    </a:cubicBezTo>
                    <a:lnTo>
                      <a:pt x="26194" y="23382"/>
                    </a:lnTo>
                    <a:cubicBezTo>
                      <a:pt x="26111" y="24037"/>
                      <a:pt x="25980" y="24703"/>
                      <a:pt x="25790" y="25346"/>
                    </a:cubicBezTo>
                    <a:cubicBezTo>
                      <a:pt x="25565" y="26103"/>
                      <a:pt x="25188" y="27012"/>
                      <a:pt x="24612" y="27398"/>
                    </a:cubicBezTo>
                    <a:lnTo>
                      <a:pt x="24612" y="27398"/>
                    </a:lnTo>
                    <a:cubicBezTo>
                      <a:pt x="24719" y="26485"/>
                      <a:pt x="24861" y="25857"/>
                      <a:pt x="25028" y="25501"/>
                    </a:cubicBezTo>
                    <a:cubicBezTo>
                      <a:pt x="25063" y="25406"/>
                      <a:pt x="25028" y="25299"/>
                      <a:pt x="24944" y="25263"/>
                    </a:cubicBezTo>
                    <a:cubicBezTo>
                      <a:pt x="24919" y="25254"/>
                      <a:pt x="24894" y="25249"/>
                      <a:pt x="24869" y="25249"/>
                    </a:cubicBezTo>
                    <a:cubicBezTo>
                      <a:pt x="24798" y="25249"/>
                      <a:pt x="24733" y="25285"/>
                      <a:pt x="24706" y="25346"/>
                    </a:cubicBezTo>
                    <a:cubicBezTo>
                      <a:pt x="24504" y="25775"/>
                      <a:pt x="24349" y="26513"/>
                      <a:pt x="24230" y="27608"/>
                    </a:cubicBezTo>
                    <a:cubicBezTo>
                      <a:pt x="24182" y="27656"/>
                      <a:pt x="24170" y="27728"/>
                      <a:pt x="24194" y="27787"/>
                    </a:cubicBezTo>
                    <a:cubicBezTo>
                      <a:pt x="24194" y="27787"/>
                      <a:pt x="24206" y="27799"/>
                      <a:pt x="24206" y="27799"/>
                    </a:cubicBezTo>
                    <a:cubicBezTo>
                      <a:pt x="24099" y="28775"/>
                      <a:pt x="24039" y="29859"/>
                      <a:pt x="23992" y="30740"/>
                    </a:cubicBezTo>
                    <a:cubicBezTo>
                      <a:pt x="23968" y="31168"/>
                      <a:pt x="23944" y="31573"/>
                      <a:pt x="23908" y="31907"/>
                    </a:cubicBezTo>
                    <a:cubicBezTo>
                      <a:pt x="23813" y="33169"/>
                      <a:pt x="23599" y="33514"/>
                      <a:pt x="23158" y="34205"/>
                    </a:cubicBezTo>
                    <a:cubicBezTo>
                      <a:pt x="23015" y="34431"/>
                      <a:pt x="22861" y="34681"/>
                      <a:pt x="22682" y="35002"/>
                    </a:cubicBezTo>
                    <a:cubicBezTo>
                      <a:pt x="21932" y="36312"/>
                      <a:pt x="18432" y="39229"/>
                      <a:pt x="17455" y="39503"/>
                    </a:cubicBezTo>
                    <a:cubicBezTo>
                      <a:pt x="16803" y="39685"/>
                      <a:pt x="15484" y="39901"/>
                      <a:pt x="14041" y="39901"/>
                    </a:cubicBezTo>
                    <a:cubicBezTo>
                      <a:pt x="13036" y="39901"/>
                      <a:pt x="11969" y="39796"/>
                      <a:pt x="11026" y="39503"/>
                    </a:cubicBezTo>
                    <a:cubicBezTo>
                      <a:pt x="8716" y="38788"/>
                      <a:pt x="5335" y="34085"/>
                      <a:pt x="4894" y="33312"/>
                    </a:cubicBezTo>
                    <a:cubicBezTo>
                      <a:pt x="4632" y="32871"/>
                      <a:pt x="4537" y="30859"/>
                      <a:pt x="4477" y="29525"/>
                    </a:cubicBezTo>
                    <a:cubicBezTo>
                      <a:pt x="4442" y="28978"/>
                      <a:pt x="4418" y="28501"/>
                      <a:pt x="4394" y="28251"/>
                    </a:cubicBezTo>
                    <a:cubicBezTo>
                      <a:pt x="4370" y="28037"/>
                      <a:pt x="4335" y="27775"/>
                      <a:pt x="4275" y="27478"/>
                    </a:cubicBezTo>
                    <a:cubicBezTo>
                      <a:pt x="4287" y="27418"/>
                      <a:pt x="4275" y="27358"/>
                      <a:pt x="4239" y="27311"/>
                    </a:cubicBezTo>
                    <a:cubicBezTo>
                      <a:pt x="4085" y="26573"/>
                      <a:pt x="3870" y="25823"/>
                      <a:pt x="3870" y="25823"/>
                    </a:cubicBezTo>
                    <a:cubicBezTo>
                      <a:pt x="3846" y="25732"/>
                      <a:pt x="3777" y="25693"/>
                      <a:pt x="3707" y="25693"/>
                    </a:cubicBezTo>
                    <a:cubicBezTo>
                      <a:pt x="3601" y="25693"/>
                      <a:pt x="3494" y="25782"/>
                      <a:pt x="3537" y="25918"/>
                    </a:cubicBezTo>
                    <a:cubicBezTo>
                      <a:pt x="3537" y="25918"/>
                      <a:pt x="3644" y="26335"/>
                      <a:pt x="3763" y="26835"/>
                    </a:cubicBezTo>
                    <a:cubicBezTo>
                      <a:pt x="3061" y="26084"/>
                      <a:pt x="2346" y="25192"/>
                      <a:pt x="2239" y="24632"/>
                    </a:cubicBezTo>
                    <a:cubicBezTo>
                      <a:pt x="2132" y="24120"/>
                      <a:pt x="2001" y="23608"/>
                      <a:pt x="1834" y="23120"/>
                    </a:cubicBezTo>
                    <a:close/>
                    <a:moveTo>
                      <a:pt x="14790" y="1"/>
                    </a:moveTo>
                    <a:cubicBezTo>
                      <a:pt x="14602" y="1"/>
                      <a:pt x="14411" y="4"/>
                      <a:pt x="14217" y="10"/>
                    </a:cubicBezTo>
                    <a:cubicBezTo>
                      <a:pt x="4858" y="308"/>
                      <a:pt x="382" y="6927"/>
                      <a:pt x="191" y="11523"/>
                    </a:cubicBezTo>
                    <a:cubicBezTo>
                      <a:pt x="1" y="16024"/>
                      <a:pt x="691" y="20215"/>
                      <a:pt x="965" y="21453"/>
                    </a:cubicBezTo>
                    <a:cubicBezTo>
                      <a:pt x="1048" y="21786"/>
                      <a:pt x="1144" y="22155"/>
                      <a:pt x="1287" y="22608"/>
                    </a:cubicBezTo>
                    <a:lnTo>
                      <a:pt x="1418" y="23013"/>
                    </a:lnTo>
                    <a:cubicBezTo>
                      <a:pt x="1608" y="23560"/>
                      <a:pt x="1763" y="24120"/>
                      <a:pt x="1882" y="24703"/>
                    </a:cubicBezTo>
                    <a:cubicBezTo>
                      <a:pt x="2060" y="25620"/>
                      <a:pt x="3430" y="27025"/>
                      <a:pt x="3906" y="27489"/>
                    </a:cubicBezTo>
                    <a:cubicBezTo>
                      <a:pt x="3965" y="27799"/>
                      <a:pt x="4013" y="28073"/>
                      <a:pt x="4037" y="28287"/>
                    </a:cubicBezTo>
                    <a:cubicBezTo>
                      <a:pt x="4061" y="28537"/>
                      <a:pt x="4085" y="29002"/>
                      <a:pt x="4108" y="29537"/>
                    </a:cubicBezTo>
                    <a:cubicBezTo>
                      <a:pt x="4204" y="31418"/>
                      <a:pt x="4299" y="33014"/>
                      <a:pt x="4573" y="33490"/>
                    </a:cubicBezTo>
                    <a:cubicBezTo>
                      <a:pt x="4870" y="34014"/>
                      <a:pt x="8383" y="39062"/>
                      <a:pt x="10907" y="39848"/>
                    </a:cubicBezTo>
                    <a:cubicBezTo>
                      <a:pt x="11846" y="40113"/>
                      <a:pt x="12827" y="40255"/>
                      <a:pt x="13800" y="40255"/>
                    </a:cubicBezTo>
                    <a:cubicBezTo>
                      <a:pt x="13876" y="40255"/>
                      <a:pt x="13951" y="40255"/>
                      <a:pt x="14026" y="40253"/>
                    </a:cubicBezTo>
                    <a:cubicBezTo>
                      <a:pt x="14072" y="40253"/>
                      <a:pt x="14117" y="40254"/>
                      <a:pt x="14163" y="40254"/>
                    </a:cubicBezTo>
                    <a:cubicBezTo>
                      <a:pt x="15296" y="40254"/>
                      <a:pt x="16428" y="40111"/>
                      <a:pt x="17539" y="39848"/>
                    </a:cubicBezTo>
                    <a:cubicBezTo>
                      <a:pt x="18622" y="39550"/>
                      <a:pt x="22158" y="36610"/>
                      <a:pt x="22980" y="35181"/>
                    </a:cubicBezTo>
                    <a:cubicBezTo>
                      <a:pt x="23158" y="34859"/>
                      <a:pt x="23313" y="34621"/>
                      <a:pt x="23444" y="34407"/>
                    </a:cubicBezTo>
                    <a:cubicBezTo>
                      <a:pt x="23908" y="33693"/>
                      <a:pt x="24158" y="33288"/>
                      <a:pt x="24266" y="31942"/>
                    </a:cubicBezTo>
                    <a:cubicBezTo>
                      <a:pt x="24289" y="31609"/>
                      <a:pt x="24313" y="31192"/>
                      <a:pt x="24337" y="30764"/>
                    </a:cubicBezTo>
                    <a:cubicBezTo>
                      <a:pt x="24385" y="29883"/>
                      <a:pt x="24456" y="28799"/>
                      <a:pt x="24551" y="27835"/>
                    </a:cubicBezTo>
                    <a:cubicBezTo>
                      <a:pt x="26123" y="27180"/>
                      <a:pt x="26575" y="23525"/>
                      <a:pt x="26575" y="23120"/>
                    </a:cubicBezTo>
                    <a:cubicBezTo>
                      <a:pt x="26575" y="23048"/>
                      <a:pt x="26599" y="22965"/>
                      <a:pt x="26623" y="22894"/>
                    </a:cubicBezTo>
                    <a:cubicBezTo>
                      <a:pt x="26671" y="22751"/>
                      <a:pt x="26742" y="22536"/>
                      <a:pt x="26825" y="22298"/>
                    </a:cubicBezTo>
                    <a:cubicBezTo>
                      <a:pt x="27171" y="21370"/>
                      <a:pt x="27671" y="19977"/>
                      <a:pt x="27778" y="18453"/>
                    </a:cubicBezTo>
                    <a:cubicBezTo>
                      <a:pt x="27921" y="16226"/>
                      <a:pt x="27790" y="9868"/>
                      <a:pt x="27135" y="8213"/>
                    </a:cubicBezTo>
                    <a:cubicBezTo>
                      <a:pt x="26157" y="5723"/>
                      <a:pt x="22995" y="1"/>
                      <a:pt x="1479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43"/>
              <p:cNvSpPr/>
              <p:nvPr/>
            </p:nvSpPr>
            <p:spPr>
              <a:xfrm>
                <a:off x="4534412" y="1135892"/>
                <a:ext cx="80253" cy="104996"/>
              </a:xfrm>
              <a:custGeom>
                <a:avLst/>
                <a:gdLst/>
                <a:ahLst/>
                <a:cxnLst/>
                <a:rect l="l" t="t" r="r" b="b"/>
                <a:pathLst>
                  <a:path w="6526" h="8538" extrusionOk="0">
                    <a:moveTo>
                      <a:pt x="3322" y="1"/>
                    </a:moveTo>
                    <a:cubicBezTo>
                      <a:pt x="2370" y="1"/>
                      <a:pt x="1834" y="1025"/>
                      <a:pt x="1477" y="1715"/>
                    </a:cubicBezTo>
                    <a:lnTo>
                      <a:pt x="1441" y="1787"/>
                    </a:lnTo>
                    <a:cubicBezTo>
                      <a:pt x="1132" y="2382"/>
                      <a:pt x="1" y="5656"/>
                      <a:pt x="239" y="6823"/>
                    </a:cubicBezTo>
                    <a:cubicBezTo>
                      <a:pt x="453" y="7871"/>
                      <a:pt x="965" y="8383"/>
                      <a:pt x="1858" y="8442"/>
                    </a:cubicBezTo>
                    <a:cubicBezTo>
                      <a:pt x="1896" y="8445"/>
                      <a:pt x="1933" y="8446"/>
                      <a:pt x="1970" y="8446"/>
                    </a:cubicBezTo>
                    <a:cubicBezTo>
                      <a:pt x="2263" y="8446"/>
                      <a:pt x="2546" y="8364"/>
                      <a:pt x="2811" y="8216"/>
                    </a:cubicBezTo>
                    <a:cubicBezTo>
                      <a:pt x="2925" y="8143"/>
                      <a:pt x="3049" y="8107"/>
                      <a:pt x="3182" y="8107"/>
                    </a:cubicBezTo>
                    <a:cubicBezTo>
                      <a:pt x="3201" y="8107"/>
                      <a:pt x="3220" y="8108"/>
                      <a:pt x="3239" y="8109"/>
                    </a:cubicBezTo>
                    <a:cubicBezTo>
                      <a:pt x="3394" y="8145"/>
                      <a:pt x="3549" y="8192"/>
                      <a:pt x="3703" y="8252"/>
                    </a:cubicBezTo>
                    <a:cubicBezTo>
                      <a:pt x="4049" y="8407"/>
                      <a:pt x="4418" y="8502"/>
                      <a:pt x="4799" y="8538"/>
                    </a:cubicBezTo>
                    <a:cubicBezTo>
                      <a:pt x="4966" y="8538"/>
                      <a:pt x="5120" y="8502"/>
                      <a:pt x="5275" y="8431"/>
                    </a:cubicBezTo>
                    <a:cubicBezTo>
                      <a:pt x="5906" y="8133"/>
                      <a:pt x="6525" y="7264"/>
                      <a:pt x="6382" y="6061"/>
                    </a:cubicBezTo>
                    <a:cubicBezTo>
                      <a:pt x="6192" y="4906"/>
                      <a:pt x="5882" y="3775"/>
                      <a:pt x="5478" y="2680"/>
                    </a:cubicBezTo>
                    <a:cubicBezTo>
                      <a:pt x="4811" y="918"/>
                      <a:pt x="4096" y="1"/>
                      <a:pt x="334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43"/>
              <p:cNvSpPr/>
              <p:nvPr/>
            </p:nvSpPr>
            <p:spPr>
              <a:xfrm>
                <a:off x="4440853" y="1091363"/>
                <a:ext cx="103963" cy="99782"/>
              </a:xfrm>
              <a:custGeom>
                <a:avLst/>
                <a:gdLst/>
                <a:ahLst/>
                <a:cxnLst/>
                <a:rect l="l" t="t" r="r" b="b"/>
                <a:pathLst>
                  <a:path w="8454" h="8114" extrusionOk="0">
                    <a:moveTo>
                      <a:pt x="5415" y="0"/>
                    </a:moveTo>
                    <a:cubicBezTo>
                      <a:pt x="4540" y="0"/>
                      <a:pt x="1173" y="739"/>
                      <a:pt x="584" y="1848"/>
                    </a:cubicBezTo>
                    <a:cubicBezTo>
                      <a:pt x="203" y="2550"/>
                      <a:pt x="1" y="3336"/>
                      <a:pt x="1" y="4134"/>
                    </a:cubicBezTo>
                    <a:cubicBezTo>
                      <a:pt x="1" y="4741"/>
                      <a:pt x="346" y="7801"/>
                      <a:pt x="1275" y="8051"/>
                    </a:cubicBezTo>
                    <a:cubicBezTo>
                      <a:pt x="1432" y="8091"/>
                      <a:pt x="1598" y="8114"/>
                      <a:pt x="1766" y="8114"/>
                    </a:cubicBezTo>
                    <a:cubicBezTo>
                      <a:pt x="1800" y="8114"/>
                      <a:pt x="1835" y="8113"/>
                      <a:pt x="1870" y="8111"/>
                    </a:cubicBezTo>
                    <a:cubicBezTo>
                      <a:pt x="2537" y="8087"/>
                      <a:pt x="3191" y="8039"/>
                      <a:pt x="3846" y="7944"/>
                    </a:cubicBezTo>
                    <a:cubicBezTo>
                      <a:pt x="4334" y="7884"/>
                      <a:pt x="4787" y="7825"/>
                      <a:pt x="5025" y="7825"/>
                    </a:cubicBezTo>
                    <a:cubicBezTo>
                      <a:pt x="5442" y="7825"/>
                      <a:pt x="6120" y="7611"/>
                      <a:pt x="6716" y="7277"/>
                    </a:cubicBezTo>
                    <a:cubicBezTo>
                      <a:pt x="7156" y="7039"/>
                      <a:pt x="7918" y="6539"/>
                      <a:pt x="8168" y="5837"/>
                    </a:cubicBezTo>
                    <a:cubicBezTo>
                      <a:pt x="8454" y="5003"/>
                      <a:pt x="8311" y="3765"/>
                      <a:pt x="7728" y="2158"/>
                    </a:cubicBezTo>
                    <a:cubicBezTo>
                      <a:pt x="7382" y="1205"/>
                      <a:pt x="6335" y="62"/>
                      <a:pt x="5489" y="2"/>
                    </a:cubicBezTo>
                    <a:cubicBezTo>
                      <a:pt x="5467" y="1"/>
                      <a:pt x="5442" y="0"/>
                      <a:pt x="541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43"/>
              <p:cNvSpPr/>
              <p:nvPr/>
            </p:nvSpPr>
            <p:spPr>
              <a:xfrm>
                <a:off x="4604397" y="1093073"/>
                <a:ext cx="107628" cy="98183"/>
              </a:xfrm>
              <a:custGeom>
                <a:avLst/>
                <a:gdLst/>
                <a:ahLst/>
                <a:cxnLst/>
                <a:rect l="l" t="t" r="r" b="b"/>
                <a:pathLst>
                  <a:path w="8752" h="7984" extrusionOk="0">
                    <a:moveTo>
                      <a:pt x="3543" y="0"/>
                    </a:moveTo>
                    <a:cubicBezTo>
                      <a:pt x="3175" y="0"/>
                      <a:pt x="2792" y="36"/>
                      <a:pt x="2394" y="114"/>
                    </a:cubicBezTo>
                    <a:cubicBezTo>
                      <a:pt x="1180" y="352"/>
                      <a:pt x="1" y="2792"/>
                      <a:pt x="144" y="4209"/>
                    </a:cubicBezTo>
                    <a:cubicBezTo>
                      <a:pt x="298" y="5602"/>
                      <a:pt x="1346" y="7233"/>
                      <a:pt x="3406" y="7757"/>
                    </a:cubicBezTo>
                    <a:cubicBezTo>
                      <a:pt x="3966" y="7900"/>
                      <a:pt x="4549" y="7984"/>
                      <a:pt x="5132" y="7984"/>
                    </a:cubicBezTo>
                    <a:cubicBezTo>
                      <a:pt x="6228" y="7984"/>
                      <a:pt x="7085" y="7662"/>
                      <a:pt x="7478" y="7043"/>
                    </a:cubicBezTo>
                    <a:cubicBezTo>
                      <a:pt x="7978" y="6257"/>
                      <a:pt x="8752" y="4305"/>
                      <a:pt x="8514" y="3209"/>
                    </a:cubicBezTo>
                    <a:cubicBezTo>
                      <a:pt x="8282" y="2113"/>
                      <a:pt x="6380" y="0"/>
                      <a:pt x="354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43"/>
              <p:cNvSpPr/>
              <p:nvPr/>
            </p:nvSpPr>
            <p:spPr>
              <a:xfrm>
                <a:off x="4703527" y="1074196"/>
                <a:ext cx="27534" cy="127599"/>
              </a:xfrm>
              <a:custGeom>
                <a:avLst/>
                <a:gdLst/>
                <a:ahLst/>
                <a:cxnLst/>
                <a:rect l="l" t="t" r="r" b="b"/>
                <a:pathLst>
                  <a:path w="2239" h="10376" extrusionOk="0">
                    <a:moveTo>
                      <a:pt x="470" y="0"/>
                    </a:moveTo>
                    <a:cubicBezTo>
                      <a:pt x="390" y="0"/>
                      <a:pt x="318" y="55"/>
                      <a:pt x="298" y="136"/>
                    </a:cubicBezTo>
                    <a:cubicBezTo>
                      <a:pt x="286" y="184"/>
                      <a:pt x="0" y="1494"/>
                      <a:pt x="322" y="2113"/>
                    </a:cubicBezTo>
                    <a:cubicBezTo>
                      <a:pt x="691" y="2863"/>
                      <a:pt x="1358" y="4423"/>
                      <a:pt x="1465" y="5542"/>
                    </a:cubicBezTo>
                    <a:cubicBezTo>
                      <a:pt x="1477" y="6042"/>
                      <a:pt x="1453" y="6530"/>
                      <a:pt x="1381" y="7018"/>
                    </a:cubicBezTo>
                    <a:cubicBezTo>
                      <a:pt x="1227" y="8316"/>
                      <a:pt x="1072" y="9780"/>
                      <a:pt x="1905" y="10352"/>
                    </a:cubicBezTo>
                    <a:cubicBezTo>
                      <a:pt x="1929" y="10364"/>
                      <a:pt x="1965" y="10376"/>
                      <a:pt x="2001" y="10376"/>
                    </a:cubicBezTo>
                    <a:cubicBezTo>
                      <a:pt x="2179" y="10376"/>
                      <a:pt x="2239" y="10161"/>
                      <a:pt x="2096" y="10054"/>
                    </a:cubicBezTo>
                    <a:cubicBezTo>
                      <a:pt x="1441" y="9614"/>
                      <a:pt x="1596" y="8256"/>
                      <a:pt x="1727" y="7066"/>
                    </a:cubicBezTo>
                    <a:cubicBezTo>
                      <a:pt x="1810" y="6554"/>
                      <a:pt x="1834" y="6030"/>
                      <a:pt x="1810" y="5506"/>
                    </a:cubicBezTo>
                    <a:cubicBezTo>
                      <a:pt x="1667" y="4077"/>
                      <a:pt x="739" y="2172"/>
                      <a:pt x="631" y="1958"/>
                    </a:cubicBezTo>
                    <a:cubicBezTo>
                      <a:pt x="417" y="1529"/>
                      <a:pt x="572" y="553"/>
                      <a:pt x="643" y="208"/>
                    </a:cubicBezTo>
                    <a:cubicBezTo>
                      <a:pt x="667" y="113"/>
                      <a:pt x="608" y="17"/>
                      <a:pt x="512" y="5"/>
                    </a:cubicBezTo>
                    <a:cubicBezTo>
                      <a:pt x="498" y="2"/>
                      <a:pt x="484" y="0"/>
                      <a:pt x="47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43"/>
              <p:cNvSpPr/>
              <p:nvPr/>
            </p:nvSpPr>
            <p:spPr>
              <a:xfrm>
                <a:off x="4417278" y="1078045"/>
                <a:ext cx="19774" cy="116875"/>
              </a:xfrm>
              <a:custGeom>
                <a:avLst/>
                <a:gdLst/>
                <a:ahLst/>
                <a:cxnLst/>
                <a:rect l="l" t="t" r="r" b="b"/>
                <a:pathLst>
                  <a:path w="1608" h="9504" extrusionOk="0">
                    <a:moveTo>
                      <a:pt x="1164" y="1"/>
                    </a:moveTo>
                    <a:cubicBezTo>
                      <a:pt x="1158" y="1"/>
                      <a:pt x="1151" y="1"/>
                      <a:pt x="1144" y="2"/>
                    </a:cubicBezTo>
                    <a:cubicBezTo>
                      <a:pt x="1048" y="14"/>
                      <a:pt x="977" y="97"/>
                      <a:pt x="1001" y="204"/>
                    </a:cubicBezTo>
                    <a:cubicBezTo>
                      <a:pt x="1001" y="216"/>
                      <a:pt x="1251" y="2205"/>
                      <a:pt x="1001" y="3026"/>
                    </a:cubicBezTo>
                    <a:cubicBezTo>
                      <a:pt x="929" y="3229"/>
                      <a:pt x="846" y="3479"/>
                      <a:pt x="751" y="3729"/>
                    </a:cubicBezTo>
                    <a:cubicBezTo>
                      <a:pt x="417" y="4598"/>
                      <a:pt x="1" y="5681"/>
                      <a:pt x="144" y="6693"/>
                    </a:cubicBezTo>
                    <a:cubicBezTo>
                      <a:pt x="191" y="7074"/>
                      <a:pt x="274" y="7455"/>
                      <a:pt x="370" y="7824"/>
                    </a:cubicBezTo>
                    <a:cubicBezTo>
                      <a:pt x="513" y="8360"/>
                      <a:pt x="608" y="8753"/>
                      <a:pt x="465" y="9289"/>
                    </a:cubicBezTo>
                    <a:cubicBezTo>
                      <a:pt x="429" y="9384"/>
                      <a:pt x="489" y="9479"/>
                      <a:pt x="584" y="9503"/>
                    </a:cubicBezTo>
                    <a:lnTo>
                      <a:pt x="632" y="9503"/>
                    </a:lnTo>
                    <a:cubicBezTo>
                      <a:pt x="715" y="9503"/>
                      <a:pt x="786" y="9444"/>
                      <a:pt x="798" y="9372"/>
                    </a:cubicBezTo>
                    <a:cubicBezTo>
                      <a:pt x="965" y="8753"/>
                      <a:pt x="858" y="8301"/>
                      <a:pt x="715" y="7729"/>
                    </a:cubicBezTo>
                    <a:cubicBezTo>
                      <a:pt x="620" y="7372"/>
                      <a:pt x="548" y="7003"/>
                      <a:pt x="489" y="6634"/>
                    </a:cubicBezTo>
                    <a:cubicBezTo>
                      <a:pt x="370" y="5717"/>
                      <a:pt x="763" y="4681"/>
                      <a:pt x="1072" y="3848"/>
                    </a:cubicBezTo>
                    <a:cubicBezTo>
                      <a:pt x="1179" y="3586"/>
                      <a:pt x="1275" y="3336"/>
                      <a:pt x="1334" y="3121"/>
                    </a:cubicBezTo>
                    <a:cubicBezTo>
                      <a:pt x="1608" y="2228"/>
                      <a:pt x="1358" y="228"/>
                      <a:pt x="1334" y="145"/>
                    </a:cubicBezTo>
                    <a:cubicBezTo>
                      <a:pt x="1323" y="68"/>
                      <a:pt x="1251" y="1"/>
                      <a:pt x="1164"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43"/>
              <p:cNvSpPr/>
              <p:nvPr/>
            </p:nvSpPr>
            <p:spPr>
              <a:xfrm>
                <a:off x="4704548" y="826807"/>
                <a:ext cx="54183" cy="87570"/>
              </a:xfrm>
              <a:custGeom>
                <a:avLst/>
                <a:gdLst/>
                <a:ahLst/>
                <a:cxnLst/>
                <a:rect l="l" t="t" r="r" b="b"/>
                <a:pathLst>
                  <a:path w="4406" h="7121" extrusionOk="0">
                    <a:moveTo>
                      <a:pt x="4406" y="1"/>
                    </a:moveTo>
                    <a:lnTo>
                      <a:pt x="4406" y="1"/>
                    </a:lnTo>
                    <a:cubicBezTo>
                      <a:pt x="3025" y="1894"/>
                      <a:pt x="1620" y="3775"/>
                      <a:pt x="370" y="5764"/>
                    </a:cubicBezTo>
                    <a:cubicBezTo>
                      <a:pt x="239" y="5966"/>
                      <a:pt x="120" y="6168"/>
                      <a:pt x="1" y="6383"/>
                    </a:cubicBezTo>
                    <a:cubicBezTo>
                      <a:pt x="501" y="6609"/>
                      <a:pt x="1001" y="6859"/>
                      <a:pt x="1489" y="7121"/>
                    </a:cubicBezTo>
                    <a:cubicBezTo>
                      <a:pt x="1894" y="6252"/>
                      <a:pt x="2275" y="5359"/>
                      <a:pt x="2644" y="4466"/>
                    </a:cubicBezTo>
                    <a:cubicBezTo>
                      <a:pt x="3263" y="2989"/>
                      <a:pt x="3835" y="1489"/>
                      <a:pt x="440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43"/>
              <p:cNvSpPr/>
              <p:nvPr/>
            </p:nvSpPr>
            <p:spPr>
              <a:xfrm>
                <a:off x="4653895" y="668538"/>
                <a:ext cx="87128" cy="225930"/>
              </a:xfrm>
              <a:custGeom>
                <a:avLst/>
                <a:gdLst/>
                <a:ahLst/>
                <a:cxnLst/>
                <a:rect l="l" t="t" r="r" b="b"/>
                <a:pathLst>
                  <a:path w="7085" h="18372" extrusionOk="0">
                    <a:moveTo>
                      <a:pt x="7084" y="0"/>
                    </a:moveTo>
                    <a:lnTo>
                      <a:pt x="7084" y="0"/>
                    </a:lnTo>
                    <a:cubicBezTo>
                      <a:pt x="6656" y="810"/>
                      <a:pt x="6227" y="1620"/>
                      <a:pt x="5834" y="2441"/>
                    </a:cubicBezTo>
                    <a:cubicBezTo>
                      <a:pt x="5417" y="3310"/>
                      <a:pt x="5036" y="4191"/>
                      <a:pt x="4679" y="5084"/>
                    </a:cubicBezTo>
                    <a:cubicBezTo>
                      <a:pt x="3965" y="6823"/>
                      <a:pt x="3322" y="8597"/>
                      <a:pt x="2679" y="10359"/>
                    </a:cubicBezTo>
                    <a:cubicBezTo>
                      <a:pt x="2036" y="12097"/>
                      <a:pt x="1346" y="13812"/>
                      <a:pt x="738" y="15562"/>
                    </a:cubicBezTo>
                    <a:cubicBezTo>
                      <a:pt x="488" y="16300"/>
                      <a:pt x="238" y="17038"/>
                      <a:pt x="0" y="17776"/>
                    </a:cubicBezTo>
                    <a:cubicBezTo>
                      <a:pt x="655" y="17943"/>
                      <a:pt x="1298" y="18145"/>
                      <a:pt x="1929" y="18372"/>
                    </a:cubicBezTo>
                    <a:cubicBezTo>
                      <a:pt x="2274" y="17622"/>
                      <a:pt x="2620" y="16883"/>
                      <a:pt x="2953" y="16133"/>
                    </a:cubicBezTo>
                    <a:cubicBezTo>
                      <a:pt x="3751" y="14371"/>
                      <a:pt x="4417" y="12549"/>
                      <a:pt x="4965" y="10692"/>
                    </a:cubicBezTo>
                    <a:cubicBezTo>
                      <a:pt x="5453" y="8882"/>
                      <a:pt x="5858" y="7049"/>
                      <a:pt x="6168" y="5203"/>
                    </a:cubicBezTo>
                    <a:cubicBezTo>
                      <a:pt x="6310" y="4334"/>
                      <a:pt x="6465" y="3465"/>
                      <a:pt x="6608" y="2596"/>
                    </a:cubicBezTo>
                    <a:cubicBezTo>
                      <a:pt x="6763" y="1727"/>
                      <a:pt x="6906" y="869"/>
                      <a:pt x="708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43"/>
              <p:cNvSpPr/>
              <p:nvPr/>
            </p:nvSpPr>
            <p:spPr>
              <a:xfrm>
                <a:off x="4597080" y="799433"/>
                <a:ext cx="27682" cy="80684"/>
              </a:xfrm>
              <a:custGeom>
                <a:avLst/>
                <a:gdLst/>
                <a:ahLst/>
                <a:cxnLst/>
                <a:rect l="l" t="t" r="r" b="b"/>
                <a:pathLst>
                  <a:path w="2251" h="6561" extrusionOk="0">
                    <a:moveTo>
                      <a:pt x="2251" y="0"/>
                    </a:moveTo>
                    <a:lnTo>
                      <a:pt x="2251" y="0"/>
                    </a:lnTo>
                    <a:cubicBezTo>
                      <a:pt x="1453" y="2108"/>
                      <a:pt x="632" y="4191"/>
                      <a:pt x="1" y="6346"/>
                    </a:cubicBezTo>
                    <a:cubicBezTo>
                      <a:pt x="632" y="6394"/>
                      <a:pt x="1263" y="6466"/>
                      <a:pt x="1894" y="6561"/>
                    </a:cubicBezTo>
                    <a:cubicBezTo>
                      <a:pt x="1953" y="5882"/>
                      <a:pt x="2001" y="5203"/>
                      <a:pt x="2036" y="4525"/>
                    </a:cubicBezTo>
                    <a:cubicBezTo>
                      <a:pt x="2132" y="3025"/>
                      <a:pt x="2179" y="1513"/>
                      <a:pt x="225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43"/>
              <p:cNvSpPr/>
              <p:nvPr/>
            </p:nvSpPr>
            <p:spPr>
              <a:xfrm>
                <a:off x="4175399" y="1216134"/>
                <a:ext cx="2792" cy="455"/>
              </a:xfrm>
              <a:custGeom>
                <a:avLst/>
                <a:gdLst/>
                <a:ahLst/>
                <a:cxnLst/>
                <a:rect l="l" t="t" r="r" b="b"/>
                <a:pathLst>
                  <a:path w="227" h="37" extrusionOk="0">
                    <a:moveTo>
                      <a:pt x="1" y="1"/>
                    </a:moveTo>
                    <a:lnTo>
                      <a:pt x="227" y="36"/>
                    </a:lnTo>
                    <a:lnTo>
                      <a:pt x="84" y="12"/>
                    </a:ln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43"/>
              <p:cNvSpPr/>
              <p:nvPr/>
            </p:nvSpPr>
            <p:spPr>
              <a:xfrm>
                <a:off x="4346420" y="857994"/>
                <a:ext cx="60036" cy="81139"/>
              </a:xfrm>
              <a:custGeom>
                <a:avLst/>
                <a:gdLst/>
                <a:ahLst/>
                <a:cxnLst/>
                <a:rect l="l" t="t" r="r" b="b"/>
                <a:pathLst>
                  <a:path w="4882" h="6598" extrusionOk="0">
                    <a:moveTo>
                      <a:pt x="0" y="1"/>
                    </a:moveTo>
                    <a:lnTo>
                      <a:pt x="0" y="1"/>
                    </a:lnTo>
                    <a:cubicBezTo>
                      <a:pt x="857" y="2037"/>
                      <a:pt x="1643" y="4097"/>
                      <a:pt x="2643" y="6073"/>
                    </a:cubicBezTo>
                    <a:cubicBezTo>
                      <a:pt x="2738" y="6252"/>
                      <a:pt x="2834" y="6430"/>
                      <a:pt x="2929" y="6597"/>
                    </a:cubicBezTo>
                    <a:cubicBezTo>
                      <a:pt x="3560" y="6133"/>
                      <a:pt x="4215" y="5692"/>
                      <a:pt x="4882" y="5287"/>
                    </a:cubicBezTo>
                    <a:cubicBezTo>
                      <a:pt x="4584" y="4871"/>
                      <a:pt x="4274" y="4466"/>
                      <a:pt x="3953" y="4061"/>
                    </a:cubicBezTo>
                    <a:cubicBezTo>
                      <a:pt x="2750" y="2597"/>
                      <a:pt x="1429" y="1239"/>
                      <a:pt x="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43"/>
              <p:cNvSpPr/>
              <p:nvPr/>
            </p:nvSpPr>
            <p:spPr>
              <a:xfrm>
                <a:off x="4760194" y="757560"/>
                <a:ext cx="159314" cy="198260"/>
              </a:xfrm>
              <a:custGeom>
                <a:avLst/>
                <a:gdLst/>
                <a:ahLst/>
                <a:cxnLst/>
                <a:rect l="l" t="t" r="r" b="b"/>
                <a:pathLst>
                  <a:path w="12955" h="16122" extrusionOk="0">
                    <a:moveTo>
                      <a:pt x="12954" y="0"/>
                    </a:moveTo>
                    <a:cubicBezTo>
                      <a:pt x="12442" y="488"/>
                      <a:pt x="11906" y="965"/>
                      <a:pt x="11371" y="1453"/>
                    </a:cubicBezTo>
                    <a:cubicBezTo>
                      <a:pt x="10847" y="1941"/>
                      <a:pt x="10335" y="2429"/>
                      <a:pt x="9811" y="2941"/>
                    </a:cubicBezTo>
                    <a:cubicBezTo>
                      <a:pt x="8787" y="3953"/>
                      <a:pt x="7811" y="5001"/>
                      <a:pt x="6846" y="6084"/>
                    </a:cubicBezTo>
                    <a:cubicBezTo>
                      <a:pt x="5894" y="7156"/>
                      <a:pt x="4953" y="8263"/>
                      <a:pt x="4024" y="9382"/>
                    </a:cubicBezTo>
                    <a:cubicBezTo>
                      <a:pt x="3024" y="10573"/>
                      <a:pt x="2060" y="11787"/>
                      <a:pt x="1155" y="13050"/>
                    </a:cubicBezTo>
                    <a:cubicBezTo>
                      <a:pt x="762" y="13585"/>
                      <a:pt x="369" y="14133"/>
                      <a:pt x="0" y="14681"/>
                    </a:cubicBezTo>
                    <a:cubicBezTo>
                      <a:pt x="619" y="15133"/>
                      <a:pt x="1215" y="15609"/>
                      <a:pt x="1798" y="16121"/>
                    </a:cubicBezTo>
                    <a:cubicBezTo>
                      <a:pt x="2227" y="15681"/>
                      <a:pt x="2655" y="15216"/>
                      <a:pt x="3084" y="14752"/>
                    </a:cubicBezTo>
                    <a:cubicBezTo>
                      <a:pt x="4108" y="13585"/>
                      <a:pt x="5084" y="12371"/>
                      <a:pt x="5989" y="11109"/>
                    </a:cubicBezTo>
                    <a:cubicBezTo>
                      <a:pt x="7692" y="8775"/>
                      <a:pt x="9311" y="6382"/>
                      <a:pt x="10775" y="3894"/>
                    </a:cubicBezTo>
                    <a:cubicBezTo>
                      <a:pt x="11156" y="3251"/>
                      <a:pt x="11525" y="2596"/>
                      <a:pt x="11883" y="1941"/>
                    </a:cubicBezTo>
                    <a:cubicBezTo>
                      <a:pt x="12240" y="1298"/>
                      <a:pt x="12585" y="631"/>
                      <a:pt x="1295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43"/>
              <p:cNvSpPr/>
              <p:nvPr/>
            </p:nvSpPr>
            <p:spPr>
              <a:xfrm>
                <a:off x="4541594" y="635593"/>
                <a:ext cx="34999" cy="241744"/>
              </a:xfrm>
              <a:custGeom>
                <a:avLst/>
                <a:gdLst/>
                <a:ahLst/>
                <a:cxnLst/>
                <a:rect l="l" t="t" r="r" b="b"/>
                <a:pathLst>
                  <a:path w="2846" h="19658" extrusionOk="0">
                    <a:moveTo>
                      <a:pt x="1012" y="0"/>
                    </a:moveTo>
                    <a:cubicBezTo>
                      <a:pt x="869" y="1001"/>
                      <a:pt x="691" y="1989"/>
                      <a:pt x="548" y="2989"/>
                    </a:cubicBezTo>
                    <a:cubicBezTo>
                      <a:pt x="405" y="4049"/>
                      <a:pt x="298" y="5108"/>
                      <a:pt x="214" y="6180"/>
                    </a:cubicBezTo>
                    <a:cubicBezTo>
                      <a:pt x="131" y="7216"/>
                      <a:pt x="71" y="8251"/>
                      <a:pt x="48" y="9299"/>
                    </a:cubicBezTo>
                    <a:cubicBezTo>
                      <a:pt x="24" y="10347"/>
                      <a:pt x="0" y="11383"/>
                      <a:pt x="48" y="12431"/>
                    </a:cubicBezTo>
                    <a:cubicBezTo>
                      <a:pt x="95" y="13466"/>
                      <a:pt x="119" y="14502"/>
                      <a:pt x="191" y="15550"/>
                    </a:cubicBezTo>
                    <a:cubicBezTo>
                      <a:pt x="262" y="16586"/>
                      <a:pt x="369" y="17634"/>
                      <a:pt x="476" y="18669"/>
                    </a:cubicBezTo>
                    <a:cubicBezTo>
                      <a:pt x="500" y="19003"/>
                      <a:pt x="536" y="19336"/>
                      <a:pt x="572" y="19658"/>
                    </a:cubicBezTo>
                    <a:cubicBezTo>
                      <a:pt x="1203" y="19610"/>
                      <a:pt x="1834" y="19586"/>
                      <a:pt x="2477" y="19586"/>
                    </a:cubicBezTo>
                    <a:lnTo>
                      <a:pt x="2727" y="19586"/>
                    </a:lnTo>
                    <a:cubicBezTo>
                      <a:pt x="2738" y="19467"/>
                      <a:pt x="2750" y="19336"/>
                      <a:pt x="2750" y="19217"/>
                    </a:cubicBezTo>
                    <a:cubicBezTo>
                      <a:pt x="2810" y="18169"/>
                      <a:pt x="2846" y="17133"/>
                      <a:pt x="2846" y="16086"/>
                    </a:cubicBezTo>
                    <a:cubicBezTo>
                      <a:pt x="2846" y="15050"/>
                      <a:pt x="2798" y="14002"/>
                      <a:pt x="2750" y="12966"/>
                    </a:cubicBezTo>
                    <a:cubicBezTo>
                      <a:pt x="2655" y="10811"/>
                      <a:pt x="2393" y="8668"/>
                      <a:pt x="2084" y="6537"/>
                    </a:cubicBezTo>
                    <a:cubicBezTo>
                      <a:pt x="1929" y="5442"/>
                      <a:pt x="1762" y="4358"/>
                      <a:pt x="1572" y="3275"/>
                    </a:cubicBezTo>
                    <a:cubicBezTo>
                      <a:pt x="1381" y="2191"/>
                      <a:pt x="1167" y="1096"/>
                      <a:pt x="101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43"/>
              <p:cNvSpPr/>
              <p:nvPr/>
            </p:nvSpPr>
            <p:spPr>
              <a:xfrm>
                <a:off x="4271307" y="1404421"/>
                <a:ext cx="74978" cy="68251"/>
              </a:xfrm>
              <a:custGeom>
                <a:avLst/>
                <a:gdLst/>
                <a:ahLst/>
                <a:cxnLst/>
                <a:rect l="l" t="t" r="r" b="b"/>
                <a:pathLst>
                  <a:path w="6097" h="5550" extrusionOk="0">
                    <a:moveTo>
                      <a:pt x="5013" y="1"/>
                    </a:moveTo>
                    <a:cubicBezTo>
                      <a:pt x="4263" y="703"/>
                      <a:pt x="3536" y="1430"/>
                      <a:pt x="2846" y="2180"/>
                    </a:cubicBezTo>
                    <a:cubicBezTo>
                      <a:pt x="1846" y="3263"/>
                      <a:pt x="905" y="4394"/>
                      <a:pt x="0" y="5549"/>
                    </a:cubicBezTo>
                    <a:cubicBezTo>
                      <a:pt x="1869" y="4299"/>
                      <a:pt x="3751" y="3049"/>
                      <a:pt x="5513" y="1644"/>
                    </a:cubicBezTo>
                    <a:cubicBezTo>
                      <a:pt x="5715" y="1477"/>
                      <a:pt x="5906" y="1323"/>
                      <a:pt x="6096" y="1156"/>
                    </a:cubicBezTo>
                    <a:cubicBezTo>
                      <a:pt x="5727" y="787"/>
                      <a:pt x="5370" y="394"/>
                      <a:pt x="501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43"/>
              <p:cNvSpPr/>
              <p:nvPr/>
            </p:nvSpPr>
            <p:spPr>
              <a:xfrm>
                <a:off x="4819493" y="1372804"/>
                <a:ext cx="96498" cy="80389"/>
              </a:xfrm>
              <a:custGeom>
                <a:avLst/>
                <a:gdLst/>
                <a:ahLst/>
                <a:cxnLst/>
                <a:rect l="l" t="t" r="r" b="b"/>
                <a:pathLst>
                  <a:path w="7847" h="6537" extrusionOk="0">
                    <a:moveTo>
                      <a:pt x="1310" y="0"/>
                    </a:moveTo>
                    <a:cubicBezTo>
                      <a:pt x="893" y="607"/>
                      <a:pt x="464" y="1191"/>
                      <a:pt x="0" y="1762"/>
                    </a:cubicBezTo>
                    <a:cubicBezTo>
                      <a:pt x="429" y="2108"/>
                      <a:pt x="869" y="2441"/>
                      <a:pt x="1322" y="2762"/>
                    </a:cubicBezTo>
                    <a:cubicBezTo>
                      <a:pt x="2286" y="3465"/>
                      <a:pt x="3286" y="4132"/>
                      <a:pt x="4322" y="4739"/>
                    </a:cubicBezTo>
                    <a:cubicBezTo>
                      <a:pt x="5358" y="5346"/>
                      <a:pt x="6441" y="5870"/>
                      <a:pt x="7525" y="6382"/>
                    </a:cubicBezTo>
                    <a:lnTo>
                      <a:pt x="7846" y="6537"/>
                    </a:lnTo>
                    <a:cubicBezTo>
                      <a:pt x="7453" y="6096"/>
                      <a:pt x="7084" y="5644"/>
                      <a:pt x="6703" y="5191"/>
                    </a:cubicBezTo>
                    <a:cubicBezTo>
                      <a:pt x="6322" y="4751"/>
                      <a:pt x="5929" y="4310"/>
                      <a:pt x="5537" y="3894"/>
                    </a:cubicBezTo>
                    <a:cubicBezTo>
                      <a:pt x="4667" y="2977"/>
                      <a:pt x="3762" y="2108"/>
                      <a:pt x="2822" y="1274"/>
                    </a:cubicBezTo>
                    <a:cubicBezTo>
                      <a:pt x="2322" y="834"/>
                      <a:pt x="1822" y="405"/>
                      <a:pt x="131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43"/>
              <p:cNvSpPr/>
              <p:nvPr/>
            </p:nvSpPr>
            <p:spPr>
              <a:xfrm>
                <a:off x="4797812" y="916567"/>
                <a:ext cx="75125" cy="68239"/>
              </a:xfrm>
              <a:custGeom>
                <a:avLst/>
                <a:gdLst/>
                <a:ahLst/>
                <a:cxnLst/>
                <a:rect l="l" t="t" r="r" b="b"/>
                <a:pathLst>
                  <a:path w="6109" h="5549" extrusionOk="0">
                    <a:moveTo>
                      <a:pt x="6109" y="0"/>
                    </a:moveTo>
                    <a:lnTo>
                      <a:pt x="6109" y="0"/>
                    </a:lnTo>
                    <a:cubicBezTo>
                      <a:pt x="4228" y="1239"/>
                      <a:pt x="2347" y="2489"/>
                      <a:pt x="584" y="3906"/>
                    </a:cubicBezTo>
                    <a:cubicBezTo>
                      <a:pt x="394" y="4060"/>
                      <a:pt x="191" y="4227"/>
                      <a:pt x="1" y="4382"/>
                    </a:cubicBezTo>
                    <a:cubicBezTo>
                      <a:pt x="382" y="4763"/>
                      <a:pt x="739" y="5144"/>
                      <a:pt x="1084" y="5549"/>
                    </a:cubicBezTo>
                    <a:cubicBezTo>
                      <a:pt x="1835" y="4846"/>
                      <a:pt x="2561" y="4120"/>
                      <a:pt x="3263" y="3370"/>
                    </a:cubicBezTo>
                    <a:cubicBezTo>
                      <a:pt x="4263" y="2286"/>
                      <a:pt x="5204" y="1155"/>
                      <a:pt x="6109"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43"/>
              <p:cNvSpPr/>
              <p:nvPr/>
            </p:nvSpPr>
            <p:spPr>
              <a:xfrm>
                <a:off x="4737788" y="1449958"/>
                <a:ext cx="60036" cy="81274"/>
              </a:xfrm>
              <a:custGeom>
                <a:avLst/>
                <a:gdLst/>
                <a:ahLst/>
                <a:cxnLst/>
                <a:rect l="l" t="t" r="r" b="b"/>
                <a:pathLst>
                  <a:path w="4882" h="6609" extrusionOk="0">
                    <a:moveTo>
                      <a:pt x="1953" y="1"/>
                    </a:moveTo>
                    <a:cubicBezTo>
                      <a:pt x="1322" y="465"/>
                      <a:pt x="667" y="906"/>
                      <a:pt x="0" y="1322"/>
                    </a:cubicBezTo>
                    <a:cubicBezTo>
                      <a:pt x="298" y="1739"/>
                      <a:pt x="608" y="2144"/>
                      <a:pt x="917" y="2549"/>
                    </a:cubicBezTo>
                    <a:cubicBezTo>
                      <a:pt x="2120" y="4013"/>
                      <a:pt x="3441" y="5371"/>
                      <a:pt x="4882" y="6609"/>
                    </a:cubicBezTo>
                    <a:cubicBezTo>
                      <a:pt x="4013" y="4573"/>
                      <a:pt x="3239" y="2501"/>
                      <a:pt x="2227" y="537"/>
                    </a:cubicBezTo>
                    <a:cubicBezTo>
                      <a:pt x="2144" y="358"/>
                      <a:pt x="2048" y="179"/>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43"/>
              <p:cNvSpPr/>
              <p:nvPr/>
            </p:nvSpPr>
            <p:spPr>
              <a:xfrm>
                <a:off x="4861513" y="1036037"/>
                <a:ext cx="95330" cy="47751"/>
              </a:xfrm>
              <a:custGeom>
                <a:avLst/>
                <a:gdLst/>
                <a:ahLst/>
                <a:cxnLst/>
                <a:rect l="l" t="t" r="r" b="b"/>
                <a:pathLst>
                  <a:path w="7752" h="3883" extrusionOk="0">
                    <a:moveTo>
                      <a:pt x="7751" y="1"/>
                    </a:moveTo>
                    <a:lnTo>
                      <a:pt x="7751" y="1"/>
                    </a:lnTo>
                    <a:cubicBezTo>
                      <a:pt x="5441" y="430"/>
                      <a:pt x="3179" y="1037"/>
                      <a:pt x="965" y="1811"/>
                    </a:cubicBezTo>
                    <a:cubicBezTo>
                      <a:pt x="643" y="1918"/>
                      <a:pt x="322" y="2037"/>
                      <a:pt x="0" y="2156"/>
                    </a:cubicBezTo>
                    <a:cubicBezTo>
                      <a:pt x="262" y="2727"/>
                      <a:pt x="500" y="3299"/>
                      <a:pt x="715" y="3882"/>
                    </a:cubicBezTo>
                    <a:cubicBezTo>
                      <a:pt x="1036" y="3739"/>
                      <a:pt x="1358" y="3585"/>
                      <a:pt x="1679" y="3418"/>
                    </a:cubicBezTo>
                    <a:cubicBezTo>
                      <a:pt x="2727" y="2882"/>
                      <a:pt x="3763" y="2311"/>
                      <a:pt x="4787" y="1727"/>
                    </a:cubicBezTo>
                    <a:cubicBezTo>
                      <a:pt x="5775" y="1156"/>
                      <a:pt x="6763" y="584"/>
                      <a:pt x="775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43"/>
              <p:cNvSpPr/>
              <p:nvPr/>
            </p:nvSpPr>
            <p:spPr>
              <a:xfrm>
                <a:off x="4881275" y="1069424"/>
                <a:ext cx="240576" cy="70735"/>
              </a:xfrm>
              <a:custGeom>
                <a:avLst/>
                <a:gdLst/>
                <a:ahLst/>
                <a:cxnLst/>
                <a:rect l="l" t="t" r="r" b="b"/>
                <a:pathLst>
                  <a:path w="19563" h="5752" extrusionOk="0">
                    <a:moveTo>
                      <a:pt x="19563" y="1"/>
                    </a:moveTo>
                    <a:lnTo>
                      <a:pt x="19563" y="1"/>
                    </a:lnTo>
                    <a:cubicBezTo>
                      <a:pt x="19122" y="36"/>
                      <a:pt x="18670" y="96"/>
                      <a:pt x="18229" y="143"/>
                    </a:cubicBezTo>
                    <a:cubicBezTo>
                      <a:pt x="17777" y="203"/>
                      <a:pt x="17288" y="251"/>
                      <a:pt x="16824" y="298"/>
                    </a:cubicBezTo>
                    <a:cubicBezTo>
                      <a:pt x="15895" y="405"/>
                      <a:pt x="14967" y="548"/>
                      <a:pt x="14038" y="703"/>
                    </a:cubicBezTo>
                    <a:cubicBezTo>
                      <a:pt x="12204" y="1024"/>
                      <a:pt x="10371" y="1417"/>
                      <a:pt x="8549" y="1834"/>
                    </a:cubicBezTo>
                    <a:cubicBezTo>
                      <a:pt x="6739" y="2227"/>
                      <a:pt x="4954" y="2644"/>
                      <a:pt x="3180" y="3144"/>
                    </a:cubicBezTo>
                    <a:cubicBezTo>
                      <a:pt x="2120" y="3441"/>
                      <a:pt x="1060" y="3751"/>
                      <a:pt x="1" y="4061"/>
                    </a:cubicBezTo>
                    <a:cubicBezTo>
                      <a:pt x="132" y="4620"/>
                      <a:pt x="251" y="5180"/>
                      <a:pt x="346" y="5751"/>
                    </a:cubicBezTo>
                    <a:cubicBezTo>
                      <a:pt x="870" y="5692"/>
                      <a:pt x="1405" y="5632"/>
                      <a:pt x="1929" y="5561"/>
                    </a:cubicBezTo>
                    <a:cubicBezTo>
                      <a:pt x="2846" y="5430"/>
                      <a:pt x="3751" y="5311"/>
                      <a:pt x="4656" y="5144"/>
                    </a:cubicBezTo>
                    <a:cubicBezTo>
                      <a:pt x="5561" y="4977"/>
                      <a:pt x="6454" y="4775"/>
                      <a:pt x="7335" y="4537"/>
                    </a:cubicBezTo>
                    <a:cubicBezTo>
                      <a:pt x="9145" y="4037"/>
                      <a:pt x="10907" y="3430"/>
                      <a:pt x="12669" y="2775"/>
                    </a:cubicBezTo>
                    <a:cubicBezTo>
                      <a:pt x="13740" y="2382"/>
                      <a:pt x="14812" y="1965"/>
                      <a:pt x="15872" y="1536"/>
                    </a:cubicBezTo>
                    <a:cubicBezTo>
                      <a:pt x="16384" y="1322"/>
                      <a:pt x="16884" y="1108"/>
                      <a:pt x="17384" y="894"/>
                    </a:cubicBezTo>
                    <a:cubicBezTo>
                      <a:pt x="17896" y="679"/>
                      <a:pt x="18396" y="453"/>
                      <a:pt x="18908" y="262"/>
                    </a:cubicBezTo>
                    <a:lnTo>
                      <a:pt x="18908" y="262"/>
                    </a:lnTo>
                    <a:lnTo>
                      <a:pt x="18884" y="274"/>
                    </a:lnTo>
                    <a:cubicBezTo>
                      <a:pt x="19110" y="191"/>
                      <a:pt x="19336" y="96"/>
                      <a:pt x="1956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43"/>
              <p:cNvSpPr/>
              <p:nvPr/>
            </p:nvSpPr>
            <p:spPr>
              <a:xfrm>
                <a:off x="4888888" y="1165615"/>
                <a:ext cx="141889" cy="35860"/>
              </a:xfrm>
              <a:custGeom>
                <a:avLst/>
                <a:gdLst/>
                <a:ahLst/>
                <a:cxnLst/>
                <a:rect l="l" t="t" r="r" b="b"/>
                <a:pathLst>
                  <a:path w="11538" h="2916" extrusionOk="0">
                    <a:moveTo>
                      <a:pt x="953" y="1"/>
                    </a:moveTo>
                    <a:cubicBezTo>
                      <a:pt x="632" y="13"/>
                      <a:pt x="322" y="37"/>
                      <a:pt x="1" y="60"/>
                    </a:cubicBezTo>
                    <a:cubicBezTo>
                      <a:pt x="72" y="811"/>
                      <a:pt x="108" y="1573"/>
                      <a:pt x="108" y="2346"/>
                    </a:cubicBezTo>
                    <a:lnTo>
                      <a:pt x="108" y="2847"/>
                    </a:lnTo>
                    <a:cubicBezTo>
                      <a:pt x="429" y="2882"/>
                      <a:pt x="739" y="2894"/>
                      <a:pt x="1060" y="2906"/>
                    </a:cubicBezTo>
                    <a:cubicBezTo>
                      <a:pt x="1233" y="2912"/>
                      <a:pt x="1404" y="2915"/>
                      <a:pt x="1575" y="2915"/>
                    </a:cubicBezTo>
                    <a:cubicBezTo>
                      <a:pt x="2066" y="2915"/>
                      <a:pt x="2554" y="2891"/>
                      <a:pt x="3049" y="2847"/>
                    </a:cubicBezTo>
                    <a:cubicBezTo>
                      <a:pt x="4430" y="2727"/>
                      <a:pt x="5811" y="2525"/>
                      <a:pt x="7168" y="2287"/>
                    </a:cubicBezTo>
                    <a:cubicBezTo>
                      <a:pt x="8645" y="2037"/>
                      <a:pt x="10097" y="1727"/>
                      <a:pt x="11538" y="1346"/>
                    </a:cubicBezTo>
                    <a:cubicBezTo>
                      <a:pt x="10097" y="1168"/>
                      <a:pt x="8657" y="953"/>
                      <a:pt x="7216" y="727"/>
                    </a:cubicBezTo>
                    <a:cubicBezTo>
                      <a:pt x="7156" y="715"/>
                      <a:pt x="7085" y="703"/>
                      <a:pt x="7025" y="692"/>
                    </a:cubicBezTo>
                    <a:lnTo>
                      <a:pt x="6811" y="656"/>
                    </a:lnTo>
                    <a:lnTo>
                      <a:pt x="6418" y="596"/>
                    </a:lnTo>
                    <a:lnTo>
                      <a:pt x="4858" y="346"/>
                    </a:lnTo>
                    <a:lnTo>
                      <a:pt x="4858" y="346"/>
                    </a:lnTo>
                    <a:lnTo>
                      <a:pt x="5013" y="370"/>
                    </a:lnTo>
                    <a:cubicBezTo>
                      <a:pt x="3799" y="180"/>
                      <a:pt x="2561" y="1"/>
                      <a:pt x="132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43"/>
              <p:cNvSpPr/>
              <p:nvPr/>
            </p:nvSpPr>
            <p:spPr>
              <a:xfrm>
                <a:off x="4965907" y="1172650"/>
                <a:ext cx="2939" cy="455"/>
              </a:xfrm>
              <a:custGeom>
                <a:avLst/>
                <a:gdLst/>
                <a:ahLst/>
                <a:cxnLst/>
                <a:rect l="l" t="t" r="r" b="b"/>
                <a:pathLst>
                  <a:path w="239" h="37" extrusionOk="0">
                    <a:moveTo>
                      <a:pt x="0" y="0"/>
                    </a:moveTo>
                    <a:lnTo>
                      <a:pt x="155" y="24"/>
                    </a:lnTo>
                    <a:lnTo>
                      <a:pt x="238" y="36"/>
                    </a:ln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43"/>
              <p:cNvSpPr/>
              <p:nvPr/>
            </p:nvSpPr>
            <p:spPr>
              <a:xfrm>
                <a:off x="4228254" y="936033"/>
                <a:ext cx="96351" cy="80253"/>
              </a:xfrm>
              <a:custGeom>
                <a:avLst/>
                <a:gdLst/>
                <a:ahLst/>
                <a:cxnLst/>
                <a:rect l="l" t="t" r="r" b="b"/>
                <a:pathLst>
                  <a:path w="7835" h="6526" extrusionOk="0">
                    <a:moveTo>
                      <a:pt x="1" y="1"/>
                    </a:moveTo>
                    <a:lnTo>
                      <a:pt x="1" y="1"/>
                    </a:lnTo>
                    <a:cubicBezTo>
                      <a:pt x="394" y="442"/>
                      <a:pt x="751" y="894"/>
                      <a:pt x="1132" y="1334"/>
                    </a:cubicBezTo>
                    <a:cubicBezTo>
                      <a:pt x="1513" y="1787"/>
                      <a:pt x="1906" y="2216"/>
                      <a:pt x="2310" y="2644"/>
                    </a:cubicBezTo>
                    <a:cubicBezTo>
                      <a:pt x="3168" y="3561"/>
                      <a:pt x="4085" y="4430"/>
                      <a:pt x="5025" y="5264"/>
                    </a:cubicBezTo>
                    <a:cubicBezTo>
                      <a:pt x="5513" y="5692"/>
                      <a:pt x="6013" y="6121"/>
                      <a:pt x="6537" y="6526"/>
                    </a:cubicBezTo>
                    <a:cubicBezTo>
                      <a:pt x="6942" y="5918"/>
                      <a:pt x="7383" y="5335"/>
                      <a:pt x="7835" y="4775"/>
                    </a:cubicBezTo>
                    <a:cubicBezTo>
                      <a:pt x="7406" y="4430"/>
                      <a:pt x="6966" y="4097"/>
                      <a:pt x="6525" y="3775"/>
                    </a:cubicBezTo>
                    <a:cubicBezTo>
                      <a:pt x="5561" y="3061"/>
                      <a:pt x="4561" y="2406"/>
                      <a:pt x="3525" y="1799"/>
                    </a:cubicBezTo>
                    <a:cubicBezTo>
                      <a:pt x="2477" y="1180"/>
                      <a:pt x="1406" y="668"/>
                      <a:pt x="310" y="144"/>
                    </a:cubicBez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43"/>
              <p:cNvSpPr/>
              <p:nvPr/>
            </p:nvSpPr>
            <p:spPr>
              <a:xfrm>
                <a:off x="4830179" y="883917"/>
                <a:ext cx="209094" cy="147312"/>
              </a:xfrm>
              <a:custGeom>
                <a:avLst/>
                <a:gdLst/>
                <a:ahLst/>
                <a:cxnLst/>
                <a:rect l="l" t="t" r="r" b="b"/>
                <a:pathLst>
                  <a:path w="17003" h="11979" extrusionOk="0">
                    <a:moveTo>
                      <a:pt x="17002" y="0"/>
                    </a:moveTo>
                    <a:cubicBezTo>
                      <a:pt x="15633" y="489"/>
                      <a:pt x="14264" y="977"/>
                      <a:pt x="12930" y="1560"/>
                    </a:cubicBezTo>
                    <a:cubicBezTo>
                      <a:pt x="11609" y="2143"/>
                      <a:pt x="10311" y="2798"/>
                      <a:pt x="9049" y="3525"/>
                    </a:cubicBezTo>
                    <a:cubicBezTo>
                      <a:pt x="7787" y="4239"/>
                      <a:pt x="6561" y="5025"/>
                      <a:pt x="5370" y="5858"/>
                    </a:cubicBezTo>
                    <a:cubicBezTo>
                      <a:pt x="4679" y="6334"/>
                      <a:pt x="4001" y="6823"/>
                      <a:pt x="3346" y="7335"/>
                    </a:cubicBezTo>
                    <a:cubicBezTo>
                      <a:pt x="2774" y="7787"/>
                      <a:pt x="2203" y="8251"/>
                      <a:pt x="1655" y="8728"/>
                    </a:cubicBezTo>
                    <a:cubicBezTo>
                      <a:pt x="1096" y="9192"/>
                      <a:pt x="548" y="9668"/>
                      <a:pt x="0" y="10144"/>
                    </a:cubicBezTo>
                    <a:cubicBezTo>
                      <a:pt x="429" y="10740"/>
                      <a:pt x="834" y="11347"/>
                      <a:pt x="1215" y="11978"/>
                    </a:cubicBezTo>
                    <a:cubicBezTo>
                      <a:pt x="3334" y="10633"/>
                      <a:pt x="5406" y="9216"/>
                      <a:pt x="7394" y="7680"/>
                    </a:cubicBezTo>
                    <a:cubicBezTo>
                      <a:pt x="9680" y="5906"/>
                      <a:pt x="11907" y="4060"/>
                      <a:pt x="14133" y="2227"/>
                    </a:cubicBezTo>
                    <a:cubicBezTo>
                      <a:pt x="15074" y="1465"/>
                      <a:pt x="16014" y="703"/>
                      <a:pt x="17002" y="12"/>
                    </a:cubicBezTo>
                    <a:cubicBezTo>
                      <a:pt x="17002" y="12"/>
                      <a:pt x="17002" y="0"/>
                      <a:pt x="1700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43"/>
              <p:cNvSpPr/>
              <p:nvPr/>
            </p:nvSpPr>
            <p:spPr>
              <a:xfrm>
                <a:off x="4869999" y="1285393"/>
                <a:ext cx="135162" cy="56532"/>
              </a:xfrm>
              <a:custGeom>
                <a:avLst/>
                <a:gdLst/>
                <a:ahLst/>
                <a:cxnLst/>
                <a:rect l="l" t="t" r="r" b="b"/>
                <a:pathLst>
                  <a:path w="10991" h="4597" extrusionOk="0">
                    <a:moveTo>
                      <a:pt x="572" y="0"/>
                    </a:moveTo>
                    <a:cubicBezTo>
                      <a:pt x="406" y="572"/>
                      <a:pt x="203" y="1143"/>
                      <a:pt x="1" y="1703"/>
                    </a:cubicBezTo>
                    <a:cubicBezTo>
                      <a:pt x="370" y="1858"/>
                      <a:pt x="739" y="2000"/>
                      <a:pt x="1108" y="2131"/>
                    </a:cubicBezTo>
                    <a:cubicBezTo>
                      <a:pt x="2394" y="2584"/>
                      <a:pt x="3692" y="2989"/>
                      <a:pt x="5013" y="3346"/>
                    </a:cubicBezTo>
                    <a:cubicBezTo>
                      <a:pt x="6978" y="3870"/>
                      <a:pt x="8978" y="4263"/>
                      <a:pt x="10990" y="4596"/>
                    </a:cubicBezTo>
                    <a:cubicBezTo>
                      <a:pt x="9800" y="3953"/>
                      <a:pt x="8597" y="3322"/>
                      <a:pt x="7371" y="2739"/>
                    </a:cubicBezTo>
                    <a:cubicBezTo>
                      <a:pt x="6144" y="2155"/>
                      <a:pt x="4894" y="1608"/>
                      <a:pt x="3632" y="1096"/>
                    </a:cubicBezTo>
                    <a:cubicBezTo>
                      <a:pt x="2620" y="703"/>
                      <a:pt x="1596" y="334"/>
                      <a:pt x="57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43"/>
              <p:cNvSpPr/>
              <p:nvPr/>
            </p:nvSpPr>
            <p:spPr>
              <a:xfrm>
                <a:off x="4115080" y="1186853"/>
                <a:ext cx="139392" cy="26513"/>
              </a:xfrm>
              <a:custGeom>
                <a:avLst/>
                <a:gdLst/>
                <a:ahLst/>
                <a:cxnLst/>
                <a:rect l="l" t="t" r="r" b="b"/>
                <a:pathLst>
                  <a:path w="11335" h="2156" extrusionOk="0">
                    <a:moveTo>
                      <a:pt x="10525" y="0"/>
                    </a:moveTo>
                    <a:cubicBezTo>
                      <a:pt x="9989" y="0"/>
                      <a:pt x="9442" y="12"/>
                      <a:pt x="8906" y="36"/>
                    </a:cubicBezTo>
                    <a:cubicBezTo>
                      <a:pt x="7501" y="84"/>
                      <a:pt x="6096" y="179"/>
                      <a:pt x="4691" y="334"/>
                    </a:cubicBezTo>
                    <a:cubicBezTo>
                      <a:pt x="3989" y="417"/>
                      <a:pt x="3298" y="512"/>
                      <a:pt x="2596" y="631"/>
                    </a:cubicBezTo>
                    <a:cubicBezTo>
                      <a:pt x="1893" y="739"/>
                      <a:pt x="1215" y="881"/>
                      <a:pt x="524" y="1000"/>
                    </a:cubicBezTo>
                    <a:lnTo>
                      <a:pt x="536" y="1000"/>
                    </a:lnTo>
                    <a:cubicBezTo>
                      <a:pt x="357" y="1024"/>
                      <a:pt x="179" y="1060"/>
                      <a:pt x="0" y="1084"/>
                    </a:cubicBezTo>
                    <a:cubicBezTo>
                      <a:pt x="1357" y="1227"/>
                      <a:pt x="2703" y="1512"/>
                      <a:pt x="4060" y="1703"/>
                    </a:cubicBezTo>
                    <a:cubicBezTo>
                      <a:pt x="5513" y="1905"/>
                      <a:pt x="6965" y="2060"/>
                      <a:pt x="8430" y="2120"/>
                    </a:cubicBezTo>
                    <a:cubicBezTo>
                      <a:pt x="8918" y="2143"/>
                      <a:pt x="9403" y="2155"/>
                      <a:pt x="9887" y="2155"/>
                    </a:cubicBezTo>
                    <a:cubicBezTo>
                      <a:pt x="10370" y="2155"/>
                      <a:pt x="10853" y="2143"/>
                      <a:pt x="11335" y="2120"/>
                    </a:cubicBezTo>
                    <a:cubicBezTo>
                      <a:pt x="11311" y="1620"/>
                      <a:pt x="11299" y="1131"/>
                      <a:pt x="11299" y="631"/>
                    </a:cubicBezTo>
                    <a:lnTo>
                      <a:pt x="11299" y="12"/>
                    </a:lnTo>
                    <a:cubicBezTo>
                      <a:pt x="11037" y="12"/>
                      <a:pt x="10775" y="0"/>
                      <a:pt x="1052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43"/>
              <p:cNvSpPr/>
              <p:nvPr/>
            </p:nvSpPr>
            <p:spPr>
              <a:xfrm>
                <a:off x="4519483" y="1509109"/>
                <a:ext cx="27682" cy="80549"/>
              </a:xfrm>
              <a:custGeom>
                <a:avLst/>
                <a:gdLst/>
                <a:ahLst/>
                <a:cxnLst/>
                <a:rect l="l" t="t" r="r" b="b"/>
                <a:pathLst>
                  <a:path w="2251" h="6550" extrusionOk="0">
                    <a:moveTo>
                      <a:pt x="357" y="1"/>
                    </a:moveTo>
                    <a:cubicBezTo>
                      <a:pt x="286" y="680"/>
                      <a:pt x="238" y="1358"/>
                      <a:pt x="203" y="2037"/>
                    </a:cubicBezTo>
                    <a:cubicBezTo>
                      <a:pt x="119" y="3537"/>
                      <a:pt x="60" y="5049"/>
                      <a:pt x="0" y="6549"/>
                    </a:cubicBezTo>
                    <a:cubicBezTo>
                      <a:pt x="786" y="4454"/>
                      <a:pt x="1619" y="2370"/>
                      <a:pt x="2250" y="215"/>
                    </a:cubicBezTo>
                    <a:cubicBezTo>
                      <a:pt x="1608" y="168"/>
                      <a:pt x="977" y="96"/>
                      <a:pt x="3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43"/>
              <p:cNvSpPr/>
              <p:nvPr/>
            </p:nvSpPr>
            <p:spPr>
              <a:xfrm>
                <a:off x="4567505" y="1511753"/>
                <a:ext cx="35011" cy="241744"/>
              </a:xfrm>
              <a:custGeom>
                <a:avLst/>
                <a:gdLst/>
                <a:ahLst/>
                <a:cxnLst/>
                <a:rect l="l" t="t" r="r" b="b"/>
                <a:pathLst>
                  <a:path w="2847" h="19658" extrusionOk="0">
                    <a:moveTo>
                      <a:pt x="2286" y="0"/>
                    </a:moveTo>
                    <a:cubicBezTo>
                      <a:pt x="1655" y="48"/>
                      <a:pt x="1012" y="72"/>
                      <a:pt x="370" y="72"/>
                    </a:cubicBezTo>
                    <a:lnTo>
                      <a:pt x="120" y="72"/>
                    </a:lnTo>
                    <a:cubicBezTo>
                      <a:pt x="120" y="203"/>
                      <a:pt x="108" y="322"/>
                      <a:pt x="96" y="453"/>
                    </a:cubicBezTo>
                    <a:cubicBezTo>
                      <a:pt x="48" y="1489"/>
                      <a:pt x="12" y="2536"/>
                      <a:pt x="0" y="3572"/>
                    </a:cubicBezTo>
                    <a:cubicBezTo>
                      <a:pt x="0" y="4620"/>
                      <a:pt x="48" y="5656"/>
                      <a:pt x="96" y="6703"/>
                    </a:cubicBezTo>
                    <a:cubicBezTo>
                      <a:pt x="191" y="8858"/>
                      <a:pt x="465" y="11002"/>
                      <a:pt x="774" y="13133"/>
                    </a:cubicBezTo>
                    <a:cubicBezTo>
                      <a:pt x="929" y="14216"/>
                      <a:pt x="1096" y="15312"/>
                      <a:pt x="1286" y="16383"/>
                    </a:cubicBezTo>
                    <a:cubicBezTo>
                      <a:pt x="1465" y="17479"/>
                      <a:pt x="1691" y="18574"/>
                      <a:pt x="1846" y="19657"/>
                    </a:cubicBezTo>
                    <a:cubicBezTo>
                      <a:pt x="1989" y="18657"/>
                      <a:pt x="2167" y="17669"/>
                      <a:pt x="2298" y="16669"/>
                    </a:cubicBezTo>
                    <a:cubicBezTo>
                      <a:pt x="2453" y="15609"/>
                      <a:pt x="2548" y="14550"/>
                      <a:pt x="2644" y="13478"/>
                    </a:cubicBezTo>
                    <a:cubicBezTo>
                      <a:pt x="2727" y="12442"/>
                      <a:pt x="2775" y="11406"/>
                      <a:pt x="2810" y="10359"/>
                    </a:cubicBezTo>
                    <a:cubicBezTo>
                      <a:pt x="2834" y="9311"/>
                      <a:pt x="2846" y="8275"/>
                      <a:pt x="2810" y="7227"/>
                    </a:cubicBezTo>
                    <a:cubicBezTo>
                      <a:pt x="2763" y="6191"/>
                      <a:pt x="2739" y="5156"/>
                      <a:pt x="2667" y="4120"/>
                    </a:cubicBezTo>
                    <a:cubicBezTo>
                      <a:pt x="2596" y="3072"/>
                      <a:pt x="2489" y="2036"/>
                      <a:pt x="2382" y="988"/>
                    </a:cubicBezTo>
                    <a:cubicBezTo>
                      <a:pt x="2346" y="667"/>
                      <a:pt x="2310" y="334"/>
                      <a:pt x="228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9" name="Google Shape;2289;p43"/>
              <p:cNvSpPr/>
              <p:nvPr/>
            </p:nvSpPr>
            <p:spPr>
              <a:xfrm>
                <a:off x="4385366" y="1474701"/>
                <a:ext cx="54330" cy="87570"/>
              </a:xfrm>
              <a:custGeom>
                <a:avLst/>
                <a:gdLst/>
                <a:ahLst/>
                <a:cxnLst/>
                <a:rect l="l" t="t" r="r" b="b"/>
                <a:pathLst>
                  <a:path w="4418" h="7121" extrusionOk="0">
                    <a:moveTo>
                      <a:pt x="2929" y="1"/>
                    </a:moveTo>
                    <a:cubicBezTo>
                      <a:pt x="2524" y="882"/>
                      <a:pt x="2143" y="1763"/>
                      <a:pt x="1762" y="2656"/>
                    </a:cubicBezTo>
                    <a:cubicBezTo>
                      <a:pt x="1143" y="4132"/>
                      <a:pt x="572" y="5633"/>
                      <a:pt x="0" y="7121"/>
                    </a:cubicBezTo>
                    <a:cubicBezTo>
                      <a:pt x="1381" y="5240"/>
                      <a:pt x="2798" y="3359"/>
                      <a:pt x="4036" y="1370"/>
                    </a:cubicBezTo>
                    <a:cubicBezTo>
                      <a:pt x="4167" y="1168"/>
                      <a:pt x="4298" y="965"/>
                      <a:pt x="4417" y="751"/>
                    </a:cubicBezTo>
                    <a:cubicBezTo>
                      <a:pt x="3917" y="513"/>
                      <a:pt x="3417" y="263"/>
                      <a:pt x="292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0" name="Google Shape;2290;p43"/>
              <p:cNvSpPr/>
              <p:nvPr/>
            </p:nvSpPr>
            <p:spPr>
              <a:xfrm>
                <a:off x="4637342" y="1500034"/>
                <a:ext cx="34716" cy="95035"/>
              </a:xfrm>
              <a:custGeom>
                <a:avLst/>
                <a:gdLst/>
                <a:ahLst/>
                <a:cxnLst/>
                <a:rect l="l" t="t" r="r" b="b"/>
                <a:pathLst>
                  <a:path w="2823" h="7728" extrusionOk="0">
                    <a:moveTo>
                      <a:pt x="1953" y="1"/>
                    </a:moveTo>
                    <a:cubicBezTo>
                      <a:pt x="1310" y="179"/>
                      <a:pt x="656" y="346"/>
                      <a:pt x="1" y="489"/>
                    </a:cubicBezTo>
                    <a:lnTo>
                      <a:pt x="48" y="656"/>
                    </a:lnTo>
                    <a:cubicBezTo>
                      <a:pt x="834" y="3061"/>
                      <a:pt x="1858" y="5359"/>
                      <a:pt x="2811" y="7692"/>
                    </a:cubicBezTo>
                    <a:lnTo>
                      <a:pt x="2823" y="7728"/>
                    </a:lnTo>
                    <a:cubicBezTo>
                      <a:pt x="2739" y="5216"/>
                      <a:pt x="2465" y="2727"/>
                      <a:pt x="2001" y="251"/>
                    </a:cubicBezTo>
                    <a:cubicBezTo>
                      <a:pt x="1989" y="167"/>
                      <a:pt x="1965" y="84"/>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43"/>
              <p:cNvSpPr/>
              <p:nvPr/>
            </p:nvSpPr>
            <p:spPr>
              <a:xfrm>
                <a:off x="4403222" y="1494770"/>
                <a:ext cx="87128" cy="225782"/>
              </a:xfrm>
              <a:custGeom>
                <a:avLst/>
                <a:gdLst/>
                <a:ahLst/>
                <a:cxnLst/>
                <a:rect l="l" t="t" r="r" b="b"/>
                <a:pathLst>
                  <a:path w="7085" h="18360" extrusionOk="0">
                    <a:moveTo>
                      <a:pt x="5156" y="0"/>
                    </a:moveTo>
                    <a:cubicBezTo>
                      <a:pt x="4811" y="750"/>
                      <a:pt x="4465" y="1488"/>
                      <a:pt x="4132" y="2239"/>
                    </a:cubicBezTo>
                    <a:cubicBezTo>
                      <a:pt x="3334" y="4001"/>
                      <a:pt x="2656" y="5810"/>
                      <a:pt x="2120" y="7668"/>
                    </a:cubicBezTo>
                    <a:cubicBezTo>
                      <a:pt x="1632" y="9477"/>
                      <a:pt x="1227" y="11311"/>
                      <a:pt x="917" y="13157"/>
                    </a:cubicBezTo>
                    <a:cubicBezTo>
                      <a:pt x="763" y="14026"/>
                      <a:pt x="620" y="14895"/>
                      <a:pt x="465" y="15764"/>
                    </a:cubicBezTo>
                    <a:cubicBezTo>
                      <a:pt x="322" y="16645"/>
                      <a:pt x="179" y="17502"/>
                      <a:pt x="1" y="18360"/>
                    </a:cubicBezTo>
                    <a:cubicBezTo>
                      <a:pt x="429" y="17550"/>
                      <a:pt x="858" y="16740"/>
                      <a:pt x="1251" y="15919"/>
                    </a:cubicBezTo>
                    <a:cubicBezTo>
                      <a:pt x="1668" y="15050"/>
                      <a:pt x="2037" y="14169"/>
                      <a:pt x="2406" y="13276"/>
                    </a:cubicBezTo>
                    <a:cubicBezTo>
                      <a:pt x="3120" y="11537"/>
                      <a:pt x="3751" y="9775"/>
                      <a:pt x="4406" y="8013"/>
                    </a:cubicBezTo>
                    <a:cubicBezTo>
                      <a:pt x="5049" y="6275"/>
                      <a:pt x="5728" y="4548"/>
                      <a:pt x="6335" y="2798"/>
                    </a:cubicBezTo>
                    <a:cubicBezTo>
                      <a:pt x="6597" y="2060"/>
                      <a:pt x="6847" y="1322"/>
                      <a:pt x="7085" y="584"/>
                    </a:cubicBezTo>
                    <a:cubicBezTo>
                      <a:pt x="6430" y="417"/>
                      <a:pt x="5787" y="226"/>
                      <a:pt x="515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43"/>
              <p:cNvSpPr/>
              <p:nvPr/>
            </p:nvSpPr>
            <p:spPr>
              <a:xfrm>
                <a:off x="4689176" y="1479681"/>
                <a:ext cx="114662" cy="224614"/>
              </a:xfrm>
              <a:custGeom>
                <a:avLst/>
                <a:gdLst/>
                <a:ahLst/>
                <a:cxnLst/>
                <a:rect l="l" t="t" r="r" b="b"/>
                <a:pathLst>
                  <a:path w="9324" h="18265" extrusionOk="0">
                    <a:moveTo>
                      <a:pt x="1953" y="1"/>
                    </a:moveTo>
                    <a:cubicBezTo>
                      <a:pt x="1322" y="322"/>
                      <a:pt x="667" y="608"/>
                      <a:pt x="1" y="882"/>
                    </a:cubicBezTo>
                    <a:cubicBezTo>
                      <a:pt x="608" y="2430"/>
                      <a:pt x="1251" y="3977"/>
                      <a:pt x="1977" y="5478"/>
                    </a:cubicBezTo>
                    <a:cubicBezTo>
                      <a:pt x="2787" y="7156"/>
                      <a:pt x="3656" y="8811"/>
                      <a:pt x="4549" y="10454"/>
                    </a:cubicBezTo>
                    <a:cubicBezTo>
                      <a:pt x="5275" y="11812"/>
                      <a:pt x="6025" y="13145"/>
                      <a:pt x="6823" y="14455"/>
                    </a:cubicBezTo>
                    <a:cubicBezTo>
                      <a:pt x="7216" y="15110"/>
                      <a:pt x="7609" y="15765"/>
                      <a:pt x="8037" y="16408"/>
                    </a:cubicBezTo>
                    <a:cubicBezTo>
                      <a:pt x="8466" y="17051"/>
                      <a:pt x="8883" y="17658"/>
                      <a:pt x="9323" y="18265"/>
                    </a:cubicBezTo>
                    <a:cubicBezTo>
                      <a:pt x="9097" y="17384"/>
                      <a:pt x="8859" y="16503"/>
                      <a:pt x="8585" y="15634"/>
                    </a:cubicBezTo>
                    <a:cubicBezTo>
                      <a:pt x="8287" y="14705"/>
                      <a:pt x="7954" y="13800"/>
                      <a:pt x="7621" y="12895"/>
                    </a:cubicBezTo>
                    <a:cubicBezTo>
                      <a:pt x="6966" y="11133"/>
                      <a:pt x="6263" y="9395"/>
                      <a:pt x="5537" y="7668"/>
                    </a:cubicBezTo>
                    <a:cubicBezTo>
                      <a:pt x="4811" y="5930"/>
                      <a:pt x="4072" y="4216"/>
                      <a:pt x="3251" y="2537"/>
                    </a:cubicBezTo>
                    <a:cubicBezTo>
                      <a:pt x="2834" y="1680"/>
                      <a:pt x="2394" y="846"/>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43"/>
              <p:cNvSpPr/>
              <p:nvPr/>
            </p:nvSpPr>
            <p:spPr>
              <a:xfrm>
                <a:off x="4883624" y="1238970"/>
                <a:ext cx="259453" cy="49510"/>
              </a:xfrm>
              <a:custGeom>
                <a:avLst/>
                <a:gdLst/>
                <a:ahLst/>
                <a:cxnLst/>
                <a:rect l="l" t="t" r="r" b="b"/>
                <a:pathLst>
                  <a:path w="21098" h="4026" extrusionOk="0">
                    <a:moveTo>
                      <a:pt x="286" y="1"/>
                    </a:moveTo>
                    <a:cubicBezTo>
                      <a:pt x="214" y="549"/>
                      <a:pt x="119" y="1096"/>
                      <a:pt x="0" y="1644"/>
                    </a:cubicBezTo>
                    <a:cubicBezTo>
                      <a:pt x="964" y="1882"/>
                      <a:pt x="1929" y="2120"/>
                      <a:pt x="2893" y="2335"/>
                    </a:cubicBezTo>
                    <a:cubicBezTo>
                      <a:pt x="6894" y="3228"/>
                      <a:pt x="10978" y="3668"/>
                      <a:pt x="15061" y="3882"/>
                    </a:cubicBezTo>
                    <a:cubicBezTo>
                      <a:pt x="16062" y="3942"/>
                      <a:pt x="17074" y="3978"/>
                      <a:pt x="18074" y="4001"/>
                    </a:cubicBezTo>
                    <a:cubicBezTo>
                      <a:pt x="18407" y="4013"/>
                      <a:pt x="18729" y="4025"/>
                      <a:pt x="19062" y="4025"/>
                    </a:cubicBezTo>
                    <a:cubicBezTo>
                      <a:pt x="19241" y="4025"/>
                      <a:pt x="19431" y="4025"/>
                      <a:pt x="19610" y="4013"/>
                    </a:cubicBezTo>
                    <a:cubicBezTo>
                      <a:pt x="20110" y="4001"/>
                      <a:pt x="20610" y="3954"/>
                      <a:pt x="21098" y="3918"/>
                    </a:cubicBezTo>
                    <a:cubicBezTo>
                      <a:pt x="20610" y="3799"/>
                      <a:pt x="20134" y="3668"/>
                      <a:pt x="19657" y="3549"/>
                    </a:cubicBezTo>
                    <a:cubicBezTo>
                      <a:pt x="19157" y="3430"/>
                      <a:pt x="18645" y="3335"/>
                      <a:pt x="18133" y="3239"/>
                    </a:cubicBezTo>
                    <a:cubicBezTo>
                      <a:pt x="17121" y="3049"/>
                      <a:pt x="16121" y="2835"/>
                      <a:pt x="15109" y="2620"/>
                    </a:cubicBezTo>
                    <a:cubicBezTo>
                      <a:pt x="13097" y="2192"/>
                      <a:pt x="11097" y="1763"/>
                      <a:pt x="9073" y="1370"/>
                    </a:cubicBezTo>
                    <a:cubicBezTo>
                      <a:pt x="6156" y="811"/>
                      <a:pt x="3215" y="394"/>
                      <a:pt x="28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43"/>
              <p:cNvSpPr/>
              <p:nvPr/>
            </p:nvSpPr>
            <p:spPr>
              <a:xfrm>
                <a:off x="4848183" y="1332972"/>
                <a:ext cx="232238" cy="130476"/>
              </a:xfrm>
              <a:custGeom>
                <a:avLst/>
                <a:gdLst/>
                <a:ahLst/>
                <a:cxnLst/>
                <a:rect l="l" t="t" r="r" b="b"/>
                <a:pathLst>
                  <a:path w="18885" h="10610" extrusionOk="0">
                    <a:moveTo>
                      <a:pt x="858" y="1"/>
                    </a:moveTo>
                    <a:cubicBezTo>
                      <a:pt x="584" y="548"/>
                      <a:pt x="298" y="1084"/>
                      <a:pt x="1" y="1620"/>
                    </a:cubicBezTo>
                    <a:cubicBezTo>
                      <a:pt x="1382" y="2513"/>
                      <a:pt x="2787" y="3382"/>
                      <a:pt x="4216" y="4192"/>
                    </a:cubicBezTo>
                    <a:cubicBezTo>
                      <a:pt x="5835" y="5109"/>
                      <a:pt x="7502" y="5966"/>
                      <a:pt x="9192" y="6763"/>
                    </a:cubicBezTo>
                    <a:cubicBezTo>
                      <a:pt x="10752" y="7502"/>
                      <a:pt x="12348" y="8168"/>
                      <a:pt x="13955" y="8811"/>
                    </a:cubicBezTo>
                    <a:cubicBezTo>
                      <a:pt x="14764" y="9133"/>
                      <a:pt x="15586" y="9442"/>
                      <a:pt x="16408" y="9752"/>
                    </a:cubicBezTo>
                    <a:cubicBezTo>
                      <a:pt x="16800" y="9895"/>
                      <a:pt x="17205" y="10050"/>
                      <a:pt x="17610" y="10192"/>
                    </a:cubicBezTo>
                    <a:cubicBezTo>
                      <a:pt x="18015" y="10347"/>
                      <a:pt x="18455" y="10466"/>
                      <a:pt x="18884" y="10609"/>
                    </a:cubicBezTo>
                    <a:cubicBezTo>
                      <a:pt x="18515" y="10371"/>
                      <a:pt x="18158" y="10109"/>
                      <a:pt x="17777" y="9883"/>
                    </a:cubicBezTo>
                    <a:cubicBezTo>
                      <a:pt x="17408" y="9645"/>
                      <a:pt x="17027" y="9395"/>
                      <a:pt x="16646" y="9169"/>
                    </a:cubicBezTo>
                    <a:cubicBezTo>
                      <a:pt x="15896" y="8692"/>
                      <a:pt x="15145" y="8216"/>
                      <a:pt x="14395" y="7752"/>
                    </a:cubicBezTo>
                    <a:cubicBezTo>
                      <a:pt x="12895" y="6787"/>
                      <a:pt x="11395" y="5835"/>
                      <a:pt x="9871" y="4906"/>
                    </a:cubicBezTo>
                    <a:cubicBezTo>
                      <a:pt x="8347" y="3977"/>
                      <a:pt x="6787" y="3073"/>
                      <a:pt x="5216" y="2227"/>
                    </a:cubicBezTo>
                    <a:cubicBezTo>
                      <a:pt x="3775" y="1453"/>
                      <a:pt x="2322" y="715"/>
                      <a:pt x="858"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43"/>
              <p:cNvSpPr/>
              <p:nvPr/>
            </p:nvSpPr>
            <p:spPr>
              <a:xfrm>
                <a:off x="4139084" y="1047314"/>
                <a:ext cx="135162" cy="56532"/>
              </a:xfrm>
              <a:custGeom>
                <a:avLst/>
                <a:gdLst/>
                <a:ahLst/>
                <a:cxnLst/>
                <a:rect l="l" t="t" r="r" b="b"/>
                <a:pathLst>
                  <a:path w="10991" h="4597" extrusionOk="0">
                    <a:moveTo>
                      <a:pt x="1" y="1"/>
                    </a:moveTo>
                    <a:lnTo>
                      <a:pt x="1" y="1"/>
                    </a:lnTo>
                    <a:cubicBezTo>
                      <a:pt x="1191" y="644"/>
                      <a:pt x="2382" y="1275"/>
                      <a:pt x="3620" y="1858"/>
                    </a:cubicBezTo>
                    <a:cubicBezTo>
                      <a:pt x="4847" y="2430"/>
                      <a:pt x="6097" y="2989"/>
                      <a:pt x="7359" y="3489"/>
                    </a:cubicBezTo>
                    <a:cubicBezTo>
                      <a:pt x="8359" y="3894"/>
                      <a:pt x="9383" y="4251"/>
                      <a:pt x="10419" y="4597"/>
                    </a:cubicBezTo>
                    <a:cubicBezTo>
                      <a:pt x="10585" y="4013"/>
                      <a:pt x="10776" y="3454"/>
                      <a:pt x="10990" y="2882"/>
                    </a:cubicBezTo>
                    <a:cubicBezTo>
                      <a:pt x="10621" y="2739"/>
                      <a:pt x="10252" y="2596"/>
                      <a:pt x="9871" y="2465"/>
                    </a:cubicBezTo>
                    <a:cubicBezTo>
                      <a:pt x="8597" y="2001"/>
                      <a:pt x="7287" y="1608"/>
                      <a:pt x="5978" y="1251"/>
                    </a:cubicBezTo>
                    <a:cubicBezTo>
                      <a:pt x="4001" y="727"/>
                      <a:pt x="2013" y="32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43"/>
              <p:cNvSpPr/>
              <p:nvPr/>
            </p:nvSpPr>
            <p:spPr>
              <a:xfrm>
                <a:off x="4780682" y="1416288"/>
                <a:ext cx="180699" cy="194165"/>
              </a:xfrm>
              <a:custGeom>
                <a:avLst/>
                <a:gdLst/>
                <a:ahLst/>
                <a:cxnLst/>
                <a:rect l="l" t="t" r="r" b="b"/>
                <a:pathLst>
                  <a:path w="14694" h="15789" extrusionOk="0">
                    <a:moveTo>
                      <a:pt x="1573" y="0"/>
                    </a:moveTo>
                    <a:cubicBezTo>
                      <a:pt x="1073" y="524"/>
                      <a:pt x="549" y="1024"/>
                      <a:pt x="1" y="1489"/>
                    </a:cubicBezTo>
                    <a:lnTo>
                      <a:pt x="299" y="1870"/>
                    </a:lnTo>
                    <a:cubicBezTo>
                      <a:pt x="1263" y="3096"/>
                      <a:pt x="2263" y="4310"/>
                      <a:pt x="3311" y="5477"/>
                    </a:cubicBezTo>
                    <a:cubicBezTo>
                      <a:pt x="4347" y="6644"/>
                      <a:pt x="5430" y="7787"/>
                      <a:pt x="6537" y="8894"/>
                    </a:cubicBezTo>
                    <a:cubicBezTo>
                      <a:pt x="7645" y="10014"/>
                      <a:pt x="8812" y="11109"/>
                      <a:pt x="10014" y="12133"/>
                    </a:cubicBezTo>
                    <a:cubicBezTo>
                      <a:pt x="10764" y="12776"/>
                      <a:pt x="11538" y="13395"/>
                      <a:pt x="12324" y="14002"/>
                    </a:cubicBezTo>
                    <a:cubicBezTo>
                      <a:pt x="13098" y="14621"/>
                      <a:pt x="13907" y="15181"/>
                      <a:pt x="14693" y="15788"/>
                    </a:cubicBezTo>
                    <a:cubicBezTo>
                      <a:pt x="14265" y="15169"/>
                      <a:pt x="13836" y="14550"/>
                      <a:pt x="13384" y="13954"/>
                    </a:cubicBezTo>
                    <a:cubicBezTo>
                      <a:pt x="12931" y="13359"/>
                      <a:pt x="12479" y="12776"/>
                      <a:pt x="12014" y="12204"/>
                    </a:cubicBezTo>
                    <a:cubicBezTo>
                      <a:pt x="11074" y="11037"/>
                      <a:pt x="10121" y="9883"/>
                      <a:pt x="9216" y="8692"/>
                    </a:cubicBezTo>
                    <a:cubicBezTo>
                      <a:pt x="7335" y="6180"/>
                      <a:pt x="5299" y="3798"/>
                      <a:pt x="3120" y="1548"/>
                    </a:cubicBezTo>
                    <a:cubicBezTo>
                      <a:pt x="2608" y="1024"/>
                      <a:pt x="2096" y="512"/>
                      <a:pt x="157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43"/>
              <p:cNvSpPr/>
              <p:nvPr/>
            </p:nvSpPr>
            <p:spPr>
              <a:xfrm>
                <a:off x="4182863" y="778638"/>
                <a:ext cx="180699" cy="194165"/>
              </a:xfrm>
              <a:custGeom>
                <a:avLst/>
                <a:gdLst/>
                <a:ahLst/>
                <a:cxnLst/>
                <a:rect l="l" t="t" r="r" b="b"/>
                <a:pathLst>
                  <a:path w="14694" h="15789" extrusionOk="0">
                    <a:moveTo>
                      <a:pt x="1" y="1"/>
                    </a:moveTo>
                    <a:lnTo>
                      <a:pt x="1" y="1"/>
                    </a:lnTo>
                    <a:cubicBezTo>
                      <a:pt x="429" y="620"/>
                      <a:pt x="846" y="1239"/>
                      <a:pt x="1299" y="1834"/>
                    </a:cubicBezTo>
                    <a:cubicBezTo>
                      <a:pt x="1751" y="2430"/>
                      <a:pt x="2203" y="3013"/>
                      <a:pt x="2680" y="3596"/>
                    </a:cubicBezTo>
                    <a:cubicBezTo>
                      <a:pt x="3608" y="4763"/>
                      <a:pt x="4561" y="5906"/>
                      <a:pt x="5466" y="7109"/>
                    </a:cubicBezTo>
                    <a:cubicBezTo>
                      <a:pt x="7347" y="9609"/>
                      <a:pt x="9395" y="11990"/>
                      <a:pt x="11574" y="14253"/>
                    </a:cubicBezTo>
                    <a:cubicBezTo>
                      <a:pt x="12074" y="14765"/>
                      <a:pt x="12598" y="15276"/>
                      <a:pt x="13110" y="15788"/>
                    </a:cubicBezTo>
                    <a:cubicBezTo>
                      <a:pt x="13621" y="15265"/>
                      <a:pt x="14145" y="14765"/>
                      <a:pt x="14693" y="14300"/>
                    </a:cubicBezTo>
                    <a:lnTo>
                      <a:pt x="14395" y="13919"/>
                    </a:lnTo>
                    <a:cubicBezTo>
                      <a:pt x="13419" y="12693"/>
                      <a:pt x="12431" y="11478"/>
                      <a:pt x="11383" y="10312"/>
                    </a:cubicBezTo>
                    <a:cubicBezTo>
                      <a:pt x="10335" y="9145"/>
                      <a:pt x="9252" y="8002"/>
                      <a:pt x="8145" y="6894"/>
                    </a:cubicBezTo>
                    <a:cubicBezTo>
                      <a:pt x="7037" y="5775"/>
                      <a:pt x="5882" y="4680"/>
                      <a:pt x="4680" y="3656"/>
                    </a:cubicBezTo>
                    <a:cubicBezTo>
                      <a:pt x="3918" y="3013"/>
                      <a:pt x="3144" y="2394"/>
                      <a:pt x="2370" y="1787"/>
                    </a:cubicBezTo>
                    <a:cubicBezTo>
                      <a:pt x="1596" y="1168"/>
                      <a:pt x="787"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43"/>
              <p:cNvSpPr/>
              <p:nvPr/>
            </p:nvSpPr>
            <p:spPr>
              <a:xfrm>
                <a:off x="4340407" y="684931"/>
                <a:ext cx="114662" cy="224479"/>
              </a:xfrm>
              <a:custGeom>
                <a:avLst/>
                <a:gdLst/>
                <a:ahLst/>
                <a:cxnLst/>
                <a:rect l="l" t="t" r="r" b="b"/>
                <a:pathLst>
                  <a:path w="9324" h="18254" extrusionOk="0">
                    <a:moveTo>
                      <a:pt x="1" y="1"/>
                    </a:moveTo>
                    <a:lnTo>
                      <a:pt x="1" y="1"/>
                    </a:lnTo>
                    <a:cubicBezTo>
                      <a:pt x="227" y="882"/>
                      <a:pt x="465" y="1763"/>
                      <a:pt x="739" y="2632"/>
                    </a:cubicBezTo>
                    <a:cubicBezTo>
                      <a:pt x="1037" y="3549"/>
                      <a:pt x="1370" y="4466"/>
                      <a:pt x="1703" y="5371"/>
                    </a:cubicBezTo>
                    <a:cubicBezTo>
                      <a:pt x="2346" y="7133"/>
                      <a:pt x="3061" y="8871"/>
                      <a:pt x="3787" y="10597"/>
                    </a:cubicBezTo>
                    <a:cubicBezTo>
                      <a:pt x="4513" y="12324"/>
                      <a:pt x="5240" y="14050"/>
                      <a:pt x="6073" y="15729"/>
                    </a:cubicBezTo>
                    <a:cubicBezTo>
                      <a:pt x="6490" y="16574"/>
                      <a:pt x="6918" y="17420"/>
                      <a:pt x="7359" y="18253"/>
                    </a:cubicBezTo>
                    <a:cubicBezTo>
                      <a:pt x="8002" y="17943"/>
                      <a:pt x="8657" y="17646"/>
                      <a:pt x="9323" y="17384"/>
                    </a:cubicBezTo>
                    <a:cubicBezTo>
                      <a:pt x="8716" y="15824"/>
                      <a:pt x="8073" y="14288"/>
                      <a:pt x="7347" y="12788"/>
                    </a:cubicBezTo>
                    <a:cubicBezTo>
                      <a:pt x="6537" y="11097"/>
                      <a:pt x="5668" y="9442"/>
                      <a:pt x="4775" y="7799"/>
                    </a:cubicBezTo>
                    <a:cubicBezTo>
                      <a:pt x="4049" y="6454"/>
                      <a:pt x="3299" y="5120"/>
                      <a:pt x="2501" y="3811"/>
                    </a:cubicBezTo>
                    <a:cubicBezTo>
                      <a:pt x="2108" y="3144"/>
                      <a:pt x="1715" y="2489"/>
                      <a:pt x="1287" y="1846"/>
                    </a:cubicBezTo>
                    <a:cubicBezTo>
                      <a:pt x="858" y="1215"/>
                      <a:pt x="441"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43"/>
              <p:cNvSpPr/>
              <p:nvPr/>
            </p:nvSpPr>
            <p:spPr>
              <a:xfrm>
                <a:off x="4472187" y="794157"/>
                <a:ext cx="34716" cy="95035"/>
              </a:xfrm>
              <a:custGeom>
                <a:avLst/>
                <a:gdLst/>
                <a:ahLst/>
                <a:cxnLst/>
                <a:rect l="l" t="t" r="r" b="b"/>
                <a:pathLst>
                  <a:path w="2823" h="7728" extrusionOk="0">
                    <a:moveTo>
                      <a:pt x="0" y="1"/>
                    </a:moveTo>
                    <a:cubicBezTo>
                      <a:pt x="84" y="2501"/>
                      <a:pt x="358" y="5001"/>
                      <a:pt x="810" y="7466"/>
                    </a:cubicBezTo>
                    <a:cubicBezTo>
                      <a:pt x="834" y="7561"/>
                      <a:pt x="846" y="7645"/>
                      <a:pt x="870" y="7728"/>
                    </a:cubicBezTo>
                    <a:cubicBezTo>
                      <a:pt x="1513" y="7537"/>
                      <a:pt x="2156" y="7383"/>
                      <a:pt x="2822" y="7240"/>
                    </a:cubicBezTo>
                    <a:cubicBezTo>
                      <a:pt x="2810" y="7180"/>
                      <a:pt x="2787" y="7121"/>
                      <a:pt x="2763" y="7073"/>
                    </a:cubicBezTo>
                    <a:cubicBezTo>
                      <a:pt x="1989" y="4668"/>
                      <a:pt x="965" y="2370"/>
                      <a:pt x="12" y="37"/>
                    </a:cubicBezTo>
                    <a:lnTo>
                      <a:pt x="0"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43"/>
              <p:cNvSpPr/>
              <p:nvPr/>
            </p:nvSpPr>
            <p:spPr>
              <a:xfrm>
                <a:off x="4187254" y="1305303"/>
                <a:ext cx="95330" cy="47739"/>
              </a:xfrm>
              <a:custGeom>
                <a:avLst/>
                <a:gdLst/>
                <a:ahLst/>
                <a:cxnLst/>
                <a:rect l="l" t="t" r="r" b="b"/>
                <a:pathLst>
                  <a:path w="7752" h="3882" extrusionOk="0">
                    <a:moveTo>
                      <a:pt x="7038" y="0"/>
                    </a:moveTo>
                    <a:cubicBezTo>
                      <a:pt x="6716" y="155"/>
                      <a:pt x="6395" y="298"/>
                      <a:pt x="6085" y="465"/>
                    </a:cubicBezTo>
                    <a:cubicBezTo>
                      <a:pt x="5025" y="1001"/>
                      <a:pt x="3990" y="1572"/>
                      <a:pt x="2977" y="2167"/>
                    </a:cubicBezTo>
                    <a:cubicBezTo>
                      <a:pt x="1977" y="2739"/>
                      <a:pt x="989" y="3310"/>
                      <a:pt x="1" y="3882"/>
                    </a:cubicBezTo>
                    <a:cubicBezTo>
                      <a:pt x="2311" y="3453"/>
                      <a:pt x="4585" y="2858"/>
                      <a:pt x="6799" y="2084"/>
                    </a:cubicBezTo>
                    <a:cubicBezTo>
                      <a:pt x="7121" y="1965"/>
                      <a:pt x="7442" y="1846"/>
                      <a:pt x="7752" y="1727"/>
                    </a:cubicBezTo>
                    <a:cubicBezTo>
                      <a:pt x="7502" y="1167"/>
                      <a:pt x="7264" y="584"/>
                      <a:pt x="7038"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43"/>
              <p:cNvSpPr/>
              <p:nvPr/>
            </p:nvSpPr>
            <p:spPr>
              <a:xfrm>
                <a:off x="4104824" y="1358010"/>
                <a:ext cx="209242" cy="147312"/>
              </a:xfrm>
              <a:custGeom>
                <a:avLst/>
                <a:gdLst/>
                <a:ahLst/>
                <a:cxnLst/>
                <a:rect l="l" t="t" r="r" b="b"/>
                <a:pathLst>
                  <a:path w="17015" h="11979" extrusionOk="0">
                    <a:moveTo>
                      <a:pt x="15800" y="1"/>
                    </a:moveTo>
                    <a:cubicBezTo>
                      <a:pt x="13681" y="1334"/>
                      <a:pt x="11597" y="2751"/>
                      <a:pt x="9609" y="4299"/>
                    </a:cubicBezTo>
                    <a:cubicBezTo>
                      <a:pt x="7335" y="6061"/>
                      <a:pt x="5108" y="7918"/>
                      <a:pt x="2870" y="9740"/>
                    </a:cubicBezTo>
                    <a:cubicBezTo>
                      <a:pt x="1941" y="10502"/>
                      <a:pt x="989" y="11264"/>
                      <a:pt x="1" y="11966"/>
                    </a:cubicBezTo>
                    <a:cubicBezTo>
                      <a:pt x="1" y="11966"/>
                      <a:pt x="1" y="11978"/>
                      <a:pt x="1" y="11978"/>
                    </a:cubicBezTo>
                    <a:cubicBezTo>
                      <a:pt x="1370" y="11490"/>
                      <a:pt x="2739" y="10990"/>
                      <a:pt x="4073" y="10407"/>
                    </a:cubicBezTo>
                    <a:cubicBezTo>
                      <a:pt x="5394" y="9823"/>
                      <a:pt x="6692" y="9169"/>
                      <a:pt x="7954" y="8454"/>
                    </a:cubicBezTo>
                    <a:cubicBezTo>
                      <a:pt x="9228" y="7728"/>
                      <a:pt x="10466" y="6954"/>
                      <a:pt x="11657" y="6121"/>
                    </a:cubicBezTo>
                    <a:cubicBezTo>
                      <a:pt x="12336" y="5632"/>
                      <a:pt x="13014" y="5156"/>
                      <a:pt x="13669" y="4632"/>
                    </a:cubicBezTo>
                    <a:cubicBezTo>
                      <a:pt x="14241" y="4180"/>
                      <a:pt x="14800" y="3715"/>
                      <a:pt x="15360" y="3251"/>
                    </a:cubicBezTo>
                    <a:cubicBezTo>
                      <a:pt x="15919" y="2787"/>
                      <a:pt x="16467" y="2311"/>
                      <a:pt x="17015" y="1834"/>
                    </a:cubicBezTo>
                    <a:cubicBezTo>
                      <a:pt x="16586" y="1239"/>
                      <a:pt x="16181" y="632"/>
                      <a:pt x="1580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43"/>
              <p:cNvSpPr/>
              <p:nvPr/>
            </p:nvSpPr>
            <p:spPr>
              <a:xfrm>
                <a:off x="4063824" y="925790"/>
                <a:ext cx="232238" cy="130464"/>
              </a:xfrm>
              <a:custGeom>
                <a:avLst/>
                <a:gdLst/>
                <a:ahLst/>
                <a:cxnLst/>
                <a:rect l="l" t="t" r="r" b="b"/>
                <a:pathLst>
                  <a:path w="18885" h="10609" extrusionOk="0">
                    <a:moveTo>
                      <a:pt x="1" y="1"/>
                    </a:moveTo>
                    <a:lnTo>
                      <a:pt x="1" y="1"/>
                    </a:lnTo>
                    <a:cubicBezTo>
                      <a:pt x="370" y="239"/>
                      <a:pt x="727" y="489"/>
                      <a:pt x="1108" y="727"/>
                    </a:cubicBezTo>
                    <a:cubicBezTo>
                      <a:pt x="1477" y="965"/>
                      <a:pt x="1858" y="1203"/>
                      <a:pt x="2227" y="1441"/>
                    </a:cubicBezTo>
                    <a:cubicBezTo>
                      <a:pt x="2978" y="1906"/>
                      <a:pt x="3728" y="2382"/>
                      <a:pt x="4478" y="2858"/>
                    </a:cubicBezTo>
                    <a:cubicBezTo>
                      <a:pt x="5990" y="3811"/>
                      <a:pt x="7490" y="4775"/>
                      <a:pt x="9014" y="5692"/>
                    </a:cubicBezTo>
                    <a:cubicBezTo>
                      <a:pt x="10538" y="6620"/>
                      <a:pt x="12086" y="7537"/>
                      <a:pt x="13669" y="8371"/>
                    </a:cubicBezTo>
                    <a:cubicBezTo>
                      <a:pt x="15110" y="9156"/>
                      <a:pt x="16563" y="9895"/>
                      <a:pt x="18027" y="10609"/>
                    </a:cubicBezTo>
                    <a:cubicBezTo>
                      <a:pt x="18289" y="10061"/>
                      <a:pt x="18575" y="9514"/>
                      <a:pt x="18884" y="8990"/>
                    </a:cubicBezTo>
                    <a:cubicBezTo>
                      <a:pt x="17491" y="8097"/>
                      <a:pt x="16098" y="7228"/>
                      <a:pt x="14669" y="6418"/>
                    </a:cubicBezTo>
                    <a:cubicBezTo>
                      <a:pt x="13038" y="5489"/>
                      <a:pt x="11383" y="4632"/>
                      <a:pt x="9693" y="3834"/>
                    </a:cubicBezTo>
                    <a:cubicBezTo>
                      <a:pt x="8121" y="3108"/>
                      <a:pt x="6526" y="2429"/>
                      <a:pt x="4930" y="1798"/>
                    </a:cubicBezTo>
                    <a:cubicBezTo>
                      <a:pt x="4109" y="1477"/>
                      <a:pt x="3299" y="1155"/>
                      <a:pt x="2477" y="858"/>
                    </a:cubicBezTo>
                    <a:cubicBezTo>
                      <a:pt x="2073" y="703"/>
                      <a:pt x="1680" y="560"/>
                      <a:pt x="1275" y="405"/>
                    </a:cubicBezTo>
                    <a:cubicBezTo>
                      <a:pt x="870" y="262"/>
                      <a:pt x="418" y="13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43"/>
              <p:cNvSpPr/>
              <p:nvPr/>
            </p:nvSpPr>
            <p:spPr>
              <a:xfrm>
                <a:off x="4022246" y="1248931"/>
                <a:ext cx="240724" cy="70883"/>
              </a:xfrm>
              <a:custGeom>
                <a:avLst/>
                <a:gdLst/>
                <a:ahLst/>
                <a:cxnLst/>
                <a:rect l="l" t="t" r="r" b="b"/>
                <a:pathLst>
                  <a:path w="19575" h="5764" extrusionOk="0">
                    <a:moveTo>
                      <a:pt x="19217" y="1"/>
                    </a:moveTo>
                    <a:cubicBezTo>
                      <a:pt x="18693" y="60"/>
                      <a:pt x="18170" y="132"/>
                      <a:pt x="17646" y="203"/>
                    </a:cubicBezTo>
                    <a:cubicBezTo>
                      <a:pt x="16729" y="322"/>
                      <a:pt x="15812" y="453"/>
                      <a:pt x="14907" y="608"/>
                    </a:cubicBezTo>
                    <a:cubicBezTo>
                      <a:pt x="14002" y="774"/>
                      <a:pt x="13121" y="977"/>
                      <a:pt x="12228" y="1227"/>
                    </a:cubicBezTo>
                    <a:cubicBezTo>
                      <a:pt x="10430" y="1727"/>
                      <a:pt x="8656" y="2334"/>
                      <a:pt x="6894" y="2977"/>
                    </a:cubicBezTo>
                    <a:cubicBezTo>
                      <a:pt x="5823" y="3382"/>
                      <a:pt x="4763" y="3799"/>
                      <a:pt x="3703" y="4227"/>
                    </a:cubicBezTo>
                    <a:cubicBezTo>
                      <a:pt x="3191" y="4430"/>
                      <a:pt x="2691" y="4644"/>
                      <a:pt x="2179" y="4870"/>
                    </a:cubicBezTo>
                    <a:cubicBezTo>
                      <a:pt x="1679" y="5085"/>
                      <a:pt x="1179" y="5299"/>
                      <a:pt x="667" y="5501"/>
                    </a:cubicBezTo>
                    <a:lnTo>
                      <a:pt x="691" y="5489"/>
                    </a:lnTo>
                    <a:lnTo>
                      <a:pt x="691" y="5489"/>
                    </a:lnTo>
                    <a:cubicBezTo>
                      <a:pt x="465" y="5573"/>
                      <a:pt x="239" y="5668"/>
                      <a:pt x="1" y="5763"/>
                    </a:cubicBezTo>
                    <a:cubicBezTo>
                      <a:pt x="453" y="5716"/>
                      <a:pt x="894" y="5656"/>
                      <a:pt x="1346" y="5608"/>
                    </a:cubicBezTo>
                    <a:cubicBezTo>
                      <a:pt x="1787" y="5561"/>
                      <a:pt x="2275" y="5513"/>
                      <a:pt x="2751" y="5466"/>
                    </a:cubicBezTo>
                    <a:cubicBezTo>
                      <a:pt x="3680" y="5358"/>
                      <a:pt x="4608" y="5216"/>
                      <a:pt x="5525" y="5049"/>
                    </a:cubicBezTo>
                    <a:cubicBezTo>
                      <a:pt x="7371" y="4739"/>
                      <a:pt x="9204" y="4334"/>
                      <a:pt x="11026" y="3930"/>
                    </a:cubicBezTo>
                    <a:cubicBezTo>
                      <a:pt x="12824" y="3525"/>
                      <a:pt x="14621" y="3120"/>
                      <a:pt x="16395" y="2620"/>
                    </a:cubicBezTo>
                    <a:cubicBezTo>
                      <a:pt x="17455" y="2322"/>
                      <a:pt x="18515" y="2013"/>
                      <a:pt x="19574" y="1691"/>
                    </a:cubicBezTo>
                    <a:cubicBezTo>
                      <a:pt x="19432" y="1144"/>
                      <a:pt x="19324" y="572"/>
                      <a:pt x="1921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43"/>
              <p:cNvSpPr/>
              <p:nvPr/>
            </p:nvSpPr>
            <p:spPr>
              <a:xfrm>
                <a:off x="4224736" y="1433271"/>
                <a:ext cx="159314" cy="198408"/>
              </a:xfrm>
              <a:custGeom>
                <a:avLst/>
                <a:gdLst/>
                <a:ahLst/>
                <a:cxnLst/>
                <a:rect l="l" t="t" r="r" b="b"/>
                <a:pathLst>
                  <a:path w="12955" h="16134" extrusionOk="0">
                    <a:moveTo>
                      <a:pt x="11157" y="1"/>
                    </a:moveTo>
                    <a:cubicBezTo>
                      <a:pt x="10717" y="453"/>
                      <a:pt x="10288" y="917"/>
                      <a:pt x="9871" y="1382"/>
                    </a:cubicBezTo>
                    <a:cubicBezTo>
                      <a:pt x="8835" y="2537"/>
                      <a:pt x="7871" y="3751"/>
                      <a:pt x="6966" y="5013"/>
                    </a:cubicBezTo>
                    <a:cubicBezTo>
                      <a:pt x="5263" y="7347"/>
                      <a:pt x="3644" y="9752"/>
                      <a:pt x="2180" y="12240"/>
                    </a:cubicBezTo>
                    <a:cubicBezTo>
                      <a:pt x="1799" y="12883"/>
                      <a:pt x="1430" y="13526"/>
                      <a:pt x="1072" y="14181"/>
                    </a:cubicBezTo>
                    <a:cubicBezTo>
                      <a:pt x="715" y="14836"/>
                      <a:pt x="370" y="15491"/>
                      <a:pt x="1" y="16133"/>
                    </a:cubicBezTo>
                    <a:cubicBezTo>
                      <a:pt x="513" y="15633"/>
                      <a:pt x="1049" y="15169"/>
                      <a:pt x="1584" y="14681"/>
                    </a:cubicBezTo>
                    <a:cubicBezTo>
                      <a:pt x="2108" y="14193"/>
                      <a:pt x="2620" y="13693"/>
                      <a:pt x="3144" y="13193"/>
                    </a:cubicBezTo>
                    <a:cubicBezTo>
                      <a:pt x="4168" y="12181"/>
                      <a:pt x="5144" y="11121"/>
                      <a:pt x="6109" y="10049"/>
                    </a:cubicBezTo>
                    <a:cubicBezTo>
                      <a:pt x="7061" y="8978"/>
                      <a:pt x="8002" y="7859"/>
                      <a:pt x="8931" y="6751"/>
                    </a:cubicBezTo>
                    <a:cubicBezTo>
                      <a:pt x="9931" y="5561"/>
                      <a:pt x="10895" y="4346"/>
                      <a:pt x="11800" y="3084"/>
                    </a:cubicBezTo>
                    <a:cubicBezTo>
                      <a:pt x="12193" y="2537"/>
                      <a:pt x="12574" y="2001"/>
                      <a:pt x="12955" y="1441"/>
                    </a:cubicBezTo>
                    <a:cubicBezTo>
                      <a:pt x="12336" y="1001"/>
                      <a:pt x="11729" y="512"/>
                      <a:pt x="111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43"/>
              <p:cNvSpPr/>
              <p:nvPr/>
            </p:nvSpPr>
            <p:spPr>
              <a:xfrm>
                <a:off x="4001020" y="1100758"/>
                <a:ext cx="259465" cy="49350"/>
              </a:xfrm>
              <a:custGeom>
                <a:avLst/>
                <a:gdLst/>
                <a:ahLst/>
                <a:cxnLst/>
                <a:rect l="l" t="t" r="r" b="b"/>
                <a:pathLst>
                  <a:path w="21099" h="4013" extrusionOk="0">
                    <a:moveTo>
                      <a:pt x="1488" y="0"/>
                    </a:moveTo>
                    <a:cubicBezTo>
                      <a:pt x="988" y="24"/>
                      <a:pt x="500" y="60"/>
                      <a:pt x="0" y="96"/>
                    </a:cubicBezTo>
                    <a:cubicBezTo>
                      <a:pt x="488" y="215"/>
                      <a:pt x="965" y="346"/>
                      <a:pt x="1441" y="465"/>
                    </a:cubicBezTo>
                    <a:cubicBezTo>
                      <a:pt x="1929" y="584"/>
                      <a:pt x="2453" y="679"/>
                      <a:pt x="2965" y="774"/>
                    </a:cubicBezTo>
                    <a:cubicBezTo>
                      <a:pt x="3977" y="965"/>
                      <a:pt x="4989" y="1191"/>
                      <a:pt x="5989" y="1405"/>
                    </a:cubicBezTo>
                    <a:cubicBezTo>
                      <a:pt x="8001" y="1834"/>
                      <a:pt x="10013" y="2263"/>
                      <a:pt x="12037" y="2656"/>
                    </a:cubicBezTo>
                    <a:cubicBezTo>
                      <a:pt x="14954" y="3203"/>
                      <a:pt x="17883" y="3620"/>
                      <a:pt x="20824" y="4013"/>
                    </a:cubicBezTo>
                    <a:cubicBezTo>
                      <a:pt x="20896" y="3465"/>
                      <a:pt x="20991" y="2918"/>
                      <a:pt x="21098" y="2382"/>
                    </a:cubicBezTo>
                    <a:cubicBezTo>
                      <a:pt x="20134" y="2132"/>
                      <a:pt x="19169" y="1905"/>
                      <a:pt x="18205" y="1679"/>
                    </a:cubicBezTo>
                    <a:cubicBezTo>
                      <a:pt x="14216" y="786"/>
                      <a:pt x="10120" y="358"/>
                      <a:pt x="6037" y="143"/>
                    </a:cubicBezTo>
                    <a:cubicBezTo>
                      <a:pt x="5037" y="84"/>
                      <a:pt x="4036" y="48"/>
                      <a:pt x="3036" y="12"/>
                    </a:cubicBezTo>
                    <a:cubicBezTo>
                      <a:pt x="2703" y="0"/>
                      <a:pt x="2370" y="0"/>
                      <a:pt x="203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43"/>
              <p:cNvSpPr/>
              <p:nvPr/>
            </p:nvSpPr>
            <p:spPr>
              <a:xfrm>
                <a:off x="4281994" y="904564"/>
                <a:ext cx="580110" cy="580110"/>
              </a:xfrm>
              <a:custGeom>
                <a:avLst/>
                <a:gdLst/>
                <a:ahLst/>
                <a:cxnLst/>
                <a:rect l="l" t="t" r="r" b="b"/>
                <a:pathLst>
                  <a:path w="47173" h="47173" extrusionOk="0">
                    <a:moveTo>
                      <a:pt x="23587" y="893"/>
                    </a:moveTo>
                    <a:cubicBezTo>
                      <a:pt x="36100" y="893"/>
                      <a:pt x="46280" y="11073"/>
                      <a:pt x="46280" y="23586"/>
                    </a:cubicBezTo>
                    <a:cubicBezTo>
                      <a:pt x="46280" y="36100"/>
                      <a:pt x="36100" y="46280"/>
                      <a:pt x="23587" y="46280"/>
                    </a:cubicBezTo>
                    <a:cubicBezTo>
                      <a:pt x="11073" y="46280"/>
                      <a:pt x="893" y="36100"/>
                      <a:pt x="893" y="23586"/>
                    </a:cubicBezTo>
                    <a:cubicBezTo>
                      <a:pt x="893" y="11061"/>
                      <a:pt x="11073" y="893"/>
                      <a:pt x="23587" y="893"/>
                    </a:cubicBezTo>
                    <a:close/>
                    <a:moveTo>
                      <a:pt x="23587" y="0"/>
                    </a:moveTo>
                    <a:cubicBezTo>
                      <a:pt x="10585" y="0"/>
                      <a:pt x="0" y="10585"/>
                      <a:pt x="0" y="23586"/>
                    </a:cubicBezTo>
                    <a:cubicBezTo>
                      <a:pt x="0" y="36588"/>
                      <a:pt x="10585" y="47173"/>
                      <a:pt x="23587" y="47173"/>
                    </a:cubicBezTo>
                    <a:cubicBezTo>
                      <a:pt x="36600" y="47173"/>
                      <a:pt x="47173" y="36588"/>
                      <a:pt x="47173" y="23586"/>
                    </a:cubicBezTo>
                    <a:cubicBezTo>
                      <a:pt x="47173" y="10573"/>
                      <a:pt x="36588" y="0"/>
                      <a:pt x="2358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307" name="Google Shape;2307;p43"/>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sp>
        <p:nvSpPr>
          <p:cNvPr id="2308" name="Google Shape;2308;p43"/>
          <p:cNvSpPr txBox="1"/>
          <p:nvPr/>
        </p:nvSpPr>
        <p:spPr>
          <a:xfrm>
            <a:off x="2288250" y="1105175"/>
            <a:ext cx="4567500" cy="27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Henny Penny"/>
                <a:ea typeface="Henny Penny"/>
                <a:cs typeface="Henny Penny"/>
                <a:sym typeface="Henny Penny"/>
              </a:rPr>
              <a:t>DEATH’S REASON</a:t>
            </a:r>
            <a:endParaRPr sz="1800">
              <a:solidFill>
                <a:schemeClr val="lt1"/>
              </a:solidFill>
              <a:latin typeface="Henny Penny"/>
              <a:ea typeface="Henny Penny"/>
              <a:cs typeface="Henny Penny"/>
              <a:sym typeface="Henny Penny"/>
            </a:endParaRPr>
          </a:p>
        </p:txBody>
      </p:sp>
      <p:graphicFrame>
        <p:nvGraphicFramePr>
          <p:cNvPr id="2309" name="Google Shape;2309;p43"/>
          <p:cNvGraphicFramePr/>
          <p:nvPr/>
        </p:nvGraphicFramePr>
        <p:xfrm>
          <a:off x="1561613" y="1620486"/>
          <a:ext cx="3000000" cy="3000000"/>
        </p:xfrm>
        <a:graphic>
          <a:graphicData uri="http://schemas.openxmlformats.org/drawingml/2006/table">
            <a:tbl>
              <a:tblPr>
                <a:noFill/>
                <a:tableStyleId>{2D360F45-98CE-4AF8-84D1-86860337370E}</a:tableStyleId>
              </a:tblPr>
              <a:tblGrid>
                <a:gridCol w="1200300">
                  <a:extLst>
                    <a:ext uri="{9D8B030D-6E8A-4147-A177-3AD203B41FA5}">
                      <a16:colId xmlns:a16="http://schemas.microsoft.com/office/drawing/2014/main" val="20000"/>
                    </a:ext>
                  </a:extLst>
                </a:gridCol>
                <a:gridCol w="4820475">
                  <a:extLst>
                    <a:ext uri="{9D8B030D-6E8A-4147-A177-3AD203B41FA5}">
                      <a16:colId xmlns:a16="http://schemas.microsoft.com/office/drawing/2014/main" val="20001"/>
                    </a:ext>
                  </a:extLst>
                </a:gridCol>
              </a:tblGrid>
              <a:tr h="438425">
                <a:tc>
                  <a:txBody>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NAME</a:t>
                      </a:r>
                      <a:endParaRPr sz="1600">
                        <a:solidFill>
                          <a:schemeClr val="lt1"/>
                        </a:solidFill>
                        <a:latin typeface="Henny Penny"/>
                        <a:ea typeface="Henny Penny"/>
                        <a:cs typeface="Henny Penny"/>
                        <a:sym typeface="Henny Penny"/>
                      </a:endParaRPr>
                    </a:p>
                  </a:txBody>
                  <a:tcPr marL="91425" marR="91425" marT="64000" marB="64000" anchor="ctr">
                    <a:lnL w="19050" cap="flat" cmpd="sng">
                      <a:solidFill>
                        <a:schemeClr val="lt1">
                          <a:alpha val="0"/>
                        </a:schemeClr>
                      </a:solidFill>
                      <a:prstDash val="solid"/>
                      <a:round/>
                      <a:headEnd type="none" w="sm" len="sm"/>
                      <a:tailEnd type="none" w="sm" len="sm"/>
                    </a:lnL>
                    <a:lnR w="19050" cap="flat" cmpd="sng">
                      <a:solidFill>
                        <a:schemeClr val="lt1">
                          <a:alpha val="0"/>
                        </a:schemeClr>
                      </a:solidFill>
                      <a:prstDash val="solid"/>
                      <a:round/>
                      <a:headEnd type="none" w="sm" len="sm"/>
                      <a:tailEnd type="none" w="sm" len="sm"/>
                    </a:lnR>
                    <a:lnT w="19050" cap="flat" cmpd="sng">
                      <a:solidFill>
                        <a:schemeClr val="lt1">
                          <a:alpha val="0"/>
                        </a:schemeClr>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REASON</a:t>
                      </a:r>
                      <a:endParaRPr sz="1600">
                        <a:solidFill>
                          <a:schemeClr val="lt1"/>
                        </a:solidFill>
                        <a:latin typeface="Henny Penny"/>
                        <a:ea typeface="Henny Penny"/>
                        <a:cs typeface="Henny Penny"/>
                        <a:sym typeface="Henny Penny"/>
                      </a:endParaRPr>
                    </a:p>
                  </a:txBody>
                  <a:tcPr marL="91425" marR="91425" marT="64000" marB="64000" anchor="ctr">
                    <a:lnL w="19050" cap="flat" cmpd="sng">
                      <a:solidFill>
                        <a:schemeClr val="lt1">
                          <a:alpha val="0"/>
                        </a:schemeClr>
                      </a:solidFill>
                      <a:prstDash val="solid"/>
                      <a:round/>
                      <a:headEnd type="none" w="sm" len="sm"/>
                      <a:tailEnd type="none" w="sm" len="sm"/>
                    </a:lnL>
                    <a:lnR w="19050" cap="flat" cmpd="sng">
                      <a:solidFill>
                        <a:schemeClr val="lt1">
                          <a:alpha val="0"/>
                        </a:schemeClr>
                      </a:solidFill>
                      <a:prstDash val="solid"/>
                      <a:round/>
                      <a:headEnd type="none" w="sm" len="sm"/>
                      <a:tailEnd type="none" w="sm" len="sm"/>
                    </a:lnR>
                    <a:lnT w="19050" cap="flat" cmpd="sng">
                      <a:solidFill>
                        <a:schemeClr val="lt1">
                          <a:alpha val="0"/>
                        </a:schemeClr>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0"/>
                  </a:ext>
                </a:extLst>
              </a:tr>
              <a:tr h="438425">
                <a:tc>
                  <a:txBody>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HELEN</a:t>
                      </a:r>
                      <a:endParaRPr sz="1600">
                        <a:solidFill>
                          <a:schemeClr val="lt1"/>
                        </a:solidFill>
                        <a:latin typeface="Henny Penny"/>
                        <a:ea typeface="Henny Penny"/>
                        <a:cs typeface="Henny Penny"/>
                        <a:sym typeface="Henny Penny"/>
                      </a:endParaRPr>
                    </a:p>
                  </a:txBody>
                  <a:tcPr marL="91425" marR="91425" marT="64000" marB="6400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Venus is the second planet from the Sun</a:t>
                      </a:r>
                      <a:endParaRPr sz="1500">
                        <a:solidFill>
                          <a:schemeClr val="lt1"/>
                        </a:solidFill>
                        <a:latin typeface="Nanum Myeongjo"/>
                        <a:ea typeface="Nanum Myeongjo"/>
                        <a:cs typeface="Nanum Myeongjo"/>
                        <a:sym typeface="Nanum Myeongjo"/>
                      </a:endParaRPr>
                    </a:p>
                  </a:txBody>
                  <a:tcPr marL="91425" marR="91425" marT="64000" marB="6400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438425">
                <a:tc>
                  <a:txBody>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JAMIE</a:t>
                      </a:r>
                      <a:endParaRPr sz="1600">
                        <a:solidFill>
                          <a:schemeClr val="lt1"/>
                        </a:solidFill>
                        <a:latin typeface="Henny Penny"/>
                        <a:ea typeface="Henny Penny"/>
                        <a:cs typeface="Henny Penny"/>
                        <a:sym typeface="Henny Penny"/>
                      </a:endParaRPr>
                    </a:p>
                  </a:txBody>
                  <a:tcPr marL="91425" marR="91425" marT="64000" marB="6400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Pluto is now considered a dwarf planet</a:t>
                      </a:r>
                      <a:endParaRPr sz="1500">
                        <a:solidFill>
                          <a:schemeClr val="lt1"/>
                        </a:solidFill>
                        <a:latin typeface="Nanum Myeongjo"/>
                        <a:ea typeface="Nanum Myeongjo"/>
                        <a:cs typeface="Nanum Myeongjo"/>
                        <a:sym typeface="Nanum Myeongjo"/>
                      </a:endParaRPr>
                    </a:p>
                  </a:txBody>
                  <a:tcPr marL="91425" marR="91425" marT="64000" marB="6400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438425">
                <a:tc>
                  <a:txBody>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ANNA</a:t>
                      </a:r>
                      <a:endParaRPr sz="1600">
                        <a:solidFill>
                          <a:schemeClr val="lt1"/>
                        </a:solidFill>
                        <a:latin typeface="Henny Penny"/>
                        <a:ea typeface="Henny Penny"/>
                        <a:cs typeface="Henny Penny"/>
                        <a:sym typeface="Henny Penny"/>
                      </a:endParaRPr>
                    </a:p>
                  </a:txBody>
                  <a:tcPr marL="91425" marR="91425" marT="64000" marB="6400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Mercury is the closest planet to the Sun</a:t>
                      </a:r>
                      <a:endParaRPr sz="1500">
                        <a:solidFill>
                          <a:schemeClr val="lt1"/>
                        </a:solidFill>
                        <a:latin typeface="Nanum Myeongjo"/>
                        <a:ea typeface="Nanum Myeongjo"/>
                        <a:cs typeface="Nanum Myeongjo"/>
                        <a:sym typeface="Nanum Myeongjo"/>
                      </a:endParaRPr>
                    </a:p>
                  </a:txBody>
                  <a:tcPr marL="91425" marR="91425" marT="64000" marB="6400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438425">
                <a:tc>
                  <a:txBody>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JOHN</a:t>
                      </a:r>
                      <a:endParaRPr sz="1600">
                        <a:solidFill>
                          <a:schemeClr val="lt1"/>
                        </a:solidFill>
                        <a:latin typeface="Henny Penny"/>
                        <a:ea typeface="Henny Penny"/>
                        <a:cs typeface="Henny Penny"/>
                        <a:sym typeface="Henny Penny"/>
                      </a:endParaRPr>
                    </a:p>
                  </a:txBody>
                  <a:tcPr marL="91425" marR="91425" marT="64000" marB="6400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Saturn is composed of hydrogen and helium</a:t>
                      </a:r>
                      <a:endParaRPr sz="1500">
                        <a:solidFill>
                          <a:srgbClr val="131313"/>
                        </a:solidFill>
                        <a:latin typeface="Nanum Myeongjo"/>
                        <a:ea typeface="Nanum Myeongjo"/>
                        <a:cs typeface="Nanum Myeongjo"/>
                        <a:sym typeface="Nanum Myeongjo"/>
                      </a:endParaRPr>
                    </a:p>
                  </a:txBody>
                  <a:tcPr marL="91425" marR="91425" marT="64000" marB="6400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4"/>
                  </a:ext>
                </a:extLst>
              </a:tr>
              <a:tr h="438425">
                <a:tc>
                  <a:txBody>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MARIE</a:t>
                      </a:r>
                      <a:endParaRPr sz="1600">
                        <a:solidFill>
                          <a:schemeClr val="lt1"/>
                        </a:solidFill>
                        <a:latin typeface="Henny Penny"/>
                        <a:ea typeface="Henny Penny"/>
                        <a:cs typeface="Henny Penny"/>
                        <a:sym typeface="Henny Penny"/>
                      </a:endParaRPr>
                    </a:p>
                  </a:txBody>
                  <a:tcPr marL="91425" marR="91425" marT="64000" marB="6400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Neptune is very far from the Sun</a:t>
                      </a:r>
                      <a:endParaRPr sz="1500" b="1">
                        <a:solidFill>
                          <a:srgbClr val="131313"/>
                        </a:solidFill>
                        <a:latin typeface="Nanum Myeongjo"/>
                        <a:ea typeface="Nanum Myeongjo"/>
                        <a:cs typeface="Nanum Myeongjo"/>
                        <a:sym typeface="Nanum Myeongjo"/>
                      </a:endParaRPr>
                    </a:p>
                  </a:txBody>
                  <a:tcPr marL="91425" marR="91425" marT="64000" marB="64000" anchor="ctr">
                    <a:lnL w="19050" cap="flat" cmpd="sng">
                      <a:solidFill>
                        <a:schemeClr val="lt1"/>
                      </a:solidFill>
                      <a:prstDash val="solid"/>
                      <a:round/>
                      <a:headEnd type="none" w="sm" len="sm"/>
                      <a:tailEnd type="none" w="sm" len="sm"/>
                    </a:lnL>
                    <a:lnR w="19050" cap="flat" cmpd="sng">
                      <a:solidFill>
                        <a:schemeClr val="lt1"/>
                      </a:solidFill>
                      <a:prstDash val="solid"/>
                      <a:round/>
                      <a:headEnd type="none" w="sm" len="sm"/>
                      <a:tailEnd type="none" w="sm" len="sm"/>
                    </a:lnR>
                    <a:lnT w="19050" cap="flat" cmpd="sng">
                      <a:solidFill>
                        <a:schemeClr val="lt1"/>
                      </a:solidFill>
                      <a:prstDash val="solid"/>
                      <a:round/>
                      <a:headEnd type="none" w="sm" len="sm"/>
                      <a:tailEnd type="none" w="sm" len="sm"/>
                    </a:lnT>
                    <a:lnB w="19050" cap="flat" cmpd="sng">
                      <a:solidFill>
                        <a:schemeClr val="lt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13"/>
        <p:cNvGrpSpPr/>
        <p:nvPr/>
      </p:nvGrpSpPr>
      <p:grpSpPr>
        <a:xfrm>
          <a:off x="0" y="0"/>
          <a:ext cx="0" cy="0"/>
          <a:chOff x="0" y="0"/>
          <a:chExt cx="0" cy="0"/>
        </a:xfrm>
      </p:grpSpPr>
      <p:grpSp>
        <p:nvGrpSpPr>
          <p:cNvPr id="2314" name="Google Shape;2314;p44"/>
          <p:cNvGrpSpPr/>
          <p:nvPr/>
        </p:nvGrpSpPr>
        <p:grpSpPr>
          <a:xfrm>
            <a:off x="304800" y="182261"/>
            <a:ext cx="8534400" cy="4883853"/>
            <a:chOff x="304800" y="182261"/>
            <a:chExt cx="8534400" cy="4883853"/>
          </a:xfrm>
        </p:grpSpPr>
        <p:sp>
          <p:nvSpPr>
            <p:cNvPr id="2315" name="Google Shape;2315;p44"/>
            <p:cNvSpPr/>
            <p:nvPr/>
          </p:nvSpPr>
          <p:spPr>
            <a:xfrm>
              <a:off x="304800" y="308550"/>
              <a:ext cx="8534400" cy="4528200"/>
            </a:xfrm>
            <a:prstGeom prst="rect">
              <a:avLst/>
            </a:prstGeom>
            <a:noFill/>
            <a:ln w="19050" cap="flat" cmpd="sng">
              <a:solidFill>
                <a:srgbClr val="FDFE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44"/>
            <p:cNvSpPr/>
            <p:nvPr/>
          </p:nvSpPr>
          <p:spPr>
            <a:xfrm>
              <a:off x="4190375" y="223450"/>
              <a:ext cx="748200" cy="149100"/>
            </a:xfrm>
            <a:prstGeom prst="rect">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17" name="Google Shape;2317;p44"/>
            <p:cNvGrpSpPr/>
            <p:nvPr/>
          </p:nvGrpSpPr>
          <p:grpSpPr>
            <a:xfrm>
              <a:off x="410762" y="405356"/>
              <a:ext cx="409391" cy="422087"/>
              <a:chOff x="3212300" y="1445050"/>
              <a:chExt cx="1379350" cy="1422125"/>
            </a:xfrm>
          </p:grpSpPr>
          <p:sp>
            <p:nvSpPr>
              <p:cNvPr id="2318" name="Google Shape;2318;p44"/>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44"/>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44"/>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44"/>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44"/>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44"/>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24" name="Google Shape;2324;p44"/>
            <p:cNvGrpSpPr/>
            <p:nvPr/>
          </p:nvGrpSpPr>
          <p:grpSpPr>
            <a:xfrm rot="-5400000">
              <a:off x="394393" y="4333145"/>
              <a:ext cx="409391" cy="422087"/>
              <a:chOff x="3212300" y="1445050"/>
              <a:chExt cx="1379350" cy="1422125"/>
            </a:xfrm>
          </p:grpSpPr>
          <p:sp>
            <p:nvSpPr>
              <p:cNvPr id="2325" name="Google Shape;2325;p44"/>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44"/>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44"/>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44"/>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44"/>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44"/>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31" name="Google Shape;2331;p44"/>
            <p:cNvGrpSpPr/>
            <p:nvPr/>
          </p:nvGrpSpPr>
          <p:grpSpPr>
            <a:xfrm flipH="1">
              <a:off x="8308870" y="405356"/>
              <a:ext cx="409391" cy="422087"/>
              <a:chOff x="3212300" y="1445050"/>
              <a:chExt cx="1379350" cy="1422125"/>
            </a:xfrm>
          </p:grpSpPr>
          <p:sp>
            <p:nvSpPr>
              <p:cNvPr id="2332" name="Google Shape;2332;p44"/>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44"/>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44"/>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44"/>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44"/>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7" name="Google Shape;2337;p44"/>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38" name="Google Shape;2338;p44"/>
            <p:cNvGrpSpPr/>
            <p:nvPr/>
          </p:nvGrpSpPr>
          <p:grpSpPr>
            <a:xfrm rot="5400000" flipH="1">
              <a:off x="8325239" y="4333145"/>
              <a:ext cx="409391" cy="422087"/>
              <a:chOff x="3212300" y="1445050"/>
              <a:chExt cx="1379350" cy="1422125"/>
            </a:xfrm>
          </p:grpSpPr>
          <p:sp>
            <p:nvSpPr>
              <p:cNvPr id="2339" name="Google Shape;2339;p44"/>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0" name="Google Shape;2340;p44"/>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341;p44"/>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2342;p44"/>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3" name="Google Shape;2343;p44"/>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4" name="Google Shape;2344;p44"/>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5" name="Google Shape;2345;p44"/>
            <p:cNvGrpSpPr/>
            <p:nvPr/>
          </p:nvGrpSpPr>
          <p:grpSpPr>
            <a:xfrm>
              <a:off x="4291407" y="182261"/>
              <a:ext cx="561186" cy="209494"/>
              <a:chOff x="2480050" y="3908075"/>
              <a:chExt cx="1355850" cy="506025"/>
            </a:xfrm>
          </p:grpSpPr>
          <p:sp>
            <p:nvSpPr>
              <p:cNvPr id="2346" name="Google Shape;2346;p44"/>
              <p:cNvSpPr/>
              <p:nvPr/>
            </p:nvSpPr>
            <p:spPr>
              <a:xfrm>
                <a:off x="2480050" y="3908075"/>
                <a:ext cx="663200" cy="506025"/>
              </a:xfrm>
              <a:custGeom>
                <a:avLst/>
                <a:gdLst/>
                <a:ahLst/>
                <a:cxnLst/>
                <a:rect l="l" t="t" r="r" b="b"/>
                <a:pathLst>
                  <a:path w="26528" h="20241" extrusionOk="0">
                    <a:moveTo>
                      <a:pt x="17517" y="9548"/>
                    </a:moveTo>
                    <a:cubicBezTo>
                      <a:pt x="17519" y="9548"/>
                      <a:pt x="17522" y="9548"/>
                      <a:pt x="17525" y="9550"/>
                    </a:cubicBezTo>
                    <a:lnTo>
                      <a:pt x="17525" y="9550"/>
                    </a:lnTo>
                    <a:cubicBezTo>
                      <a:pt x="17526" y="9549"/>
                      <a:pt x="17526" y="9549"/>
                      <a:pt x="17527" y="9548"/>
                    </a:cubicBezTo>
                    <a:cubicBezTo>
                      <a:pt x="17530" y="9548"/>
                      <a:pt x="17528" y="9549"/>
                      <a:pt x="17525" y="9550"/>
                    </a:cubicBezTo>
                    <a:lnTo>
                      <a:pt x="17525" y="9550"/>
                    </a:lnTo>
                    <a:cubicBezTo>
                      <a:pt x="17525" y="9550"/>
                      <a:pt x="17525" y="9550"/>
                      <a:pt x="17525" y="9550"/>
                    </a:cubicBezTo>
                    <a:lnTo>
                      <a:pt x="17525" y="9550"/>
                    </a:lnTo>
                    <a:cubicBezTo>
                      <a:pt x="17525" y="9550"/>
                      <a:pt x="17524" y="9550"/>
                      <a:pt x="17524" y="9550"/>
                    </a:cubicBezTo>
                    <a:lnTo>
                      <a:pt x="17524" y="9550"/>
                    </a:lnTo>
                    <a:cubicBezTo>
                      <a:pt x="17524" y="9550"/>
                      <a:pt x="17525" y="9550"/>
                      <a:pt x="17525" y="9550"/>
                    </a:cubicBezTo>
                    <a:lnTo>
                      <a:pt x="17525" y="9550"/>
                    </a:lnTo>
                    <a:cubicBezTo>
                      <a:pt x="17579" y="9572"/>
                      <a:pt x="17799" y="9772"/>
                      <a:pt x="17908" y="10013"/>
                    </a:cubicBezTo>
                    <a:cubicBezTo>
                      <a:pt x="18063" y="10334"/>
                      <a:pt x="18170" y="10668"/>
                      <a:pt x="18241" y="11013"/>
                    </a:cubicBezTo>
                    <a:cubicBezTo>
                      <a:pt x="18412" y="11889"/>
                      <a:pt x="18277" y="12816"/>
                      <a:pt x="17875" y="13557"/>
                    </a:cubicBezTo>
                    <a:lnTo>
                      <a:pt x="17875" y="13557"/>
                    </a:lnTo>
                    <a:cubicBezTo>
                      <a:pt x="17182" y="12711"/>
                      <a:pt x="16814" y="11575"/>
                      <a:pt x="17003" y="10596"/>
                    </a:cubicBezTo>
                    <a:cubicBezTo>
                      <a:pt x="17074" y="10287"/>
                      <a:pt x="17182" y="9989"/>
                      <a:pt x="17348" y="9727"/>
                    </a:cubicBezTo>
                    <a:cubicBezTo>
                      <a:pt x="17395" y="9656"/>
                      <a:pt x="17454" y="9598"/>
                      <a:pt x="17524" y="9550"/>
                    </a:cubicBezTo>
                    <a:lnTo>
                      <a:pt x="17524" y="9550"/>
                    </a:lnTo>
                    <a:cubicBezTo>
                      <a:pt x="17518" y="9552"/>
                      <a:pt x="17508" y="9554"/>
                      <a:pt x="17505" y="9554"/>
                    </a:cubicBezTo>
                    <a:cubicBezTo>
                      <a:pt x="17502" y="9554"/>
                      <a:pt x="17503" y="9552"/>
                      <a:pt x="17515" y="9548"/>
                    </a:cubicBezTo>
                    <a:cubicBezTo>
                      <a:pt x="17516" y="9548"/>
                      <a:pt x="17516" y="9548"/>
                      <a:pt x="17517" y="9548"/>
                    </a:cubicBezTo>
                    <a:close/>
                    <a:moveTo>
                      <a:pt x="25066" y="0"/>
                    </a:moveTo>
                    <a:cubicBezTo>
                      <a:pt x="24975" y="0"/>
                      <a:pt x="24883" y="23"/>
                      <a:pt x="24802" y="71"/>
                    </a:cubicBezTo>
                    <a:cubicBezTo>
                      <a:pt x="24611" y="190"/>
                      <a:pt x="24504" y="476"/>
                      <a:pt x="24683" y="642"/>
                    </a:cubicBezTo>
                    <a:cubicBezTo>
                      <a:pt x="24528" y="464"/>
                      <a:pt x="24659" y="202"/>
                      <a:pt x="24825" y="130"/>
                    </a:cubicBezTo>
                    <a:cubicBezTo>
                      <a:pt x="24884" y="108"/>
                      <a:pt x="24946" y="98"/>
                      <a:pt x="25006" y="98"/>
                    </a:cubicBezTo>
                    <a:cubicBezTo>
                      <a:pt x="25142" y="98"/>
                      <a:pt x="25274" y="151"/>
                      <a:pt x="25373" y="250"/>
                    </a:cubicBezTo>
                    <a:cubicBezTo>
                      <a:pt x="25659" y="535"/>
                      <a:pt x="25790" y="940"/>
                      <a:pt x="25742" y="1345"/>
                    </a:cubicBezTo>
                    <a:cubicBezTo>
                      <a:pt x="25659" y="2155"/>
                      <a:pt x="25135" y="2845"/>
                      <a:pt x="24468" y="3309"/>
                    </a:cubicBezTo>
                    <a:cubicBezTo>
                      <a:pt x="23801" y="3798"/>
                      <a:pt x="23016" y="4191"/>
                      <a:pt x="22349" y="4833"/>
                    </a:cubicBezTo>
                    <a:cubicBezTo>
                      <a:pt x="21992" y="5179"/>
                      <a:pt x="21730" y="5595"/>
                      <a:pt x="21587" y="6072"/>
                    </a:cubicBezTo>
                    <a:cubicBezTo>
                      <a:pt x="21432" y="6607"/>
                      <a:pt x="21539" y="7179"/>
                      <a:pt x="21873" y="7631"/>
                    </a:cubicBezTo>
                    <a:cubicBezTo>
                      <a:pt x="22551" y="8489"/>
                      <a:pt x="23587" y="8667"/>
                      <a:pt x="24278" y="8965"/>
                    </a:cubicBezTo>
                    <a:cubicBezTo>
                      <a:pt x="24611" y="9084"/>
                      <a:pt x="24909" y="9286"/>
                      <a:pt x="25147" y="9536"/>
                    </a:cubicBezTo>
                    <a:cubicBezTo>
                      <a:pt x="25337" y="9739"/>
                      <a:pt x="25409" y="10025"/>
                      <a:pt x="25349" y="10298"/>
                    </a:cubicBezTo>
                    <a:cubicBezTo>
                      <a:pt x="25278" y="10656"/>
                      <a:pt x="25135" y="10989"/>
                      <a:pt x="24956" y="11299"/>
                    </a:cubicBezTo>
                    <a:cubicBezTo>
                      <a:pt x="24778" y="11656"/>
                      <a:pt x="24563" y="11989"/>
                      <a:pt x="24325" y="12299"/>
                    </a:cubicBezTo>
                    <a:cubicBezTo>
                      <a:pt x="23849" y="12930"/>
                      <a:pt x="23266" y="13465"/>
                      <a:pt x="22611" y="13906"/>
                    </a:cubicBezTo>
                    <a:cubicBezTo>
                      <a:pt x="21956" y="14323"/>
                      <a:pt x="21218" y="14668"/>
                      <a:pt x="20527" y="14763"/>
                    </a:cubicBezTo>
                    <a:cubicBezTo>
                      <a:pt x="20400" y="14784"/>
                      <a:pt x="20273" y="14794"/>
                      <a:pt x="20146" y="14794"/>
                    </a:cubicBezTo>
                    <a:cubicBezTo>
                      <a:pt x="19829" y="14794"/>
                      <a:pt x="19516" y="14731"/>
                      <a:pt x="19224" y="14611"/>
                    </a:cubicBezTo>
                    <a:lnTo>
                      <a:pt x="19224" y="14611"/>
                    </a:lnTo>
                    <a:cubicBezTo>
                      <a:pt x="19411" y="14312"/>
                      <a:pt x="19565" y="13991"/>
                      <a:pt x="19682" y="13656"/>
                    </a:cubicBezTo>
                    <a:cubicBezTo>
                      <a:pt x="20015" y="12703"/>
                      <a:pt x="20087" y="11668"/>
                      <a:pt x="19884" y="10679"/>
                    </a:cubicBezTo>
                    <a:cubicBezTo>
                      <a:pt x="19777" y="10179"/>
                      <a:pt x="19610" y="9703"/>
                      <a:pt x="19384" y="9251"/>
                    </a:cubicBezTo>
                    <a:cubicBezTo>
                      <a:pt x="19253" y="8989"/>
                      <a:pt x="19087" y="8751"/>
                      <a:pt x="18884" y="8536"/>
                    </a:cubicBezTo>
                    <a:cubicBezTo>
                      <a:pt x="18646" y="8274"/>
                      <a:pt x="18337" y="8072"/>
                      <a:pt x="17991" y="7965"/>
                    </a:cubicBezTo>
                    <a:cubicBezTo>
                      <a:pt x="17834" y="7916"/>
                      <a:pt x="17674" y="7892"/>
                      <a:pt x="17515" y="7892"/>
                    </a:cubicBezTo>
                    <a:cubicBezTo>
                      <a:pt x="17250" y="7892"/>
                      <a:pt x="16986" y="7958"/>
                      <a:pt x="16741" y="8084"/>
                    </a:cubicBezTo>
                    <a:cubicBezTo>
                      <a:pt x="16443" y="8262"/>
                      <a:pt x="16193" y="8501"/>
                      <a:pt x="16003" y="8786"/>
                    </a:cubicBezTo>
                    <a:cubicBezTo>
                      <a:pt x="15705" y="9251"/>
                      <a:pt x="15515" y="9763"/>
                      <a:pt x="15419" y="10298"/>
                    </a:cubicBezTo>
                    <a:cubicBezTo>
                      <a:pt x="15265" y="11310"/>
                      <a:pt x="15431" y="12346"/>
                      <a:pt x="15884" y="13251"/>
                    </a:cubicBezTo>
                    <a:cubicBezTo>
                      <a:pt x="16129" y="13768"/>
                      <a:pt x="16452" y="14243"/>
                      <a:pt x="16837" y="14659"/>
                    </a:cubicBezTo>
                    <a:lnTo>
                      <a:pt x="16837" y="14659"/>
                    </a:lnTo>
                    <a:cubicBezTo>
                      <a:pt x="16316" y="14989"/>
                      <a:pt x="15718" y="15172"/>
                      <a:pt x="15105" y="15172"/>
                    </a:cubicBezTo>
                    <a:cubicBezTo>
                      <a:pt x="15051" y="15172"/>
                      <a:pt x="14997" y="15171"/>
                      <a:pt x="14943" y="15168"/>
                    </a:cubicBezTo>
                    <a:cubicBezTo>
                      <a:pt x="14265" y="15120"/>
                      <a:pt x="13717" y="14870"/>
                      <a:pt x="13145" y="14358"/>
                    </a:cubicBezTo>
                    <a:cubicBezTo>
                      <a:pt x="12574" y="13846"/>
                      <a:pt x="11919" y="13180"/>
                      <a:pt x="11252" y="12608"/>
                    </a:cubicBezTo>
                    <a:cubicBezTo>
                      <a:pt x="10586" y="12025"/>
                      <a:pt x="9871" y="11477"/>
                      <a:pt x="9121" y="11001"/>
                    </a:cubicBezTo>
                    <a:cubicBezTo>
                      <a:pt x="8323" y="10489"/>
                      <a:pt x="7466" y="10096"/>
                      <a:pt x="6573" y="9846"/>
                    </a:cubicBezTo>
                    <a:cubicBezTo>
                      <a:pt x="6091" y="9703"/>
                      <a:pt x="5594" y="9632"/>
                      <a:pt x="5097" y="9632"/>
                    </a:cubicBezTo>
                    <a:cubicBezTo>
                      <a:pt x="4600" y="9632"/>
                      <a:pt x="4103" y="9703"/>
                      <a:pt x="3620" y="9846"/>
                    </a:cubicBezTo>
                    <a:cubicBezTo>
                      <a:pt x="1632" y="10465"/>
                      <a:pt x="275" y="12299"/>
                      <a:pt x="132" y="14287"/>
                    </a:cubicBezTo>
                    <a:cubicBezTo>
                      <a:pt x="1" y="16263"/>
                      <a:pt x="989" y="18157"/>
                      <a:pt x="2537" y="19252"/>
                    </a:cubicBezTo>
                    <a:cubicBezTo>
                      <a:pt x="3311" y="19811"/>
                      <a:pt x="4228" y="20145"/>
                      <a:pt x="5180" y="20228"/>
                    </a:cubicBezTo>
                    <a:cubicBezTo>
                      <a:pt x="5287" y="20236"/>
                      <a:pt x="5395" y="20240"/>
                      <a:pt x="5503" y="20240"/>
                    </a:cubicBezTo>
                    <a:cubicBezTo>
                      <a:pt x="6352" y="20240"/>
                      <a:pt x="7242" y="19989"/>
                      <a:pt x="7907" y="19419"/>
                    </a:cubicBezTo>
                    <a:cubicBezTo>
                      <a:pt x="8669" y="18811"/>
                      <a:pt x="9133" y="17895"/>
                      <a:pt x="9169" y="16918"/>
                    </a:cubicBezTo>
                    <a:cubicBezTo>
                      <a:pt x="9181" y="15906"/>
                      <a:pt x="8597" y="15061"/>
                      <a:pt x="7942" y="14477"/>
                    </a:cubicBezTo>
                    <a:cubicBezTo>
                      <a:pt x="7597" y="14156"/>
                      <a:pt x="7168" y="13942"/>
                      <a:pt x="6716" y="13835"/>
                    </a:cubicBezTo>
                    <a:cubicBezTo>
                      <a:pt x="6643" y="13821"/>
                      <a:pt x="6570" y="13814"/>
                      <a:pt x="6498" y="13814"/>
                    </a:cubicBezTo>
                    <a:cubicBezTo>
                      <a:pt x="6322" y="13814"/>
                      <a:pt x="6150" y="13854"/>
                      <a:pt x="5990" y="13930"/>
                    </a:cubicBezTo>
                    <a:cubicBezTo>
                      <a:pt x="5764" y="14037"/>
                      <a:pt x="5585" y="14216"/>
                      <a:pt x="5478" y="14442"/>
                    </a:cubicBezTo>
                    <a:cubicBezTo>
                      <a:pt x="5311" y="14870"/>
                      <a:pt x="5263" y="15323"/>
                      <a:pt x="5371" y="15775"/>
                    </a:cubicBezTo>
                    <a:cubicBezTo>
                      <a:pt x="5435" y="16161"/>
                      <a:pt x="5779" y="16528"/>
                      <a:pt x="6168" y="16528"/>
                    </a:cubicBezTo>
                    <a:cubicBezTo>
                      <a:pt x="6211" y="16528"/>
                      <a:pt x="6255" y="16523"/>
                      <a:pt x="6299" y="16513"/>
                    </a:cubicBezTo>
                    <a:lnTo>
                      <a:pt x="6299" y="16513"/>
                    </a:lnTo>
                    <a:cubicBezTo>
                      <a:pt x="6276" y="16516"/>
                      <a:pt x="6253" y="16517"/>
                      <a:pt x="6231" y="16517"/>
                    </a:cubicBezTo>
                    <a:cubicBezTo>
                      <a:pt x="5824" y="16517"/>
                      <a:pt x="5523" y="16123"/>
                      <a:pt x="5490" y="15740"/>
                    </a:cubicBezTo>
                    <a:cubicBezTo>
                      <a:pt x="5442" y="15335"/>
                      <a:pt x="5525" y="14930"/>
                      <a:pt x="5704" y="14561"/>
                    </a:cubicBezTo>
                    <a:cubicBezTo>
                      <a:pt x="5854" y="14308"/>
                      <a:pt x="6122" y="14158"/>
                      <a:pt x="6409" y="14158"/>
                    </a:cubicBezTo>
                    <a:cubicBezTo>
                      <a:pt x="6487" y="14158"/>
                      <a:pt x="6566" y="14169"/>
                      <a:pt x="6645" y="14192"/>
                    </a:cubicBezTo>
                    <a:cubicBezTo>
                      <a:pt x="7014" y="14311"/>
                      <a:pt x="7347" y="14525"/>
                      <a:pt x="7609" y="14811"/>
                    </a:cubicBezTo>
                    <a:cubicBezTo>
                      <a:pt x="8169" y="15406"/>
                      <a:pt x="8585" y="16144"/>
                      <a:pt x="8502" y="16883"/>
                    </a:cubicBezTo>
                    <a:cubicBezTo>
                      <a:pt x="8419" y="17633"/>
                      <a:pt x="8014" y="18323"/>
                      <a:pt x="7395" y="18752"/>
                    </a:cubicBezTo>
                    <a:cubicBezTo>
                      <a:pt x="6901" y="19093"/>
                      <a:pt x="6325" y="19276"/>
                      <a:pt x="5732" y="19276"/>
                    </a:cubicBezTo>
                    <a:cubicBezTo>
                      <a:pt x="5580" y="19276"/>
                      <a:pt x="5428" y="19264"/>
                      <a:pt x="5275" y="19240"/>
                    </a:cubicBezTo>
                    <a:cubicBezTo>
                      <a:pt x="4525" y="19133"/>
                      <a:pt x="3811" y="18835"/>
                      <a:pt x="3216" y="18347"/>
                    </a:cubicBezTo>
                    <a:cubicBezTo>
                      <a:pt x="2025" y="17406"/>
                      <a:pt x="1287" y="15847"/>
                      <a:pt x="1465" y="14394"/>
                    </a:cubicBezTo>
                    <a:cubicBezTo>
                      <a:pt x="1620" y="12965"/>
                      <a:pt x="2704" y="11656"/>
                      <a:pt x="4037" y="11275"/>
                    </a:cubicBezTo>
                    <a:cubicBezTo>
                      <a:pt x="4330" y="11189"/>
                      <a:pt x="4632" y="11150"/>
                      <a:pt x="4940" y="11150"/>
                    </a:cubicBezTo>
                    <a:cubicBezTo>
                      <a:pt x="6045" y="11150"/>
                      <a:pt x="7215" y="11657"/>
                      <a:pt x="8240" y="12346"/>
                    </a:cubicBezTo>
                    <a:cubicBezTo>
                      <a:pt x="8919" y="12799"/>
                      <a:pt x="9562" y="13311"/>
                      <a:pt x="10181" y="13846"/>
                    </a:cubicBezTo>
                    <a:cubicBezTo>
                      <a:pt x="10812" y="14394"/>
                      <a:pt x="11348" y="14966"/>
                      <a:pt x="12050" y="15609"/>
                    </a:cubicBezTo>
                    <a:cubicBezTo>
                      <a:pt x="12419" y="15942"/>
                      <a:pt x="12848" y="16228"/>
                      <a:pt x="13300" y="16454"/>
                    </a:cubicBezTo>
                    <a:cubicBezTo>
                      <a:pt x="13788" y="16680"/>
                      <a:pt x="14300" y="16811"/>
                      <a:pt x="14836" y="16847"/>
                    </a:cubicBezTo>
                    <a:cubicBezTo>
                      <a:pt x="14930" y="16852"/>
                      <a:pt x="15024" y="16855"/>
                      <a:pt x="15118" y="16855"/>
                    </a:cubicBezTo>
                    <a:cubicBezTo>
                      <a:pt x="16069" y="16855"/>
                      <a:pt x="16998" y="16582"/>
                      <a:pt x="17789" y="16073"/>
                    </a:cubicBezTo>
                    <a:cubicBezTo>
                      <a:pt x="17941" y="15974"/>
                      <a:pt x="18086" y="15868"/>
                      <a:pt x="18225" y="15753"/>
                    </a:cubicBezTo>
                    <a:lnTo>
                      <a:pt x="18225" y="15753"/>
                    </a:lnTo>
                    <a:cubicBezTo>
                      <a:pt x="18529" y="15916"/>
                      <a:pt x="18856" y="16040"/>
                      <a:pt x="19194" y="16121"/>
                    </a:cubicBezTo>
                    <a:cubicBezTo>
                      <a:pt x="19482" y="16193"/>
                      <a:pt x="19770" y="16229"/>
                      <a:pt x="20058" y="16229"/>
                    </a:cubicBezTo>
                    <a:cubicBezTo>
                      <a:pt x="20294" y="16229"/>
                      <a:pt x="20530" y="16204"/>
                      <a:pt x="20765" y="16156"/>
                    </a:cubicBezTo>
                    <a:cubicBezTo>
                      <a:pt x="21777" y="15966"/>
                      <a:pt x="22599" y="15513"/>
                      <a:pt x="23361" y="14978"/>
                    </a:cubicBezTo>
                    <a:cubicBezTo>
                      <a:pt x="24123" y="14442"/>
                      <a:pt x="24778" y="13775"/>
                      <a:pt x="25314" y="13025"/>
                    </a:cubicBezTo>
                    <a:cubicBezTo>
                      <a:pt x="25576" y="12644"/>
                      <a:pt x="25814" y="12239"/>
                      <a:pt x="26016" y="11834"/>
                    </a:cubicBezTo>
                    <a:cubicBezTo>
                      <a:pt x="26242" y="11394"/>
                      <a:pt x="26397" y="10918"/>
                      <a:pt x="26457" y="10417"/>
                    </a:cubicBezTo>
                    <a:cubicBezTo>
                      <a:pt x="26528" y="9834"/>
                      <a:pt x="26338" y="9251"/>
                      <a:pt x="25921" y="8822"/>
                    </a:cubicBezTo>
                    <a:cubicBezTo>
                      <a:pt x="25552" y="8465"/>
                      <a:pt x="25111" y="8203"/>
                      <a:pt x="24635" y="8048"/>
                    </a:cubicBezTo>
                    <a:cubicBezTo>
                      <a:pt x="24194" y="7893"/>
                      <a:pt x="23778" y="7810"/>
                      <a:pt x="23420" y="7655"/>
                    </a:cubicBezTo>
                    <a:cubicBezTo>
                      <a:pt x="23087" y="7548"/>
                      <a:pt x="22778" y="7358"/>
                      <a:pt x="22528" y="7096"/>
                    </a:cubicBezTo>
                    <a:cubicBezTo>
                      <a:pt x="22313" y="6869"/>
                      <a:pt x="22242" y="6548"/>
                      <a:pt x="22313" y="6238"/>
                    </a:cubicBezTo>
                    <a:cubicBezTo>
                      <a:pt x="22397" y="5881"/>
                      <a:pt x="22575" y="5548"/>
                      <a:pt x="22825" y="5286"/>
                    </a:cubicBezTo>
                    <a:cubicBezTo>
                      <a:pt x="23349" y="4691"/>
                      <a:pt x="24075" y="4238"/>
                      <a:pt x="24766" y="3667"/>
                    </a:cubicBezTo>
                    <a:cubicBezTo>
                      <a:pt x="25445" y="3107"/>
                      <a:pt x="25992" y="2274"/>
                      <a:pt x="26004" y="1345"/>
                    </a:cubicBezTo>
                    <a:cubicBezTo>
                      <a:pt x="26016" y="881"/>
                      <a:pt x="25802" y="440"/>
                      <a:pt x="25445" y="142"/>
                    </a:cubicBezTo>
                    <a:cubicBezTo>
                      <a:pt x="25338" y="50"/>
                      <a:pt x="25202" y="0"/>
                      <a:pt x="2506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2347;p44"/>
              <p:cNvSpPr/>
              <p:nvPr/>
            </p:nvSpPr>
            <p:spPr>
              <a:xfrm>
                <a:off x="3172100" y="3908500"/>
                <a:ext cx="663800" cy="505300"/>
              </a:xfrm>
              <a:custGeom>
                <a:avLst/>
                <a:gdLst/>
                <a:ahLst/>
                <a:cxnLst/>
                <a:rect l="l" t="t" r="r" b="b"/>
                <a:pathLst>
                  <a:path w="26552" h="20212" extrusionOk="0">
                    <a:moveTo>
                      <a:pt x="9007" y="9523"/>
                    </a:moveTo>
                    <a:cubicBezTo>
                      <a:pt x="9076" y="9570"/>
                      <a:pt x="9134" y="9628"/>
                      <a:pt x="9169" y="9698"/>
                    </a:cubicBezTo>
                    <a:cubicBezTo>
                      <a:pt x="9347" y="9960"/>
                      <a:pt x="9454" y="10258"/>
                      <a:pt x="9514" y="10555"/>
                    </a:cubicBezTo>
                    <a:cubicBezTo>
                      <a:pt x="9712" y="11545"/>
                      <a:pt x="9346" y="12677"/>
                      <a:pt x="8652" y="13526"/>
                    </a:cubicBezTo>
                    <a:lnTo>
                      <a:pt x="8652" y="13526"/>
                    </a:lnTo>
                    <a:cubicBezTo>
                      <a:pt x="8246" y="12782"/>
                      <a:pt x="8109" y="11853"/>
                      <a:pt x="8288" y="10984"/>
                    </a:cubicBezTo>
                    <a:cubicBezTo>
                      <a:pt x="8359" y="10639"/>
                      <a:pt x="8466" y="10305"/>
                      <a:pt x="8621" y="9984"/>
                    </a:cubicBezTo>
                    <a:cubicBezTo>
                      <a:pt x="8731" y="9742"/>
                      <a:pt x="8963" y="9550"/>
                      <a:pt x="9007" y="9523"/>
                    </a:cubicBezTo>
                    <a:close/>
                    <a:moveTo>
                      <a:pt x="1461" y="0"/>
                    </a:moveTo>
                    <a:cubicBezTo>
                      <a:pt x="1325" y="0"/>
                      <a:pt x="1190" y="46"/>
                      <a:pt x="1084" y="137"/>
                    </a:cubicBezTo>
                    <a:cubicBezTo>
                      <a:pt x="727" y="435"/>
                      <a:pt x="513" y="875"/>
                      <a:pt x="525" y="1340"/>
                    </a:cubicBezTo>
                    <a:cubicBezTo>
                      <a:pt x="537" y="2269"/>
                      <a:pt x="1096" y="3090"/>
                      <a:pt x="1763" y="3662"/>
                    </a:cubicBezTo>
                    <a:cubicBezTo>
                      <a:pt x="2430" y="4245"/>
                      <a:pt x="3180" y="4685"/>
                      <a:pt x="3704" y="5281"/>
                    </a:cubicBezTo>
                    <a:cubicBezTo>
                      <a:pt x="3954" y="5543"/>
                      <a:pt x="4132" y="5876"/>
                      <a:pt x="4216" y="6233"/>
                    </a:cubicBezTo>
                    <a:cubicBezTo>
                      <a:pt x="4287" y="6543"/>
                      <a:pt x="4216" y="6864"/>
                      <a:pt x="4001" y="7102"/>
                    </a:cubicBezTo>
                    <a:cubicBezTo>
                      <a:pt x="3751" y="7352"/>
                      <a:pt x="3454" y="7543"/>
                      <a:pt x="3108" y="7650"/>
                    </a:cubicBezTo>
                    <a:cubicBezTo>
                      <a:pt x="2751" y="7793"/>
                      <a:pt x="2346" y="7888"/>
                      <a:pt x="1906" y="8043"/>
                    </a:cubicBezTo>
                    <a:cubicBezTo>
                      <a:pt x="1418" y="8198"/>
                      <a:pt x="977" y="8472"/>
                      <a:pt x="608" y="8817"/>
                    </a:cubicBezTo>
                    <a:cubicBezTo>
                      <a:pt x="203" y="9246"/>
                      <a:pt x="1" y="9829"/>
                      <a:pt x="72" y="10424"/>
                    </a:cubicBezTo>
                    <a:cubicBezTo>
                      <a:pt x="144" y="10912"/>
                      <a:pt x="287" y="11389"/>
                      <a:pt x="525" y="11829"/>
                    </a:cubicBezTo>
                    <a:cubicBezTo>
                      <a:pt x="715" y="12246"/>
                      <a:pt x="953" y="12639"/>
                      <a:pt x="1215" y="13020"/>
                    </a:cubicBezTo>
                    <a:cubicBezTo>
                      <a:pt x="1751" y="13770"/>
                      <a:pt x="2418" y="14437"/>
                      <a:pt x="3168" y="14984"/>
                    </a:cubicBezTo>
                    <a:cubicBezTo>
                      <a:pt x="3930" y="15508"/>
                      <a:pt x="4763" y="15961"/>
                      <a:pt x="5764" y="16163"/>
                    </a:cubicBezTo>
                    <a:cubicBezTo>
                      <a:pt x="5996" y="16205"/>
                      <a:pt x="6232" y="16227"/>
                      <a:pt x="6466" y="16227"/>
                    </a:cubicBezTo>
                    <a:cubicBezTo>
                      <a:pt x="6759" y="16227"/>
                      <a:pt x="7051" y="16194"/>
                      <a:pt x="7335" y="16127"/>
                    </a:cubicBezTo>
                    <a:cubicBezTo>
                      <a:pt x="7676" y="16038"/>
                      <a:pt x="8006" y="15910"/>
                      <a:pt x="8318" y="15743"/>
                    </a:cubicBezTo>
                    <a:lnTo>
                      <a:pt x="8318" y="15743"/>
                    </a:lnTo>
                    <a:cubicBezTo>
                      <a:pt x="8452" y="15855"/>
                      <a:pt x="8593" y="15959"/>
                      <a:pt x="8740" y="16056"/>
                    </a:cubicBezTo>
                    <a:cubicBezTo>
                      <a:pt x="9539" y="16574"/>
                      <a:pt x="10466" y="16838"/>
                      <a:pt x="11414" y="16838"/>
                    </a:cubicBezTo>
                    <a:cubicBezTo>
                      <a:pt x="11510" y="16838"/>
                      <a:pt x="11608" y="16835"/>
                      <a:pt x="11705" y="16830"/>
                    </a:cubicBezTo>
                    <a:cubicBezTo>
                      <a:pt x="12229" y="16794"/>
                      <a:pt x="12753" y="16663"/>
                      <a:pt x="13229" y="16437"/>
                    </a:cubicBezTo>
                    <a:cubicBezTo>
                      <a:pt x="13693" y="16211"/>
                      <a:pt x="14110" y="15925"/>
                      <a:pt x="14491" y="15580"/>
                    </a:cubicBezTo>
                    <a:cubicBezTo>
                      <a:pt x="15181" y="14949"/>
                      <a:pt x="15717" y="14377"/>
                      <a:pt x="16360" y="13829"/>
                    </a:cubicBezTo>
                    <a:cubicBezTo>
                      <a:pt x="16967" y="13282"/>
                      <a:pt x="17622" y="12782"/>
                      <a:pt x="18289" y="12329"/>
                    </a:cubicBezTo>
                    <a:cubicBezTo>
                      <a:pt x="19325" y="11632"/>
                      <a:pt x="20525" y="11137"/>
                      <a:pt x="21635" y="11137"/>
                    </a:cubicBezTo>
                    <a:cubicBezTo>
                      <a:pt x="21929" y="11137"/>
                      <a:pt x="22216" y="11171"/>
                      <a:pt x="22492" y="11246"/>
                    </a:cubicBezTo>
                    <a:cubicBezTo>
                      <a:pt x="23813" y="11615"/>
                      <a:pt x="24909" y="12948"/>
                      <a:pt x="25064" y="14377"/>
                    </a:cubicBezTo>
                    <a:cubicBezTo>
                      <a:pt x="25242" y="15830"/>
                      <a:pt x="24516" y="17389"/>
                      <a:pt x="23325" y="18330"/>
                    </a:cubicBezTo>
                    <a:cubicBezTo>
                      <a:pt x="22730" y="18806"/>
                      <a:pt x="22016" y="19116"/>
                      <a:pt x="21254" y="19223"/>
                    </a:cubicBezTo>
                    <a:cubicBezTo>
                      <a:pt x="21103" y="19247"/>
                      <a:pt x="20952" y="19259"/>
                      <a:pt x="20802" y="19259"/>
                    </a:cubicBezTo>
                    <a:cubicBezTo>
                      <a:pt x="20212" y="19259"/>
                      <a:pt x="19630" y="19076"/>
                      <a:pt x="19146" y="18735"/>
                    </a:cubicBezTo>
                    <a:cubicBezTo>
                      <a:pt x="18515" y="18294"/>
                      <a:pt x="18110" y="17616"/>
                      <a:pt x="18027" y="16866"/>
                    </a:cubicBezTo>
                    <a:cubicBezTo>
                      <a:pt x="17956" y="16127"/>
                      <a:pt x="18360" y="15389"/>
                      <a:pt x="18920" y="14794"/>
                    </a:cubicBezTo>
                    <a:cubicBezTo>
                      <a:pt x="19182" y="14508"/>
                      <a:pt x="19515" y="14294"/>
                      <a:pt x="19896" y="14175"/>
                    </a:cubicBezTo>
                    <a:cubicBezTo>
                      <a:pt x="19977" y="14148"/>
                      <a:pt x="20060" y="14135"/>
                      <a:pt x="20141" y="14135"/>
                    </a:cubicBezTo>
                    <a:cubicBezTo>
                      <a:pt x="20420" y="14135"/>
                      <a:pt x="20687" y="14286"/>
                      <a:pt x="20825" y="14544"/>
                    </a:cubicBezTo>
                    <a:cubicBezTo>
                      <a:pt x="21015" y="14901"/>
                      <a:pt x="21087" y="15318"/>
                      <a:pt x="21039" y="15723"/>
                    </a:cubicBezTo>
                    <a:cubicBezTo>
                      <a:pt x="21016" y="16100"/>
                      <a:pt x="20708" y="16499"/>
                      <a:pt x="20284" y="16499"/>
                    </a:cubicBezTo>
                    <a:cubicBezTo>
                      <a:pt x="20266" y="16499"/>
                      <a:pt x="20248" y="16498"/>
                      <a:pt x="20230" y="16496"/>
                    </a:cubicBezTo>
                    <a:lnTo>
                      <a:pt x="20230" y="16496"/>
                    </a:lnTo>
                    <a:cubicBezTo>
                      <a:pt x="20274" y="16506"/>
                      <a:pt x="20317" y="16510"/>
                      <a:pt x="20361" y="16510"/>
                    </a:cubicBezTo>
                    <a:cubicBezTo>
                      <a:pt x="20750" y="16510"/>
                      <a:pt x="21095" y="16143"/>
                      <a:pt x="21170" y="15746"/>
                    </a:cubicBezTo>
                    <a:cubicBezTo>
                      <a:pt x="21265" y="15306"/>
                      <a:pt x="21230" y="14841"/>
                      <a:pt x="21051" y="14425"/>
                    </a:cubicBezTo>
                    <a:cubicBezTo>
                      <a:pt x="20956" y="14199"/>
                      <a:pt x="20777" y="14008"/>
                      <a:pt x="20551" y="13901"/>
                    </a:cubicBezTo>
                    <a:cubicBezTo>
                      <a:pt x="20392" y="13834"/>
                      <a:pt x="20216" y="13797"/>
                      <a:pt x="20043" y="13797"/>
                    </a:cubicBezTo>
                    <a:cubicBezTo>
                      <a:pt x="19969" y="13797"/>
                      <a:pt x="19896" y="13803"/>
                      <a:pt x="19825" y="13818"/>
                    </a:cubicBezTo>
                    <a:cubicBezTo>
                      <a:pt x="19360" y="13913"/>
                      <a:pt x="18932" y="14139"/>
                      <a:pt x="18598" y="14460"/>
                    </a:cubicBezTo>
                    <a:cubicBezTo>
                      <a:pt x="17932" y="15032"/>
                      <a:pt x="17348" y="15889"/>
                      <a:pt x="17372" y="16889"/>
                    </a:cubicBezTo>
                    <a:cubicBezTo>
                      <a:pt x="17408" y="17866"/>
                      <a:pt x="17860" y="18782"/>
                      <a:pt x="18622" y="19402"/>
                    </a:cubicBezTo>
                    <a:cubicBezTo>
                      <a:pt x="19298" y="19961"/>
                      <a:pt x="20179" y="20212"/>
                      <a:pt x="21025" y="20212"/>
                    </a:cubicBezTo>
                    <a:cubicBezTo>
                      <a:pt x="21134" y="20212"/>
                      <a:pt x="21242" y="20207"/>
                      <a:pt x="21349" y="20199"/>
                    </a:cubicBezTo>
                    <a:cubicBezTo>
                      <a:pt x="22301" y="20128"/>
                      <a:pt x="23218" y="19783"/>
                      <a:pt x="23992" y="19223"/>
                    </a:cubicBezTo>
                    <a:cubicBezTo>
                      <a:pt x="25528" y="18116"/>
                      <a:pt x="26552" y="16235"/>
                      <a:pt x="26397" y="14246"/>
                    </a:cubicBezTo>
                    <a:cubicBezTo>
                      <a:pt x="26242" y="12270"/>
                      <a:pt x="24897" y="10424"/>
                      <a:pt x="22909" y="9805"/>
                    </a:cubicBezTo>
                    <a:cubicBezTo>
                      <a:pt x="22426" y="9668"/>
                      <a:pt x="21929" y="9600"/>
                      <a:pt x="21432" y="9600"/>
                    </a:cubicBezTo>
                    <a:cubicBezTo>
                      <a:pt x="20935" y="9600"/>
                      <a:pt x="20438" y="9668"/>
                      <a:pt x="19956" y="9805"/>
                    </a:cubicBezTo>
                    <a:cubicBezTo>
                      <a:pt x="19063" y="10067"/>
                      <a:pt x="18194" y="10448"/>
                      <a:pt x="17408" y="10960"/>
                    </a:cubicBezTo>
                    <a:cubicBezTo>
                      <a:pt x="16658" y="11448"/>
                      <a:pt x="15943" y="11984"/>
                      <a:pt x="15277" y="12579"/>
                    </a:cubicBezTo>
                    <a:cubicBezTo>
                      <a:pt x="14610" y="13139"/>
                      <a:pt x="13967" y="13806"/>
                      <a:pt x="13384" y="14318"/>
                    </a:cubicBezTo>
                    <a:cubicBezTo>
                      <a:pt x="12800" y="14841"/>
                      <a:pt x="12264" y="15092"/>
                      <a:pt x="11586" y="15139"/>
                    </a:cubicBezTo>
                    <a:cubicBezTo>
                      <a:pt x="11546" y="15141"/>
                      <a:pt x="11506" y="15141"/>
                      <a:pt x="11466" y="15141"/>
                    </a:cubicBezTo>
                    <a:cubicBezTo>
                      <a:pt x="10845" y="15141"/>
                      <a:pt x="10239" y="14972"/>
                      <a:pt x="9711" y="14642"/>
                    </a:cubicBezTo>
                    <a:lnTo>
                      <a:pt x="9711" y="14642"/>
                    </a:lnTo>
                    <a:cubicBezTo>
                      <a:pt x="10088" y="14230"/>
                      <a:pt x="10403" y="13763"/>
                      <a:pt x="10645" y="13258"/>
                    </a:cubicBezTo>
                    <a:cubicBezTo>
                      <a:pt x="11109" y="12329"/>
                      <a:pt x="11264" y="11293"/>
                      <a:pt x="11121" y="10281"/>
                    </a:cubicBezTo>
                    <a:cubicBezTo>
                      <a:pt x="11026" y="9746"/>
                      <a:pt x="10836" y="9234"/>
                      <a:pt x="10538" y="8781"/>
                    </a:cubicBezTo>
                    <a:cubicBezTo>
                      <a:pt x="10347" y="8484"/>
                      <a:pt x="10097" y="8245"/>
                      <a:pt x="9788" y="8067"/>
                    </a:cubicBezTo>
                    <a:cubicBezTo>
                      <a:pt x="9550" y="7941"/>
                      <a:pt x="9285" y="7875"/>
                      <a:pt x="9017" y="7875"/>
                    </a:cubicBezTo>
                    <a:cubicBezTo>
                      <a:pt x="8856" y="7875"/>
                      <a:pt x="8694" y="7899"/>
                      <a:pt x="8538" y="7948"/>
                    </a:cubicBezTo>
                    <a:cubicBezTo>
                      <a:pt x="8192" y="8055"/>
                      <a:pt x="7883" y="8257"/>
                      <a:pt x="7645" y="8531"/>
                    </a:cubicBezTo>
                    <a:cubicBezTo>
                      <a:pt x="7454" y="8746"/>
                      <a:pt x="7288" y="8984"/>
                      <a:pt x="7157" y="9246"/>
                    </a:cubicBezTo>
                    <a:cubicBezTo>
                      <a:pt x="6918" y="9686"/>
                      <a:pt x="6752" y="10174"/>
                      <a:pt x="6657" y="10662"/>
                    </a:cubicBezTo>
                    <a:cubicBezTo>
                      <a:pt x="6454" y="11663"/>
                      <a:pt x="6526" y="12686"/>
                      <a:pt x="6859" y="13639"/>
                    </a:cubicBezTo>
                    <a:cubicBezTo>
                      <a:pt x="6974" y="13969"/>
                      <a:pt x="7126" y="14285"/>
                      <a:pt x="7308" y="14580"/>
                    </a:cubicBezTo>
                    <a:lnTo>
                      <a:pt x="7308" y="14580"/>
                    </a:lnTo>
                    <a:cubicBezTo>
                      <a:pt x="7014" y="14702"/>
                      <a:pt x="6699" y="14765"/>
                      <a:pt x="6377" y="14765"/>
                    </a:cubicBezTo>
                    <a:cubicBezTo>
                      <a:pt x="6248" y="14765"/>
                      <a:pt x="6119" y="14755"/>
                      <a:pt x="5990" y="14734"/>
                    </a:cubicBezTo>
                    <a:cubicBezTo>
                      <a:pt x="5311" y="14639"/>
                      <a:pt x="4573" y="14294"/>
                      <a:pt x="3918" y="13877"/>
                    </a:cubicBezTo>
                    <a:cubicBezTo>
                      <a:pt x="3263" y="13437"/>
                      <a:pt x="2692" y="12901"/>
                      <a:pt x="2204" y="12282"/>
                    </a:cubicBezTo>
                    <a:cubicBezTo>
                      <a:pt x="1965" y="11960"/>
                      <a:pt x="1751" y="11639"/>
                      <a:pt x="1573" y="11282"/>
                    </a:cubicBezTo>
                    <a:cubicBezTo>
                      <a:pt x="1394" y="10972"/>
                      <a:pt x="1263" y="10627"/>
                      <a:pt x="1180" y="10270"/>
                    </a:cubicBezTo>
                    <a:cubicBezTo>
                      <a:pt x="1120" y="10008"/>
                      <a:pt x="1203" y="9722"/>
                      <a:pt x="1382" y="9508"/>
                    </a:cubicBezTo>
                    <a:cubicBezTo>
                      <a:pt x="1632" y="9257"/>
                      <a:pt x="1930" y="9067"/>
                      <a:pt x="2263" y="8948"/>
                    </a:cubicBezTo>
                    <a:cubicBezTo>
                      <a:pt x="2954" y="8650"/>
                      <a:pt x="3978" y="8460"/>
                      <a:pt x="4668" y="7603"/>
                    </a:cubicBezTo>
                    <a:cubicBezTo>
                      <a:pt x="5002" y="7162"/>
                      <a:pt x="5109" y="6579"/>
                      <a:pt x="4954" y="6043"/>
                    </a:cubicBezTo>
                    <a:cubicBezTo>
                      <a:pt x="4799" y="5567"/>
                      <a:pt x="4537" y="5150"/>
                      <a:pt x="4180" y="4805"/>
                    </a:cubicBezTo>
                    <a:cubicBezTo>
                      <a:pt x="3513" y="4162"/>
                      <a:pt x="2727" y="3769"/>
                      <a:pt x="2061" y="3281"/>
                    </a:cubicBezTo>
                    <a:cubicBezTo>
                      <a:pt x="1406" y="2828"/>
                      <a:pt x="870" y="2126"/>
                      <a:pt x="787" y="1316"/>
                    </a:cubicBezTo>
                    <a:cubicBezTo>
                      <a:pt x="739" y="911"/>
                      <a:pt x="882" y="518"/>
                      <a:pt x="1168" y="221"/>
                    </a:cubicBezTo>
                    <a:cubicBezTo>
                      <a:pt x="1258" y="122"/>
                      <a:pt x="1388" y="69"/>
                      <a:pt x="1523" y="69"/>
                    </a:cubicBezTo>
                    <a:cubicBezTo>
                      <a:pt x="1583" y="69"/>
                      <a:pt x="1645" y="79"/>
                      <a:pt x="1704" y="102"/>
                    </a:cubicBezTo>
                    <a:cubicBezTo>
                      <a:pt x="1870" y="185"/>
                      <a:pt x="2001" y="447"/>
                      <a:pt x="1858" y="625"/>
                    </a:cubicBezTo>
                    <a:cubicBezTo>
                      <a:pt x="2025" y="459"/>
                      <a:pt x="1930" y="173"/>
                      <a:pt x="1739" y="66"/>
                    </a:cubicBezTo>
                    <a:cubicBezTo>
                      <a:pt x="1652" y="22"/>
                      <a:pt x="1556" y="0"/>
                      <a:pt x="146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48" name="Google Shape;2348;p44"/>
            <p:cNvSpPr/>
            <p:nvPr/>
          </p:nvSpPr>
          <p:spPr>
            <a:xfrm>
              <a:off x="4262025" y="4446314"/>
              <a:ext cx="619800" cy="619800"/>
            </a:xfrm>
            <a:prstGeom prst="ellipse">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49" name="Google Shape;2349;p44"/>
            <p:cNvGrpSpPr/>
            <p:nvPr/>
          </p:nvGrpSpPr>
          <p:grpSpPr>
            <a:xfrm>
              <a:off x="4310647" y="4500220"/>
              <a:ext cx="523062" cy="512000"/>
              <a:chOff x="4001020" y="635593"/>
              <a:chExt cx="1142057" cy="1117904"/>
            </a:xfrm>
          </p:grpSpPr>
          <p:sp>
            <p:nvSpPr>
              <p:cNvPr id="2350" name="Google Shape;2350;p44"/>
              <p:cNvSpPr/>
              <p:nvPr/>
            </p:nvSpPr>
            <p:spPr>
              <a:xfrm>
                <a:off x="4400000" y="947052"/>
                <a:ext cx="343358" cy="495048"/>
              </a:xfrm>
              <a:custGeom>
                <a:avLst/>
                <a:gdLst/>
                <a:ahLst/>
                <a:cxnLst/>
                <a:rect l="l" t="t" r="r" b="b"/>
                <a:pathLst>
                  <a:path w="27921" h="40256" extrusionOk="0">
                    <a:moveTo>
                      <a:pt x="22932" y="24703"/>
                    </a:moveTo>
                    <a:lnTo>
                      <a:pt x="22932" y="24703"/>
                    </a:lnTo>
                    <a:cubicBezTo>
                      <a:pt x="22885" y="25025"/>
                      <a:pt x="22813" y="25561"/>
                      <a:pt x="22718" y="26227"/>
                    </a:cubicBezTo>
                    <a:lnTo>
                      <a:pt x="22730" y="26227"/>
                    </a:lnTo>
                    <a:cubicBezTo>
                      <a:pt x="22646" y="26227"/>
                      <a:pt x="22551" y="26251"/>
                      <a:pt x="22468" y="26299"/>
                    </a:cubicBezTo>
                    <a:cubicBezTo>
                      <a:pt x="22468" y="26299"/>
                      <a:pt x="22456" y="26299"/>
                      <a:pt x="22444" y="26311"/>
                    </a:cubicBezTo>
                    <a:cubicBezTo>
                      <a:pt x="22337" y="26370"/>
                      <a:pt x="22230" y="26442"/>
                      <a:pt x="22123" y="26525"/>
                    </a:cubicBezTo>
                    <a:cubicBezTo>
                      <a:pt x="21956" y="26680"/>
                      <a:pt x="21753" y="26787"/>
                      <a:pt x="21539" y="26870"/>
                    </a:cubicBezTo>
                    <a:cubicBezTo>
                      <a:pt x="21337" y="26918"/>
                      <a:pt x="21146" y="26989"/>
                      <a:pt x="20980" y="27085"/>
                    </a:cubicBezTo>
                    <a:cubicBezTo>
                      <a:pt x="20968" y="26727"/>
                      <a:pt x="21039" y="26370"/>
                      <a:pt x="21182" y="26049"/>
                    </a:cubicBezTo>
                    <a:cubicBezTo>
                      <a:pt x="21491" y="25442"/>
                      <a:pt x="22015" y="25037"/>
                      <a:pt x="22932" y="24703"/>
                    </a:cubicBezTo>
                    <a:close/>
                    <a:moveTo>
                      <a:pt x="14803" y="358"/>
                    </a:moveTo>
                    <a:cubicBezTo>
                      <a:pt x="22798" y="358"/>
                      <a:pt x="25871" y="5923"/>
                      <a:pt x="26825" y="8356"/>
                    </a:cubicBezTo>
                    <a:cubicBezTo>
                      <a:pt x="27433" y="9916"/>
                      <a:pt x="27564" y="16286"/>
                      <a:pt x="27433" y="18405"/>
                    </a:cubicBezTo>
                    <a:lnTo>
                      <a:pt x="27445" y="18393"/>
                    </a:lnTo>
                    <a:lnTo>
                      <a:pt x="27445" y="18393"/>
                    </a:lnTo>
                    <a:cubicBezTo>
                      <a:pt x="27349" y="19869"/>
                      <a:pt x="26849" y="21239"/>
                      <a:pt x="26516" y="22144"/>
                    </a:cubicBezTo>
                    <a:cubicBezTo>
                      <a:pt x="26421" y="22394"/>
                      <a:pt x="26349" y="22596"/>
                      <a:pt x="26302" y="22763"/>
                    </a:cubicBezTo>
                    <a:cubicBezTo>
                      <a:pt x="26230" y="22882"/>
                      <a:pt x="25516" y="23668"/>
                      <a:pt x="24135" y="24001"/>
                    </a:cubicBezTo>
                    <a:cubicBezTo>
                      <a:pt x="23718" y="24096"/>
                      <a:pt x="23396" y="24179"/>
                      <a:pt x="23087" y="24275"/>
                    </a:cubicBezTo>
                    <a:cubicBezTo>
                      <a:pt x="22301" y="24525"/>
                      <a:pt x="21349" y="24930"/>
                      <a:pt x="20872" y="25882"/>
                    </a:cubicBezTo>
                    <a:cubicBezTo>
                      <a:pt x="20634" y="26358"/>
                      <a:pt x="20622" y="26846"/>
                      <a:pt x="20622" y="27287"/>
                    </a:cubicBezTo>
                    <a:lnTo>
                      <a:pt x="20622" y="27442"/>
                    </a:lnTo>
                    <a:cubicBezTo>
                      <a:pt x="20610" y="28037"/>
                      <a:pt x="20527" y="28335"/>
                      <a:pt x="20098" y="28478"/>
                    </a:cubicBezTo>
                    <a:cubicBezTo>
                      <a:pt x="20075" y="28490"/>
                      <a:pt x="20027" y="28501"/>
                      <a:pt x="19991" y="28501"/>
                    </a:cubicBezTo>
                    <a:cubicBezTo>
                      <a:pt x="19979" y="28501"/>
                      <a:pt x="19967" y="28490"/>
                      <a:pt x="19956" y="28490"/>
                    </a:cubicBezTo>
                    <a:cubicBezTo>
                      <a:pt x="19945" y="28487"/>
                      <a:pt x="19935" y="28486"/>
                      <a:pt x="19925" y="28486"/>
                    </a:cubicBezTo>
                    <a:cubicBezTo>
                      <a:pt x="19879" y="28486"/>
                      <a:pt x="19840" y="28508"/>
                      <a:pt x="19801" y="28537"/>
                    </a:cubicBezTo>
                    <a:cubicBezTo>
                      <a:pt x="19539" y="28573"/>
                      <a:pt x="19265" y="28573"/>
                      <a:pt x="19003" y="28573"/>
                    </a:cubicBezTo>
                    <a:cubicBezTo>
                      <a:pt x="18908" y="28573"/>
                      <a:pt x="18813" y="28573"/>
                      <a:pt x="18705" y="28561"/>
                    </a:cubicBezTo>
                    <a:cubicBezTo>
                      <a:pt x="18360" y="28537"/>
                      <a:pt x="17955" y="28501"/>
                      <a:pt x="17443" y="28442"/>
                    </a:cubicBezTo>
                    <a:lnTo>
                      <a:pt x="17431" y="28442"/>
                    </a:lnTo>
                    <a:cubicBezTo>
                      <a:pt x="17003" y="28394"/>
                      <a:pt x="16598" y="28347"/>
                      <a:pt x="16288" y="28299"/>
                    </a:cubicBezTo>
                    <a:lnTo>
                      <a:pt x="16157" y="28275"/>
                    </a:lnTo>
                    <a:lnTo>
                      <a:pt x="15538" y="28204"/>
                    </a:lnTo>
                    <a:cubicBezTo>
                      <a:pt x="15145" y="28144"/>
                      <a:pt x="14895" y="28120"/>
                      <a:pt x="14741" y="28109"/>
                    </a:cubicBezTo>
                    <a:lnTo>
                      <a:pt x="14645" y="28109"/>
                    </a:lnTo>
                    <a:cubicBezTo>
                      <a:pt x="14455" y="28109"/>
                      <a:pt x="14252" y="28120"/>
                      <a:pt x="14050" y="28144"/>
                    </a:cubicBezTo>
                    <a:cubicBezTo>
                      <a:pt x="14038" y="28132"/>
                      <a:pt x="14026" y="28132"/>
                      <a:pt x="14014" y="28132"/>
                    </a:cubicBezTo>
                    <a:cubicBezTo>
                      <a:pt x="13999" y="28129"/>
                      <a:pt x="13985" y="28128"/>
                      <a:pt x="13972" y="28128"/>
                    </a:cubicBezTo>
                    <a:cubicBezTo>
                      <a:pt x="13931" y="28128"/>
                      <a:pt x="13895" y="28141"/>
                      <a:pt x="13860" y="28168"/>
                    </a:cubicBezTo>
                    <a:cubicBezTo>
                      <a:pt x="13586" y="28204"/>
                      <a:pt x="13300" y="28263"/>
                      <a:pt x="13014" y="28311"/>
                    </a:cubicBezTo>
                    <a:lnTo>
                      <a:pt x="12526" y="28394"/>
                    </a:lnTo>
                    <a:cubicBezTo>
                      <a:pt x="12347" y="28418"/>
                      <a:pt x="12169" y="28454"/>
                      <a:pt x="11978" y="28478"/>
                    </a:cubicBezTo>
                    <a:cubicBezTo>
                      <a:pt x="11847" y="28490"/>
                      <a:pt x="11716" y="28501"/>
                      <a:pt x="11585" y="28501"/>
                    </a:cubicBezTo>
                    <a:cubicBezTo>
                      <a:pt x="11546" y="28505"/>
                      <a:pt x="11509" y="28507"/>
                      <a:pt x="11473" y="28507"/>
                    </a:cubicBezTo>
                    <a:cubicBezTo>
                      <a:pt x="11402" y="28507"/>
                      <a:pt x="11335" y="28501"/>
                      <a:pt x="11264" y="28501"/>
                    </a:cubicBezTo>
                    <a:lnTo>
                      <a:pt x="10442" y="28501"/>
                    </a:lnTo>
                    <a:lnTo>
                      <a:pt x="10014" y="28513"/>
                    </a:lnTo>
                    <a:lnTo>
                      <a:pt x="9621" y="28525"/>
                    </a:lnTo>
                    <a:cubicBezTo>
                      <a:pt x="9609" y="28513"/>
                      <a:pt x="9585" y="28501"/>
                      <a:pt x="9573" y="28501"/>
                    </a:cubicBezTo>
                    <a:cubicBezTo>
                      <a:pt x="9561" y="28498"/>
                      <a:pt x="9548" y="28497"/>
                      <a:pt x="9535" y="28497"/>
                    </a:cubicBezTo>
                    <a:cubicBezTo>
                      <a:pt x="9501" y="28497"/>
                      <a:pt x="9468" y="28508"/>
                      <a:pt x="9442" y="28525"/>
                    </a:cubicBezTo>
                    <a:lnTo>
                      <a:pt x="9228" y="28525"/>
                    </a:lnTo>
                    <a:cubicBezTo>
                      <a:pt x="8907" y="28525"/>
                      <a:pt x="8597" y="28513"/>
                      <a:pt x="8276" y="28478"/>
                    </a:cubicBezTo>
                    <a:cubicBezTo>
                      <a:pt x="8252" y="28466"/>
                      <a:pt x="8228" y="28466"/>
                      <a:pt x="8204" y="28466"/>
                    </a:cubicBezTo>
                    <a:cubicBezTo>
                      <a:pt x="8198" y="28460"/>
                      <a:pt x="8192" y="28457"/>
                      <a:pt x="8186" y="28457"/>
                    </a:cubicBezTo>
                    <a:cubicBezTo>
                      <a:pt x="8180" y="28457"/>
                      <a:pt x="8174" y="28460"/>
                      <a:pt x="8168" y="28466"/>
                    </a:cubicBezTo>
                    <a:cubicBezTo>
                      <a:pt x="8026" y="28454"/>
                      <a:pt x="7883" y="28406"/>
                      <a:pt x="7764" y="28323"/>
                    </a:cubicBezTo>
                    <a:cubicBezTo>
                      <a:pt x="7645" y="28240"/>
                      <a:pt x="7633" y="28025"/>
                      <a:pt x="7621" y="27680"/>
                    </a:cubicBezTo>
                    <a:cubicBezTo>
                      <a:pt x="7621" y="27573"/>
                      <a:pt x="7621" y="27454"/>
                      <a:pt x="7609" y="27323"/>
                    </a:cubicBezTo>
                    <a:cubicBezTo>
                      <a:pt x="7609" y="27311"/>
                      <a:pt x="7609" y="27287"/>
                      <a:pt x="7609" y="27275"/>
                    </a:cubicBezTo>
                    <a:cubicBezTo>
                      <a:pt x="7573" y="26561"/>
                      <a:pt x="7287" y="25882"/>
                      <a:pt x="6823" y="25346"/>
                    </a:cubicBezTo>
                    <a:cubicBezTo>
                      <a:pt x="6502" y="24977"/>
                      <a:pt x="6097" y="24668"/>
                      <a:pt x="5656" y="24441"/>
                    </a:cubicBezTo>
                    <a:cubicBezTo>
                      <a:pt x="5632" y="24394"/>
                      <a:pt x="5573" y="24358"/>
                      <a:pt x="5513" y="24358"/>
                    </a:cubicBezTo>
                    <a:lnTo>
                      <a:pt x="5478" y="24358"/>
                    </a:lnTo>
                    <a:cubicBezTo>
                      <a:pt x="5097" y="24179"/>
                      <a:pt x="4680" y="24084"/>
                      <a:pt x="4263" y="24060"/>
                    </a:cubicBezTo>
                    <a:cubicBezTo>
                      <a:pt x="3263" y="23977"/>
                      <a:pt x="1846" y="22679"/>
                      <a:pt x="1620" y="22465"/>
                    </a:cubicBezTo>
                    <a:cubicBezTo>
                      <a:pt x="1489" y="22036"/>
                      <a:pt x="1394" y="21691"/>
                      <a:pt x="1322" y="21382"/>
                    </a:cubicBezTo>
                    <a:cubicBezTo>
                      <a:pt x="1048" y="20155"/>
                      <a:pt x="370" y="16000"/>
                      <a:pt x="560" y="11535"/>
                    </a:cubicBezTo>
                    <a:cubicBezTo>
                      <a:pt x="739" y="7082"/>
                      <a:pt x="5108" y="665"/>
                      <a:pt x="14252" y="367"/>
                    </a:cubicBezTo>
                    <a:cubicBezTo>
                      <a:pt x="14438" y="361"/>
                      <a:pt x="14622" y="358"/>
                      <a:pt x="14803" y="358"/>
                    </a:cubicBezTo>
                    <a:close/>
                    <a:moveTo>
                      <a:pt x="19706" y="28906"/>
                    </a:moveTo>
                    <a:lnTo>
                      <a:pt x="19706" y="28906"/>
                    </a:lnTo>
                    <a:cubicBezTo>
                      <a:pt x="19646" y="29168"/>
                      <a:pt x="19586" y="29502"/>
                      <a:pt x="19539" y="29656"/>
                    </a:cubicBezTo>
                    <a:lnTo>
                      <a:pt x="19563" y="29644"/>
                    </a:lnTo>
                    <a:lnTo>
                      <a:pt x="19563" y="29644"/>
                    </a:lnTo>
                    <a:cubicBezTo>
                      <a:pt x="19563" y="29656"/>
                      <a:pt x="19551" y="29668"/>
                      <a:pt x="19551" y="29680"/>
                    </a:cubicBezTo>
                    <a:cubicBezTo>
                      <a:pt x="19539" y="29692"/>
                      <a:pt x="19551" y="29692"/>
                      <a:pt x="19539" y="29704"/>
                    </a:cubicBezTo>
                    <a:cubicBezTo>
                      <a:pt x="19408" y="29966"/>
                      <a:pt x="19229" y="30180"/>
                      <a:pt x="18991" y="30347"/>
                    </a:cubicBezTo>
                    <a:cubicBezTo>
                      <a:pt x="18955" y="30371"/>
                      <a:pt x="18908" y="30395"/>
                      <a:pt x="18872" y="30406"/>
                    </a:cubicBezTo>
                    <a:cubicBezTo>
                      <a:pt x="18801" y="30430"/>
                      <a:pt x="18729" y="30454"/>
                      <a:pt x="18646" y="30454"/>
                    </a:cubicBezTo>
                    <a:cubicBezTo>
                      <a:pt x="18694" y="30383"/>
                      <a:pt x="18729" y="30287"/>
                      <a:pt x="18765" y="30204"/>
                    </a:cubicBezTo>
                    <a:cubicBezTo>
                      <a:pt x="18836" y="29918"/>
                      <a:pt x="18872" y="29633"/>
                      <a:pt x="18884" y="29335"/>
                    </a:cubicBezTo>
                    <a:cubicBezTo>
                      <a:pt x="18979" y="29204"/>
                      <a:pt x="19051" y="29073"/>
                      <a:pt x="19110" y="28930"/>
                    </a:cubicBezTo>
                    <a:lnTo>
                      <a:pt x="19217" y="28930"/>
                    </a:lnTo>
                    <a:cubicBezTo>
                      <a:pt x="19396" y="28930"/>
                      <a:pt x="19563" y="28918"/>
                      <a:pt x="19706" y="28906"/>
                    </a:cubicBezTo>
                    <a:close/>
                    <a:moveTo>
                      <a:pt x="8442" y="28859"/>
                    </a:moveTo>
                    <a:lnTo>
                      <a:pt x="8442" y="28859"/>
                    </a:lnTo>
                    <a:cubicBezTo>
                      <a:pt x="8609" y="28894"/>
                      <a:pt x="8823" y="28894"/>
                      <a:pt x="9073" y="28894"/>
                    </a:cubicBezTo>
                    <a:lnTo>
                      <a:pt x="9085" y="28894"/>
                    </a:lnTo>
                    <a:cubicBezTo>
                      <a:pt x="9133" y="29121"/>
                      <a:pt x="9216" y="29347"/>
                      <a:pt x="9323" y="29549"/>
                    </a:cubicBezTo>
                    <a:cubicBezTo>
                      <a:pt x="9335" y="29680"/>
                      <a:pt x="9371" y="29811"/>
                      <a:pt x="9407" y="29930"/>
                    </a:cubicBezTo>
                    <a:cubicBezTo>
                      <a:pt x="9466" y="30121"/>
                      <a:pt x="9538" y="30287"/>
                      <a:pt x="9633" y="30454"/>
                    </a:cubicBezTo>
                    <a:cubicBezTo>
                      <a:pt x="9626" y="30456"/>
                      <a:pt x="9618" y="30458"/>
                      <a:pt x="9607" y="30458"/>
                    </a:cubicBezTo>
                    <a:cubicBezTo>
                      <a:pt x="9559" y="30458"/>
                      <a:pt x="9469" y="30430"/>
                      <a:pt x="9323" y="30323"/>
                    </a:cubicBezTo>
                    <a:cubicBezTo>
                      <a:pt x="9276" y="30287"/>
                      <a:pt x="9216" y="30240"/>
                      <a:pt x="9145" y="30180"/>
                    </a:cubicBezTo>
                    <a:cubicBezTo>
                      <a:pt x="8966" y="29990"/>
                      <a:pt x="8811" y="29775"/>
                      <a:pt x="8704" y="29537"/>
                    </a:cubicBezTo>
                    <a:cubicBezTo>
                      <a:pt x="8597" y="29311"/>
                      <a:pt x="8514" y="29097"/>
                      <a:pt x="8442" y="28859"/>
                    </a:cubicBezTo>
                    <a:close/>
                    <a:moveTo>
                      <a:pt x="16408" y="28668"/>
                    </a:moveTo>
                    <a:lnTo>
                      <a:pt x="17229" y="28763"/>
                    </a:lnTo>
                    <a:cubicBezTo>
                      <a:pt x="17193" y="29061"/>
                      <a:pt x="17134" y="29644"/>
                      <a:pt x="17039" y="30121"/>
                    </a:cubicBezTo>
                    <a:lnTo>
                      <a:pt x="17050" y="30109"/>
                    </a:lnTo>
                    <a:lnTo>
                      <a:pt x="17050" y="30121"/>
                    </a:lnTo>
                    <a:cubicBezTo>
                      <a:pt x="16967" y="30573"/>
                      <a:pt x="16919" y="30573"/>
                      <a:pt x="16622" y="30585"/>
                    </a:cubicBezTo>
                    <a:lnTo>
                      <a:pt x="16550" y="30585"/>
                    </a:lnTo>
                    <a:cubicBezTo>
                      <a:pt x="16419" y="30585"/>
                      <a:pt x="16288" y="30514"/>
                      <a:pt x="16217" y="30395"/>
                    </a:cubicBezTo>
                    <a:cubicBezTo>
                      <a:pt x="16265" y="30145"/>
                      <a:pt x="16277" y="29883"/>
                      <a:pt x="16229" y="29633"/>
                    </a:cubicBezTo>
                    <a:cubicBezTo>
                      <a:pt x="16229" y="29621"/>
                      <a:pt x="16229" y="29597"/>
                      <a:pt x="16217" y="29585"/>
                    </a:cubicBezTo>
                    <a:cubicBezTo>
                      <a:pt x="16288" y="29347"/>
                      <a:pt x="16360" y="28906"/>
                      <a:pt x="16408" y="28668"/>
                    </a:cubicBezTo>
                    <a:close/>
                    <a:moveTo>
                      <a:pt x="11240" y="28859"/>
                    </a:moveTo>
                    <a:cubicBezTo>
                      <a:pt x="11282" y="28867"/>
                      <a:pt x="11324" y="28875"/>
                      <a:pt x="11371" y="28875"/>
                    </a:cubicBezTo>
                    <a:cubicBezTo>
                      <a:pt x="11390" y="28875"/>
                      <a:pt x="11410" y="28874"/>
                      <a:pt x="11431" y="28871"/>
                    </a:cubicBezTo>
                    <a:lnTo>
                      <a:pt x="11443" y="28871"/>
                    </a:lnTo>
                    <a:cubicBezTo>
                      <a:pt x="11466" y="29061"/>
                      <a:pt x="11514" y="29263"/>
                      <a:pt x="11574" y="29454"/>
                    </a:cubicBezTo>
                    <a:cubicBezTo>
                      <a:pt x="11597" y="29513"/>
                      <a:pt x="11645" y="29609"/>
                      <a:pt x="11693" y="29728"/>
                    </a:cubicBezTo>
                    <a:cubicBezTo>
                      <a:pt x="11800" y="29906"/>
                      <a:pt x="11871" y="30097"/>
                      <a:pt x="11943" y="30287"/>
                    </a:cubicBezTo>
                    <a:cubicBezTo>
                      <a:pt x="11955" y="30323"/>
                      <a:pt x="11966" y="30359"/>
                      <a:pt x="11966" y="30395"/>
                    </a:cubicBezTo>
                    <a:cubicBezTo>
                      <a:pt x="11955" y="30466"/>
                      <a:pt x="11919" y="30526"/>
                      <a:pt x="11871" y="30561"/>
                    </a:cubicBezTo>
                    <a:cubicBezTo>
                      <a:pt x="11800" y="30621"/>
                      <a:pt x="11705" y="30656"/>
                      <a:pt x="11609" y="30656"/>
                    </a:cubicBezTo>
                    <a:cubicBezTo>
                      <a:pt x="11478" y="30633"/>
                      <a:pt x="11097" y="30121"/>
                      <a:pt x="11050" y="29847"/>
                    </a:cubicBezTo>
                    <a:cubicBezTo>
                      <a:pt x="11038" y="29525"/>
                      <a:pt x="11050" y="29192"/>
                      <a:pt x="11074" y="28859"/>
                    </a:cubicBezTo>
                    <a:close/>
                    <a:moveTo>
                      <a:pt x="14776" y="28466"/>
                    </a:moveTo>
                    <a:cubicBezTo>
                      <a:pt x="14907" y="28490"/>
                      <a:pt x="15110" y="28513"/>
                      <a:pt x="15384" y="28549"/>
                    </a:cubicBezTo>
                    <a:lnTo>
                      <a:pt x="15395" y="28537"/>
                    </a:lnTo>
                    <a:cubicBezTo>
                      <a:pt x="15586" y="28871"/>
                      <a:pt x="15741" y="29228"/>
                      <a:pt x="15848" y="29585"/>
                    </a:cubicBezTo>
                    <a:cubicBezTo>
                      <a:pt x="15848" y="29633"/>
                      <a:pt x="15848" y="29680"/>
                      <a:pt x="15872" y="29716"/>
                    </a:cubicBezTo>
                    <a:cubicBezTo>
                      <a:pt x="15919" y="29930"/>
                      <a:pt x="15907" y="30156"/>
                      <a:pt x="15848" y="30383"/>
                    </a:cubicBezTo>
                    <a:cubicBezTo>
                      <a:pt x="15824" y="30490"/>
                      <a:pt x="15776" y="30597"/>
                      <a:pt x="15705" y="30680"/>
                    </a:cubicBezTo>
                    <a:cubicBezTo>
                      <a:pt x="15646" y="30718"/>
                      <a:pt x="15449" y="30750"/>
                      <a:pt x="15232" y="30750"/>
                    </a:cubicBezTo>
                    <a:cubicBezTo>
                      <a:pt x="14963" y="30750"/>
                      <a:pt x="14662" y="30701"/>
                      <a:pt x="14550" y="30549"/>
                    </a:cubicBezTo>
                    <a:cubicBezTo>
                      <a:pt x="14455" y="30430"/>
                      <a:pt x="14407" y="30073"/>
                      <a:pt x="14645" y="29061"/>
                    </a:cubicBezTo>
                    <a:lnTo>
                      <a:pt x="14669" y="29002"/>
                    </a:lnTo>
                    <a:cubicBezTo>
                      <a:pt x="14705" y="28835"/>
                      <a:pt x="14753" y="28621"/>
                      <a:pt x="14776" y="28466"/>
                    </a:cubicBezTo>
                    <a:close/>
                    <a:moveTo>
                      <a:pt x="13788" y="28537"/>
                    </a:moveTo>
                    <a:cubicBezTo>
                      <a:pt x="13836" y="28942"/>
                      <a:pt x="13907" y="29335"/>
                      <a:pt x="14014" y="29728"/>
                    </a:cubicBezTo>
                    <a:cubicBezTo>
                      <a:pt x="14062" y="29918"/>
                      <a:pt x="14038" y="30478"/>
                      <a:pt x="13943" y="30633"/>
                    </a:cubicBezTo>
                    <a:cubicBezTo>
                      <a:pt x="13888" y="30702"/>
                      <a:pt x="13629" y="30755"/>
                      <a:pt x="13333" y="30755"/>
                    </a:cubicBezTo>
                    <a:cubicBezTo>
                      <a:pt x="13118" y="30755"/>
                      <a:pt x="12883" y="30727"/>
                      <a:pt x="12693" y="30656"/>
                    </a:cubicBezTo>
                    <a:cubicBezTo>
                      <a:pt x="12609" y="30621"/>
                      <a:pt x="12538" y="30561"/>
                      <a:pt x="12502" y="30478"/>
                    </a:cubicBezTo>
                    <a:cubicBezTo>
                      <a:pt x="12431" y="30204"/>
                      <a:pt x="12431" y="29918"/>
                      <a:pt x="12526" y="29656"/>
                    </a:cubicBezTo>
                    <a:cubicBezTo>
                      <a:pt x="12609" y="29490"/>
                      <a:pt x="12681" y="28990"/>
                      <a:pt x="12705" y="28740"/>
                    </a:cubicBezTo>
                    <a:lnTo>
                      <a:pt x="13062" y="28668"/>
                    </a:lnTo>
                    <a:cubicBezTo>
                      <a:pt x="13312" y="28621"/>
                      <a:pt x="13550" y="28585"/>
                      <a:pt x="13776" y="28549"/>
                    </a:cubicBezTo>
                    <a:lnTo>
                      <a:pt x="13788" y="28537"/>
                    </a:lnTo>
                    <a:close/>
                    <a:moveTo>
                      <a:pt x="10252" y="28882"/>
                    </a:moveTo>
                    <a:cubicBezTo>
                      <a:pt x="10323" y="29192"/>
                      <a:pt x="10419" y="29490"/>
                      <a:pt x="10538" y="29775"/>
                    </a:cubicBezTo>
                    <a:cubicBezTo>
                      <a:pt x="10597" y="29930"/>
                      <a:pt x="10645" y="30085"/>
                      <a:pt x="10693" y="30252"/>
                    </a:cubicBezTo>
                    <a:cubicBezTo>
                      <a:pt x="10728" y="30454"/>
                      <a:pt x="10704" y="30716"/>
                      <a:pt x="10573" y="30835"/>
                    </a:cubicBezTo>
                    <a:cubicBezTo>
                      <a:pt x="10550" y="30847"/>
                      <a:pt x="10526" y="30871"/>
                      <a:pt x="10490" y="30883"/>
                    </a:cubicBezTo>
                    <a:lnTo>
                      <a:pt x="10466" y="30883"/>
                    </a:lnTo>
                    <a:cubicBezTo>
                      <a:pt x="10442" y="30835"/>
                      <a:pt x="10419" y="30811"/>
                      <a:pt x="10371" y="30787"/>
                    </a:cubicBezTo>
                    <a:cubicBezTo>
                      <a:pt x="10347" y="30776"/>
                      <a:pt x="10323" y="30776"/>
                      <a:pt x="10300" y="30776"/>
                    </a:cubicBezTo>
                    <a:cubicBezTo>
                      <a:pt x="10181" y="30656"/>
                      <a:pt x="10073" y="30526"/>
                      <a:pt x="9990" y="30383"/>
                    </a:cubicBezTo>
                    <a:cubicBezTo>
                      <a:pt x="9883" y="30216"/>
                      <a:pt x="9800" y="30037"/>
                      <a:pt x="9740" y="29859"/>
                    </a:cubicBezTo>
                    <a:cubicBezTo>
                      <a:pt x="9704" y="29740"/>
                      <a:pt x="9680" y="29621"/>
                      <a:pt x="9680" y="29502"/>
                    </a:cubicBezTo>
                    <a:cubicBezTo>
                      <a:pt x="9657" y="29299"/>
                      <a:pt x="9669" y="29097"/>
                      <a:pt x="9680" y="28906"/>
                    </a:cubicBezTo>
                    <a:lnTo>
                      <a:pt x="10026" y="28882"/>
                    </a:lnTo>
                    <a:close/>
                    <a:moveTo>
                      <a:pt x="17574" y="28811"/>
                    </a:moveTo>
                    <a:cubicBezTo>
                      <a:pt x="17932" y="28871"/>
                      <a:pt x="18241" y="28894"/>
                      <a:pt x="18515" y="28918"/>
                    </a:cubicBezTo>
                    <a:lnTo>
                      <a:pt x="18527" y="28906"/>
                    </a:lnTo>
                    <a:lnTo>
                      <a:pt x="18527" y="29252"/>
                    </a:lnTo>
                    <a:cubicBezTo>
                      <a:pt x="18527" y="29525"/>
                      <a:pt x="18491" y="29811"/>
                      <a:pt x="18432" y="30085"/>
                    </a:cubicBezTo>
                    <a:cubicBezTo>
                      <a:pt x="18372" y="30216"/>
                      <a:pt x="18313" y="30359"/>
                      <a:pt x="18229" y="30478"/>
                    </a:cubicBezTo>
                    <a:cubicBezTo>
                      <a:pt x="18193" y="30549"/>
                      <a:pt x="18146" y="30621"/>
                      <a:pt x="18110" y="30668"/>
                    </a:cubicBezTo>
                    <a:cubicBezTo>
                      <a:pt x="18074" y="30728"/>
                      <a:pt x="18051" y="30764"/>
                      <a:pt x="18015" y="30799"/>
                    </a:cubicBezTo>
                    <a:lnTo>
                      <a:pt x="18015" y="30811"/>
                    </a:lnTo>
                    <a:cubicBezTo>
                      <a:pt x="17967" y="30871"/>
                      <a:pt x="17908" y="30930"/>
                      <a:pt x="17836" y="30978"/>
                    </a:cubicBezTo>
                    <a:cubicBezTo>
                      <a:pt x="17812" y="30954"/>
                      <a:pt x="17789" y="30930"/>
                      <a:pt x="17765" y="30907"/>
                    </a:cubicBezTo>
                    <a:cubicBezTo>
                      <a:pt x="17622" y="30656"/>
                      <a:pt x="17503" y="30395"/>
                      <a:pt x="17420" y="30121"/>
                    </a:cubicBezTo>
                    <a:cubicBezTo>
                      <a:pt x="17491" y="29692"/>
                      <a:pt x="17562" y="29132"/>
                      <a:pt x="17574" y="28811"/>
                    </a:cubicBezTo>
                    <a:close/>
                    <a:moveTo>
                      <a:pt x="8061" y="30395"/>
                    </a:moveTo>
                    <a:cubicBezTo>
                      <a:pt x="8180" y="30549"/>
                      <a:pt x="8335" y="30668"/>
                      <a:pt x="8514" y="30752"/>
                    </a:cubicBezTo>
                    <a:cubicBezTo>
                      <a:pt x="8418" y="30859"/>
                      <a:pt x="8359" y="30978"/>
                      <a:pt x="8299" y="31109"/>
                    </a:cubicBezTo>
                    <a:cubicBezTo>
                      <a:pt x="8276" y="31168"/>
                      <a:pt x="8252" y="31240"/>
                      <a:pt x="8240" y="31311"/>
                    </a:cubicBezTo>
                    <a:cubicBezTo>
                      <a:pt x="8168" y="31228"/>
                      <a:pt x="8109" y="31133"/>
                      <a:pt x="8085" y="31014"/>
                    </a:cubicBezTo>
                    <a:lnTo>
                      <a:pt x="8097" y="31014"/>
                    </a:lnTo>
                    <a:cubicBezTo>
                      <a:pt x="8061" y="30811"/>
                      <a:pt x="8049" y="30609"/>
                      <a:pt x="8061" y="30395"/>
                    </a:cubicBezTo>
                    <a:close/>
                    <a:moveTo>
                      <a:pt x="20408" y="30585"/>
                    </a:moveTo>
                    <a:lnTo>
                      <a:pt x="20408" y="30585"/>
                    </a:lnTo>
                    <a:cubicBezTo>
                      <a:pt x="20444" y="30799"/>
                      <a:pt x="20432" y="31026"/>
                      <a:pt x="20360" y="31240"/>
                    </a:cubicBezTo>
                    <a:lnTo>
                      <a:pt x="20372" y="31240"/>
                    </a:lnTo>
                    <a:cubicBezTo>
                      <a:pt x="20325" y="31359"/>
                      <a:pt x="20241" y="31466"/>
                      <a:pt x="20122" y="31538"/>
                    </a:cubicBezTo>
                    <a:cubicBezTo>
                      <a:pt x="20146" y="31299"/>
                      <a:pt x="20110" y="31061"/>
                      <a:pt x="20015" y="30835"/>
                    </a:cubicBezTo>
                    <a:cubicBezTo>
                      <a:pt x="20146" y="30799"/>
                      <a:pt x="20265" y="30716"/>
                      <a:pt x="20360" y="30621"/>
                    </a:cubicBezTo>
                    <a:cubicBezTo>
                      <a:pt x="20372" y="30609"/>
                      <a:pt x="20396" y="30597"/>
                      <a:pt x="20408" y="30585"/>
                    </a:cubicBezTo>
                    <a:close/>
                    <a:moveTo>
                      <a:pt x="8859" y="30883"/>
                    </a:moveTo>
                    <a:cubicBezTo>
                      <a:pt x="8871" y="30907"/>
                      <a:pt x="8883" y="30918"/>
                      <a:pt x="8883" y="30942"/>
                    </a:cubicBezTo>
                    <a:cubicBezTo>
                      <a:pt x="8978" y="31073"/>
                      <a:pt x="9109" y="31168"/>
                      <a:pt x="9252" y="31204"/>
                    </a:cubicBezTo>
                    <a:cubicBezTo>
                      <a:pt x="9133" y="31430"/>
                      <a:pt x="9061" y="31669"/>
                      <a:pt x="9049" y="31919"/>
                    </a:cubicBezTo>
                    <a:cubicBezTo>
                      <a:pt x="9026" y="32050"/>
                      <a:pt x="9026" y="32192"/>
                      <a:pt x="9038" y="32335"/>
                    </a:cubicBezTo>
                    <a:cubicBezTo>
                      <a:pt x="9026" y="32311"/>
                      <a:pt x="9002" y="32288"/>
                      <a:pt x="8978" y="32264"/>
                    </a:cubicBezTo>
                    <a:cubicBezTo>
                      <a:pt x="8966" y="32240"/>
                      <a:pt x="8907" y="32169"/>
                      <a:pt x="8871" y="32133"/>
                    </a:cubicBezTo>
                    <a:cubicBezTo>
                      <a:pt x="8788" y="32026"/>
                      <a:pt x="8704" y="31907"/>
                      <a:pt x="8633" y="31788"/>
                    </a:cubicBezTo>
                    <a:cubicBezTo>
                      <a:pt x="8657" y="31716"/>
                      <a:pt x="8633" y="31645"/>
                      <a:pt x="8573" y="31609"/>
                    </a:cubicBezTo>
                    <a:cubicBezTo>
                      <a:pt x="8561" y="31478"/>
                      <a:pt x="8585" y="31347"/>
                      <a:pt x="8633" y="31240"/>
                    </a:cubicBezTo>
                    <a:cubicBezTo>
                      <a:pt x="8680" y="31097"/>
                      <a:pt x="8764" y="30978"/>
                      <a:pt x="8859" y="30883"/>
                    </a:cubicBezTo>
                    <a:close/>
                    <a:moveTo>
                      <a:pt x="19682" y="30954"/>
                    </a:moveTo>
                    <a:cubicBezTo>
                      <a:pt x="19801" y="31228"/>
                      <a:pt x="19813" y="31538"/>
                      <a:pt x="19729" y="31823"/>
                    </a:cubicBezTo>
                    <a:cubicBezTo>
                      <a:pt x="19694" y="31954"/>
                      <a:pt x="19646" y="32073"/>
                      <a:pt x="19586" y="32192"/>
                    </a:cubicBezTo>
                    <a:cubicBezTo>
                      <a:pt x="19551" y="32252"/>
                      <a:pt x="19491" y="32311"/>
                      <a:pt x="19432" y="32347"/>
                    </a:cubicBezTo>
                    <a:cubicBezTo>
                      <a:pt x="19491" y="32085"/>
                      <a:pt x="19503" y="31811"/>
                      <a:pt x="19456" y="31549"/>
                    </a:cubicBezTo>
                    <a:lnTo>
                      <a:pt x="19467" y="31549"/>
                    </a:lnTo>
                    <a:cubicBezTo>
                      <a:pt x="19456" y="31454"/>
                      <a:pt x="19420" y="31347"/>
                      <a:pt x="19384" y="31252"/>
                    </a:cubicBezTo>
                    <a:cubicBezTo>
                      <a:pt x="19503" y="31168"/>
                      <a:pt x="19598" y="31061"/>
                      <a:pt x="19682" y="30954"/>
                    </a:cubicBezTo>
                    <a:close/>
                    <a:moveTo>
                      <a:pt x="19075" y="31418"/>
                    </a:moveTo>
                    <a:cubicBezTo>
                      <a:pt x="19086" y="31478"/>
                      <a:pt x="19110" y="31538"/>
                      <a:pt x="19110" y="31609"/>
                    </a:cubicBezTo>
                    <a:cubicBezTo>
                      <a:pt x="19170" y="31883"/>
                      <a:pt x="19134" y="32169"/>
                      <a:pt x="19027" y="32419"/>
                    </a:cubicBezTo>
                    <a:cubicBezTo>
                      <a:pt x="18994" y="32629"/>
                      <a:pt x="18816" y="32778"/>
                      <a:pt x="18608" y="32778"/>
                    </a:cubicBezTo>
                    <a:cubicBezTo>
                      <a:pt x="18593" y="32778"/>
                      <a:pt x="18578" y="32777"/>
                      <a:pt x="18563" y="32776"/>
                    </a:cubicBezTo>
                    <a:cubicBezTo>
                      <a:pt x="18598" y="32407"/>
                      <a:pt x="18586" y="32038"/>
                      <a:pt x="18515" y="31669"/>
                    </a:cubicBezTo>
                    <a:lnTo>
                      <a:pt x="18539" y="31669"/>
                    </a:lnTo>
                    <a:cubicBezTo>
                      <a:pt x="18741" y="31645"/>
                      <a:pt x="18932" y="31561"/>
                      <a:pt x="19075" y="31418"/>
                    </a:cubicBezTo>
                    <a:close/>
                    <a:moveTo>
                      <a:pt x="9514" y="31490"/>
                    </a:moveTo>
                    <a:cubicBezTo>
                      <a:pt x="9633" y="31585"/>
                      <a:pt x="9788" y="31633"/>
                      <a:pt x="9954" y="31633"/>
                    </a:cubicBezTo>
                    <a:cubicBezTo>
                      <a:pt x="9919" y="31871"/>
                      <a:pt x="9919" y="32109"/>
                      <a:pt x="9931" y="32347"/>
                    </a:cubicBezTo>
                    <a:cubicBezTo>
                      <a:pt x="9931" y="32478"/>
                      <a:pt x="9942" y="32621"/>
                      <a:pt x="9966" y="32752"/>
                    </a:cubicBezTo>
                    <a:cubicBezTo>
                      <a:pt x="9913" y="32775"/>
                      <a:pt x="9861" y="32783"/>
                      <a:pt x="9811" y="32783"/>
                    </a:cubicBezTo>
                    <a:cubicBezTo>
                      <a:pt x="9782" y="32783"/>
                      <a:pt x="9754" y="32780"/>
                      <a:pt x="9728" y="32776"/>
                    </a:cubicBezTo>
                    <a:cubicBezTo>
                      <a:pt x="9573" y="32764"/>
                      <a:pt x="9454" y="32645"/>
                      <a:pt x="9430" y="32502"/>
                    </a:cubicBezTo>
                    <a:cubicBezTo>
                      <a:pt x="9383" y="32323"/>
                      <a:pt x="9371" y="32145"/>
                      <a:pt x="9383" y="31966"/>
                    </a:cubicBezTo>
                    <a:lnTo>
                      <a:pt x="9395" y="31954"/>
                    </a:lnTo>
                    <a:cubicBezTo>
                      <a:pt x="9407" y="31799"/>
                      <a:pt x="9454" y="31645"/>
                      <a:pt x="9514" y="31490"/>
                    </a:cubicBezTo>
                    <a:close/>
                    <a:moveTo>
                      <a:pt x="17041" y="31427"/>
                    </a:moveTo>
                    <a:cubicBezTo>
                      <a:pt x="17056" y="31427"/>
                      <a:pt x="17071" y="31428"/>
                      <a:pt x="17086" y="31430"/>
                    </a:cubicBezTo>
                    <a:cubicBezTo>
                      <a:pt x="17098" y="31430"/>
                      <a:pt x="17122" y="31430"/>
                      <a:pt x="17134" y="31442"/>
                    </a:cubicBezTo>
                    <a:cubicBezTo>
                      <a:pt x="17181" y="31478"/>
                      <a:pt x="17193" y="31538"/>
                      <a:pt x="17193" y="31597"/>
                    </a:cubicBezTo>
                    <a:cubicBezTo>
                      <a:pt x="17193" y="31752"/>
                      <a:pt x="17181" y="31907"/>
                      <a:pt x="17146" y="32061"/>
                    </a:cubicBezTo>
                    <a:cubicBezTo>
                      <a:pt x="17134" y="32133"/>
                      <a:pt x="17122" y="32192"/>
                      <a:pt x="17110" y="32240"/>
                    </a:cubicBezTo>
                    <a:cubicBezTo>
                      <a:pt x="17098" y="32431"/>
                      <a:pt x="17062" y="32621"/>
                      <a:pt x="17015" y="32800"/>
                    </a:cubicBezTo>
                    <a:cubicBezTo>
                      <a:pt x="16991" y="32895"/>
                      <a:pt x="16955" y="32990"/>
                      <a:pt x="16908" y="33073"/>
                    </a:cubicBezTo>
                    <a:cubicBezTo>
                      <a:pt x="16765" y="32990"/>
                      <a:pt x="16622" y="32883"/>
                      <a:pt x="16503" y="32764"/>
                    </a:cubicBezTo>
                    <a:cubicBezTo>
                      <a:pt x="16503" y="32633"/>
                      <a:pt x="16515" y="32514"/>
                      <a:pt x="16527" y="32383"/>
                    </a:cubicBezTo>
                    <a:lnTo>
                      <a:pt x="16538" y="32383"/>
                    </a:lnTo>
                    <a:lnTo>
                      <a:pt x="16538" y="32300"/>
                    </a:lnTo>
                    <a:cubicBezTo>
                      <a:pt x="16550" y="32121"/>
                      <a:pt x="16562" y="31954"/>
                      <a:pt x="16550" y="31776"/>
                    </a:cubicBezTo>
                    <a:cubicBezTo>
                      <a:pt x="16617" y="31675"/>
                      <a:pt x="16811" y="31427"/>
                      <a:pt x="17041" y="31427"/>
                    </a:cubicBezTo>
                    <a:close/>
                    <a:moveTo>
                      <a:pt x="12587" y="31263"/>
                    </a:moveTo>
                    <a:cubicBezTo>
                      <a:pt x="12607" y="31263"/>
                      <a:pt x="12627" y="31267"/>
                      <a:pt x="12645" y="31276"/>
                    </a:cubicBezTo>
                    <a:cubicBezTo>
                      <a:pt x="12800" y="31311"/>
                      <a:pt x="12967" y="31538"/>
                      <a:pt x="12990" y="31883"/>
                    </a:cubicBezTo>
                    <a:cubicBezTo>
                      <a:pt x="13002" y="31942"/>
                      <a:pt x="13002" y="32014"/>
                      <a:pt x="12990" y="32085"/>
                    </a:cubicBezTo>
                    <a:cubicBezTo>
                      <a:pt x="12979" y="32288"/>
                      <a:pt x="12931" y="32490"/>
                      <a:pt x="12871" y="32692"/>
                    </a:cubicBezTo>
                    <a:cubicBezTo>
                      <a:pt x="12764" y="33014"/>
                      <a:pt x="12657" y="33097"/>
                      <a:pt x="12633" y="33109"/>
                    </a:cubicBezTo>
                    <a:cubicBezTo>
                      <a:pt x="12621" y="33115"/>
                      <a:pt x="12609" y="33118"/>
                      <a:pt x="12598" y="33118"/>
                    </a:cubicBezTo>
                    <a:cubicBezTo>
                      <a:pt x="12586" y="33118"/>
                      <a:pt x="12574" y="33115"/>
                      <a:pt x="12562" y="33109"/>
                    </a:cubicBezTo>
                    <a:cubicBezTo>
                      <a:pt x="12443" y="33073"/>
                      <a:pt x="12371" y="32954"/>
                      <a:pt x="12324" y="32776"/>
                    </a:cubicBezTo>
                    <a:cubicBezTo>
                      <a:pt x="12276" y="32490"/>
                      <a:pt x="12264" y="32192"/>
                      <a:pt x="12288" y="31907"/>
                    </a:cubicBezTo>
                    <a:lnTo>
                      <a:pt x="12300" y="31907"/>
                    </a:lnTo>
                    <a:cubicBezTo>
                      <a:pt x="12312" y="31871"/>
                      <a:pt x="12312" y="31835"/>
                      <a:pt x="12312" y="31799"/>
                    </a:cubicBezTo>
                    <a:lnTo>
                      <a:pt x="12312" y="31764"/>
                    </a:lnTo>
                    <a:cubicBezTo>
                      <a:pt x="12336" y="31526"/>
                      <a:pt x="12407" y="31359"/>
                      <a:pt x="12502" y="31288"/>
                    </a:cubicBezTo>
                    <a:cubicBezTo>
                      <a:pt x="12524" y="31273"/>
                      <a:pt x="12556" y="31263"/>
                      <a:pt x="12587" y="31263"/>
                    </a:cubicBezTo>
                    <a:close/>
                    <a:moveTo>
                      <a:pt x="14756" y="31427"/>
                    </a:moveTo>
                    <a:cubicBezTo>
                      <a:pt x="14771" y="31427"/>
                      <a:pt x="14786" y="31428"/>
                      <a:pt x="14800" y="31430"/>
                    </a:cubicBezTo>
                    <a:lnTo>
                      <a:pt x="14836" y="31430"/>
                    </a:lnTo>
                    <a:cubicBezTo>
                      <a:pt x="14850" y="31428"/>
                      <a:pt x="14864" y="31427"/>
                      <a:pt x="14878" y="31427"/>
                    </a:cubicBezTo>
                    <a:cubicBezTo>
                      <a:pt x="14950" y="31427"/>
                      <a:pt x="15024" y="31452"/>
                      <a:pt x="15074" y="31502"/>
                    </a:cubicBezTo>
                    <a:cubicBezTo>
                      <a:pt x="15157" y="31597"/>
                      <a:pt x="15145" y="31776"/>
                      <a:pt x="15122" y="31930"/>
                    </a:cubicBezTo>
                    <a:cubicBezTo>
                      <a:pt x="15122" y="31990"/>
                      <a:pt x="15122" y="32038"/>
                      <a:pt x="15122" y="32085"/>
                    </a:cubicBezTo>
                    <a:cubicBezTo>
                      <a:pt x="15110" y="32300"/>
                      <a:pt x="15086" y="32514"/>
                      <a:pt x="15038" y="32728"/>
                    </a:cubicBezTo>
                    <a:cubicBezTo>
                      <a:pt x="15026" y="32823"/>
                      <a:pt x="15014" y="32907"/>
                      <a:pt x="15003" y="32931"/>
                    </a:cubicBezTo>
                    <a:cubicBezTo>
                      <a:pt x="15003" y="32963"/>
                      <a:pt x="14922" y="33137"/>
                      <a:pt x="14789" y="33137"/>
                    </a:cubicBezTo>
                    <a:cubicBezTo>
                      <a:pt x="14777" y="33137"/>
                      <a:pt x="14765" y="33136"/>
                      <a:pt x="14753" y="33133"/>
                    </a:cubicBezTo>
                    <a:cubicBezTo>
                      <a:pt x="14705" y="33121"/>
                      <a:pt x="14598" y="33085"/>
                      <a:pt x="14562" y="32728"/>
                    </a:cubicBezTo>
                    <a:lnTo>
                      <a:pt x="14574" y="32728"/>
                    </a:lnTo>
                    <a:cubicBezTo>
                      <a:pt x="14550" y="32609"/>
                      <a:pt x="14550" y="32466"/>
                      <a:pt x="14550" y="32335"/>
                    </a:cubicBezTo>
                    <a:cubicBezTo>
                      <a:pt x="14550" y="32228"/>
                      <a:pt x="14538" y="32133"/>
                      <a:pt x="14526" y="32050"/>
                    </a:cubicBezTo>
                    <a:lnTo>
                      <a:pt x="14526" y="31954"/>
                    </a:lnTo>
                    <a:cubicBezTo>
                      <a:pt x="14503" y="31764"/>
                      <a:pt x="14479" y="31561"/>
                      <a:pt x="14550" y="31490"/>
                    </a:cubicBezTo>
                    <a:cubicBezTo>
                      <a:pt x="14609" y="31450"/>
                      <a:pt x="14685" y="31427"/>
                      <a:pt x="14756" y="31427"/>
                    </a:cubicBezTo>
                    <a:close/>
                    <a:moveTo>
                      <a:pt x="10383" y="31240"/>
                    </a:moveTo>
                    <a:cubicBezTo>
                      <a:pt x="10573" y="31478"/>
                      <a:pt x="10835" y="31657"/>
                      <a:pt x="11133" y="31740"/>
                    </a:cubicBezTo>
                    <a:cubicBezTo>
                      <a:pt x="11074" y="32121"/>
                      <a:pt x="11050" y="32502"/>
                      <a:pt x="11085" y="32883"/>
                    </a:cubicBezTo>
                    <a:cubicBezTo>
                      <a:pt x="10954" y="33014"/>
                      <a:pt x="10788" y="33121"/>
                      <a:pt x="10621" y="33181"/>
                    </a:cubicBezTo>
                    <a:cubicBezTo>
                      <a:pt x="10562" y="33181"/>
                      <a:pt x="10431" y="33169"/>
                      <a:pt x="10359" y="32859"/>
                    </a:cubicBezTo>
                    <a:cubicBezTo>
                      <a:pt x="10359" y="32812"/>
                      <a:pt x="10347" y="32752"/>
                      <a:pt x="10312" y="32716"/>
                    </a:cubicBezTo>
                    <a:lnTo>
                      <a:pt x="10323" y="32716"/>
                    </a:lnTo>
                    <a:cubicBezTo>
                      <a:pt x="10300" y="32585"/>
                      <a:pt x="10288" y="32454"/>
                      <a:pt x="10276" y="32323"/>
                    </a:cubicBezTo>
                    <a:cubicBezTo>
                      <a:pt x="10264" y="32061"/>
                      <a:pt x="10288" y="31788"/>
                      <a:pt x="10323" y="31526"/>
                    </a:cubicBezTo>
                    <a:cubicBezTo>
                      <a:pt x="10359" y="31478"/>
                      <a:pt x="10371" y="31430"/>
                      <a:pt x="10347" y="31383"/>
                    </a:cubicBezTo>
                    <a:cubicBezTo>
                      <a:pt x="10359" y="31323"/>
                      <a:pt x="10371" y="31276"/>
                      <a:pt x="10383" y="31240"/>
                    </a:cubicBezTo>
                    <a:close/>
                    <a:moveTo>
                      <a:pt x="13815" y="31315"/>
                    </a:moveTo>
                    <a:cubicBezTo>
                      <a:pt x="13830" y="31315"/>
                      <a:pt x="13845" y="31318"/>
                      <a:pt x="13860" y="31323"/>
                    </a:cubicBezTo>
                    <a:cubicBezTo>
                      <a:pt x="13895" y="31335"/>
                      <a:pt x="13943" y="31418"/>
                      <a:pt x="13955" y="31561"/>
                    </a:cubicBezTo>
                    <a:cubicBezTo>
                      <a:pt x="13991" y="31871"/>
                      <a:pt x="13991" y="32192"/>
                      <a:pt x="13955" y="32514"/>
                    </a:cubicBezTo>
                    <a:lnTo>
                      <a:pt x="13955" y="32573"/>
                    </a:lnTo>
                    <a:cubicBezTo>
                      <a:pt x="13955" y="32621"/>
                      <a:pt x="13943" y="32669"/>
                      <a:pt x="13931" y="32728"/>
                    </a:cubicBezTo>
                    <a:cubicBezTo>
                      <a:pt x="13895" y="33085"/>
                      <a:pt x="13824" y="33169"/>
                      <a:pt x="13800" y="33193"/>
                    </a:cubicBezTo>
                    <a:lnTo>
                      <a:pt x="13764" y="33193"/>
                    </a:lnTo>
                    <a:cubicBezTo>
                      <a:pt x="13681" y="33181"/>
                      <a:pt x="13574" y="33050"/>
                      <a:pt x="13479" y="32704"/>
                    </a:cubicBezTo>
                    <a:lnTo>
                      <a:pt x="13490" y="32704"/>
                    </a:lnTo>
                    <a:cubicBezTo>
                      <a:pt x="13419" y="32431"/>
                      <a:pt x="13371" y="32145"/>
                      <a:pt x="13348" y="31859"/>
                    </a:cubicBezTo>
                    <a:cubicBezTo>
                      <a:pt x="13360" y="31847"/>
                      <a:pt x="13360" y="31835"/>
                      <a:pt x="13348" y="31835"/>
                    </a:cubicBezTo>
                    <a:lnTo>
                      <a:pt x="13348" y="31811"/>
                    </a:lnTo>
                    <a:cubicBezTo>
                      <a:pt x="13336" y="31561"/>
                      <a:pt x="13479" y="31442"/>
                      <a:pt x="13752" y="31335"/>
                    </a:cubicBezTo>
                    <a:cubicBezTo>
                      <a:pt x="13773" y="31321"/>
                      <a:pt x="13794" y="31315"/>
                      <a:pt x="13815" y="31315"/>
                    </a:cubicBezTo>
                    <a:close/>
                    <a:moveTo>
                      <a:pt x="16086" y="31216"/>
                    </a:moveTo>
                    <a:cubicBezTo>
                      <a:pt x="16086" y="31216"/>
                      <a:pt x="16169" y="31276"/>
                      <a:pt x="16205" y="31692"/>
                    </a:cubicBezTo>
                    <a:cubicBezTo>
                      <a:pt x="16193" y="31728"/>
                      <a:pt x="16193" y="31764"/>
                      <a:pt x="16205" y="31799"/>
                    </a:cubicBezTo>
                    <a:cubicBezTo>
                      <a:pt x="16205" y="31942"/>
                      <a:pt x="16205" y="32097"/>
                      <a:pt x="16181" y="32264"/>
                    </a:cubicBezTo>
                    <a:lnTo>
                      <a:pt x="16181" y="32359"/>
                    </a:lnTo>
                    <a:cubicBezTo>
                      <a:pt x="16169" y="32502"/>
                      <a:pt x="16169" y="32657"/>
                      <a:pt x="16146" y="32788"/>
                    </a:cubicBezTo>
                    <a:cubicBezTo>
                      <a:pt x="16098" y="33145"/>
                      <a:pt x="16038" y="33193"/>
                      <a:pt x="16027" y="33193"/>
                    </a:cubicBezTo>
                    <a:lnTo>
                      <a:pt x="16015" y="33193"/>
                    </a:lnTo>
                    <a:cubicBezTo>
                      <a:pt x="15824" y="33157"/>
                      <a:pt x="15693" y="33002"/>
                      <a:pt x="15610" y="32716"/>
                    </a:cubicBezTo>
                    <a:lnTo>
                      <a:pt x="15622" y="32716"/>
                    </a:lnTo>
                    <a:lnTo>
                      <a:pt x="15622" y="32704"/>
                    </a:lnTo>
                    <a:cubicBezTo>
                      <a:pt x="15538" y="32311"/>
                      <a:pt x="15515" y="31907"/>
                      <a:pt x="15562" y="31514"/>
                    </a:cubicBezTo>
                    <a:cubicBezTo>
                      <a:pt x="15586" y="31418"/>
                      <a:pt x="15836" y="31228"/>
                      <a:pt x="16086" y="31216"/>
                    </a:cubicBezTo>
                    <a:close/>
                    <a:moveTo>
                      <a:pt x="18098" y="31228"/>
                    </a:moveTo>
                    <a:cubicBezTo>
                      <a:pt x="18122" y="31323"/>
                      <a:pt x="18146" y="31418"/>
                      <a:pt x="18158" y="31514"/>
                    </a:cubicBezTo>
                    <a:cubicBezTo>
                      <a:pt x="18229" y="31907"/>
                      <a:pt x="18253" y="32300"/>
                      <a:pt x="18217" y="32704"/>
                    </a:cubicBezTo>
                    <a:lnTo>
                      <a:pt x="18193" y="32788"/>
                    </a:lnTo>
                    <a:cubicBezTo>
                      <a:pt x="18182" y="32823"/>
                      <a:pt x="18170" y="32859"/>
                      <a:pt x="18158" y="32895"/>
                    </a:cubicBezTo>
                    <a:cubicBezTo>
                      <a:pt x="18086" y="33157"/>
                      <a:pt x="18027" y="33193"/>
                      <a:pt x="18015" y="33193"/>
                    </a:cubicBezTo>
                    <a:cubicBezTo>
                      <a:pt x="17932" y="33193"/>
                      <a:pt x="17646" y="33002"/>
                      <a:pt x="17384" y="32788"/>
                    </a:cubicBezTo>
                    <a:cubicBezTo>
                      <a:pt x="17420" y="32609"/>
                      <a:pt x="17443" y="32442"/>
                      <a:pt x="17455" y="32264"/>
                    </a:cubicBezTo>
                    <a:lnTo>
                      <a:pt x="17467" y="32264"/>
                    </a:lnTo>
                    <a:cubicBezTo>
                      <a:pt x="17467" y="32240"/>
                      <a:pt x="17479" y="32192"/>
                      <a:pt x="17491" y="32133"/>
                    </a:cubicBezTo>
                    <a:cubicBezTo>
                      <a:pt x="17527" y="31978"/>
                      <a:pt x="17539" y="31835"/>
                      <a:pt x="17551" y="31680"/>
                    </a:cubicBezTo>
                    <a:cubicBezTo>
                      <a:pt x="17693" y="31573"/>
                      <a:pt x="17824" y="31454"/>
                      <a:pt x="17943" y="31311"/>
                    </a:cubicBezTo>
                    <a:cubicBezTo>
                      <a:pt x="18003" y="31299"/>
                      <a:pt x="18051" y="31264"/>
                      <a:pt x="18098" y="31228"/>
                    </a:cubicBezTo>
                    <a:close/>
                    <a:moveTo>
                      <a:pt x="11662" y="31364"/>
                    </a:moveTo>
                    <a:cubicBezTo>
                      <a:pt x="11670" y="31364"/>
                      <a:pt x="11676" y="31366"/>
                      <a:pt x="11681" y="31371"/>
                    </a:cubicBezTo>
                    <a:cubicBezTo>
                      <a:pt x="11764" y="31395"/>
                      <a:pt x="11883" y="31597"/>
                      <a:pt x="11943" y="31835"/>
                    </a:cubicBezTo>
                    <a:cubicBezTo>
                      <a:pt x="11907" y="32145"/>
                      <a:pt x="11919" y="32466"/>
                      <a:pt x="11966" y="32776"/>
                    </a:cubicBezTo>
                    <a:lnTo>
                      <a:pt x="11966" y="32788"/>
                    </a:lnTo>
                    <a:cubicBezTo>
                      <a:pt x="11871" y="32954"/>
                      <a:pt x="11740" y="33097"/>
                      <a:pt x="11585" y="33193"/>
                    </a:cubicBezTo>
                    <a:cubicBezTo>
                      <a:pt x="11562" y="33193"/>
                      <a:pt x="11538" y="33204"/>
                      <a:pt x="11514" y="33204"/>
                    </a:cubicBezTo>
                    <a:cubicBezTo>
                      <a:pt x="11478" y="33121"/>
                      <a:pt x="11455" y="33026"/>
                      <a:pt x="11443" y="32942"/>
                    </a:cubicBezTo>
                    <a:cubicBezTo>
                      <a:pt x="11395" y="32502"/>
                      <a:pt x="11419" y="32073"/>
                      <a:pt x="11502" y="31657"/>
                    </a:cubicBezTo>
                    <a:cubicBezTo>
                      <a:pt x="11526" y="31573"/>
                      <a:pt x="11538" y="31502"/>
                      <a:pt x="11574" y="31430"/>
                    </a:cubicBezTo>
                    <a:cubicBezTo>
                      <a:pt x="11585" y="31418"/>
                      <a:pt x="11585" y="31407"/>
                      <a:pt x="11597" y="31395"/>
                    </a:cubicBezTo>
                    <a:cubicBezTo>
                      <a:pt x="11628" y="31372"/>
                      <a:pt x="11648" y="31364"/>
                      <a:pt x="11662" y="31364"/>
                    </a:cubicBezTo>
                    <a:close/>
                    <a:moveTo>
                      <a:pt x="1834" y="23120"/>
                    </a:moveTo>
                    <a:lnTo>
                      <a:pt x="1834" y="23120"/>
                    </a:lnTo>
                    <a:cubicBezTo>
                      <a:pt x="2418" y="23608"/>
                      <a:pt x="3418" y="24334"/>
                      <a:pt x="4239" y="24406"/>
                    </a:cubicBezTo>
                    <a:cubicBezTo>
                      <a:pt x="4620" y="24430"/>
                      <a:pt x="4989" y="24525"/>
                      <a:pt x="5347" y="24680"/>
                    </a:cubicBezTo>
                    <a:cubicBezTo>
                      <a:pt x="5359" y="24918"/>
                      <a:pt x="5406" y="25489"/>
                      <a:pt x="5478" y="26132"/>
                    </a:cubicBezTo>
                    <a:cubicBezTo>
                      <a:pt x="5537" y="26680"/>
                      <a:pt x="5632" y="27227"/>
                      <a:pt x="5763" y="27763"/>
                    </a:cubicBezTo>
                    <a:cubicBezTo>
                      <a:pt x="5882" y="28275"/>
                      <a:pt x="5978" y="28799"/>
                      <a:pt x="6037" y="29323"/>
                    </a:cubicBezTo>
                    <a:cubicBezTo>
                      <a:pt x="6132" y="30025"/>
                      <a:pt x="6216" y="30633"/>
                      <a:pt x="6394" y="30918"/>
                    </a:cubicBezTo>
                    <a:cubicBezTo>
                      <a:pt x="6432" y="30974"/>
                      <a:pt x="6485" y="30997"/>
                      <a:pt x="6536" y="30997"/>
                    </a:cubicBezTo>
                    <a:cubicBezTo>
                      <a:pt x="6662" y="30997"/>
                      <a:pt x="6785" y="30860"/>
                      <a:pt x="6692" y="30716"/>
                    </a:cubicBezTo>
                    <a:cubicBezTo>
                      <a:pt x="6549" y="30502"/>
                      <a:pt x="6466" y="29906"/>
                      <a:pt x="6382" y="29275"/>
                    </a:cubicBezTo>
                    <a:cubicBezTo>
                      <a:pt x="6323" y="28728"/>
                      <a:pt x="6228" y="28204"/>
                      <a:pt x="6097" y="27668"/>
                    </a:cubicBezTo>
                    <a:cubicBezTo>
                      <a:pt x="6013" y="27323"/>
                      <a:pt x="5954" y="26977"/>
                      <a:pt x="5906" y="26620"/>
                    </a:cubicBezTo>
                    <a:lnTo>
                      <a:pt x="5906" y="26620"/>
                    </a:lnTo>
                    <a:cubicBezTo>
                      <a:pt x="6132" y="27120"/>
                      <a:pt x="7121" y="29252"/>
                      <a:pt x="7835" y="29894"/>
                    </a:cubicBezTo>
                    <a:cubicBezTo>
                      <a:pt x="7633" y="30299"/>
                      <a:pt x="7716" y="30871"/>
                      <a:pt x="7752" y="31061"/>
                    </a:cubicBezTo>
                    <a:cubicBezTo>
                      <a:pt x="7799" y="31430"/>
                      <a:pt x="8097" y="31692"/>
                      <a:pt x="8276" y="31811"/>
                    </a:cubicBezTo>
                    <a:cubicBezTo>
                      <a:pt x="8347" y="32014"/>
                      <a:pt x="8466" y="32192"/>
                      <a:pt x="8609" y="32347"/>
                    </a:cubicBezTo>
                    <a:cubicBezTo>
                      <a:pt x="8633" y="32383"/>
                      <a:pt x="8668" y="32431"/>
                      <a:pt x="8704" y="32466"/>
                    </a:cubicBezTo>
                    <a:cubicBezTo>
                      <a:pt x="8847" y="32669"/>
                      <a:pt x="8990" y="32764"/>
                      <a:pt x="9133" y="32764"/>
                    </a:cubicBezTo>
                    <a:lnTo>
                      <a:pt x="9157" y="32764"/>
                    </a:lnTo>
                    <a:cubicBezTo>
                      <a:pt x="9264" y="32966"/>
                      <a:pt x="9454" y="33097"/>
                      <a:pt x="9680" y="33121"/>
                    </a:cubicBezTo>
                    <a:cubicBezTo>
                      <a:pt x="9716" y="33133"/>
                      <a:pt x="9764" y="33133"/>
                      <a:pt x="9811" y="33133"/>
                    </a:cubicBezTo>
                    <a:cubicBezTo>
                      <a:pt x="9895" y="33133"/>
                      <a:pt x="9978" y="33121"/>
                      <a:pt x="10061" y="33097"/>
                    </a:cubicBezTo>
                    <a:cubicBezTo>
                      <a:pt x="10169" y="33383"/>
                      <a:pt x="10347" y="33526"/>
                      <a:pt x="10597" y="33538"/>
                    </a:cubicBezTo>
                    <a:lnTo>
                      <a:pt x="10609" y="33538"/>
                    </a:lnTo>
                    <a:cubicBezTo>
                      <a:pt x="10823" y="33514"/>
                      <a:pt x="11014" y="33419"/>
                      <a:pt x="11169" y="33276"/>
                    </a:cubicBezTo>
                    <a:cubicBezTo>
                      <a:pt x="11204" y="33443"/>
                      <a:pt x="11359" y="33562"/>
                      <a:pt x="11526" y="33562"/>
                    </a:cubicBezTo>
                    <a:cubicBezTo>
                      <a:pt x="11645" y="33550"/>
                      <a:pt x="11764" y="33514"/>
                      <a:pt x="11859" y="33443"/>
                    </a:cubicBezTo>
                    <a:cubicBezTo>
                      <a:pt x="11955" y="33371"/>
                      <a:pt x="12050" y="33288"/>
                      <a:pt x="12121" y="33193"/>
                    </a:cubicBezTo>
                    <a:cubicBezTo>
                      <a:pt x="12205" y="33312"/>
                      <a:pt x="12312" y="33395"/>
                      <a:pt x="12455" y="33443"/>
                    </a:cubicBezTo>
                    <a:cubicBezTo>
                      <a:pt x="12502" y="33466"/>
                      <a:pt x="12550" y="33466"/>
                      <a:pt x="12598" y="33478"/>
                    </a:cubicBezTo>
                    <a:cubicBezTo>
                      <a:pt x="12669" y="33466"/>
                      <a:pt x="12740" y="33454"/>
                      <a:pt x="12800" y="33431"/>
                    </a:cubicBezTo>
                    <a:cubicBezTo>
                      <a:pt x="12979" y="33312"/>
                      <a:pt x="13109" y="33133"/>
                      <a:pt x="13169" y="32931"/>
                    </a:cubicBezTo>
                    <a:lnTo>
                      <a:pt x="13193" y="32931"/>
                    </a:lnTo>
                    <a:cubicBezTo>
                      <a:pt x="13312" y="33300"/>
                      <a:pt x="13490" y="33502"/>
                      <a:pt x="13705" y="33538"/>
                    </a:cubicBezTo>
                    <a:cubicBezTo>
                      <a:pt x="13729" y="33550"/>
                      <a:pt x="13752" y="33550"/>
                      <a:pt x="13776" y="33550"/>
                    </a:cubicBezTo>
                    <a:cubicBezTo>
                      <a:pt x="13860" y="33550"/>
                      <a:pt x="13931" y="33526"/>
                      <a:pt x="14002" y="33478"/>
                    </a:cubicBezTo>
                    <a:cubicBezTo>
                      <a:pt x="14145" y="33335"/>
                      <a:pt x="14241" y="33157"/>
                      <a:pt x="14252" y="32966"/>
                    </a:cubicBezTo>
                    <a:cubicBezTo>
                      <a:pt x="14288" y="33193"/>
                      <a:pt x="14443" y="33383"/>
                      <a:pt x="14657" y="33466"/>
                    </a:cubicBezTo>
                    <a:cubicBezTo>
                      <a:pt x="14705" y="33478"/>
                      <a:pt x="14753" y="33490"/>
                      <a:pt x="14800" y="33490"/>
                    </a:cubicBezTo>
                    <a:cubicBezTo>
                      <a:pt x="15098" y="33490"/>
                      <a:pt x="15288" y="33204"/>
                      <a:pt x="15348" y="33038"/>
                    </a:cubicBezTo>
                    <a:cubicBezTo>
                      <a:pt x="15348" y="33026"/>
                      <a:pt x="15348" y="33014"/>
                      <a:pt x="15348" y="33014"/>
                    </a:cubicBezTo>
                    <a:cubicBezTo>
                      <a:pt x="15431" y="33276"/>
                      <a:pt x="15657" y="33478"/>
                      <a:pt x="15943" y="33538"/>
                    </a:cubicBezTo>
                    <a:cubicBezTo>
                      <a:pt x="15967" y="33550"/>
                      <a:pt x="15991" y="33550"/>
                      <a:pt x="16015" y="33550"/>
                    </a:cubicBezTo>
                    <a:cubicBezTo>
                      <a:pt x="16086" y="33550"/>
                      <a:pt x="16169" y="33526"/>
                      <a:pt x="16229" y="33478"/>
                    </a:cubicBezTo>
                    <a:cubicBezTo>
                      <a:pt x="16324" y="33395"/>
                      <a:pt x="16384" y="33288"/>
                      <a:pt x="16419" y="33169"/>
                    </a:cubicBezTo>
                    <a:cubicBezTo>
                      <a:pt x="16562" y="33312"/>
                      <a:pt x="16741" y="33395"/>
                      <a:pt x="16931" y="33431"/>
                    </a:cubicBezTo>
                    <a:lnTo>
                      <a:pt x="16967" y="33431"/>
                    </a:lnTo>
                    <a:cubicBezTo>
                      <a:pt x="17098" y="33419"/>
                      <a:pt x="17193" y="33300"/>
                      <a:pt x="17265" y="33157"/>
                    </a:cubicBezTo>
                    <a:cubicBezTo>
                      <a:pt x="17491" y="33335"/>
                      <a:pt x="17801" y="33550"/>
                      <a:pt x="18003" y="33550"/>
                    </a:cubicBezTo>
                    <a:lnTo>
                      <a:pt x="18015" y="33550"/>
                    </a:lnTo>
                    <a:cubicBezTo>
                      <a:pt x="18265" y="33538"/>
                      <a:pt x="18384" y="33312"/>
                      <a:pt x="18455" y="33133"/>
                    </a:cubicBezTo>
                    <a:lnTo>
                      <a:pt x="18527" y="33133"/>
                    </a:lnTo>
                    <a:cubicBezTo>
                      <a:pt x="18548" y="33135"/>
                      <a:pt x="18569" y="33136"/>
                      <a:pt x="18591" y="33136"/>
                    </a:cubicBezTo>
                    <a:cubicBezTo>
                      <a:pt x="18692" y="33136"/>
                      <a:pt x="18796" y="33115"/>
                      <a:pt x="18884" y="33085"/>
                    </a:cubicBezTo>
                    <a:cubicBezTo>
                      <a:pt x="19051" y="33002"/>
                      <a:pt x="19194" y="32871"/>
                      <a:pt x="19277" y="32716"/>
                    </a:cubicBezTo>
                    <a:lnTo>
                      <a:pt x="19467" y="32716"/>
                    </a:lnTo>
                    <a:cubicBezTo>
                      <a:pt x="19646" y="32657"/>
                      <a:pt x="19801" y="32538"/>
                      <a:pt x="19884" y="32371"/>
                    </a:cubicBezTo>
                    <a:cubicBezTo>
                      <a:pt x="19956" y="32252"/>
                      <a:pt x="20003" y="32133"/>
                      <a:pt x="20051" y="32002"/>
                    </a:cubicBezTo>
                    <a:cubicBezTo>
                      <a:pt x="20218" y="31919"/>
                      <a:pt x="20610" y="31692"/>
                      <a:pt x="20706" y="31335"/>
                    </a:cubicBezTo>
                    <a:cubicBezTo>
                      <a:pt x="20801" y="31049"/>
                      <a:pt x="20813" y="30752"/>
                      <a:pt x="20741" y="30466"/>
                    </a:cubicBezTo>
                    <a:cubicBezTo>
                      <a:pt x="20753" y="30430"/>
                      <a:pt x="20765" y="30406"/>
                      <a:pt x="20777" y="30371"/>
                    </a:cubicBezTo>
                    <a:cubicBezTo>
                      <a:pt x="20777" y="30359"/>
                      <a:pt x="20789" y="30335"/>
                      <a:pt x="20789" y="30311"/>
                    </a:cubicBezTo>
                    <a:lnTo>
                      <a:pt x="20789" y="30299"/>
                    </a:lnTo>
                    <a:cubicBezTo>
                      <a:pt x="20837" y="30168"/>
                      <a:pt x="20837" y="30014"/>
                      <a:pt x="20777" y="29883"/>
                    </a:cubicBezTo>
                    <a:cubicBezTo>
                      <a:pt x="21575" y="28906"/>
                      <a:pt x="22468" y="27037"/>
                      <a:pt x="22670" y="26620"/>
                    </a:cubicBezTo>
                    <a:lnTo>
                      <a:pt x="22670" y="26620"/>
                    </a:lnTo>
                    <a:cubicBezTo>
                      <a:pt x="22408" y="28275"/>
                      <a:pt x="21992" y="30359"/>
                      <a:pt x="21420" y="31323"/>
                    </a:cubicBezTo>
                    <a:cubicBezTo>
                      <a:pt x="21372" y="31407"/>
                      <a:pt x="21396" y="31514"/>
                      <a:pt x="21480" y="31561"/>
                    </a:cubicBezTo>
                    <a:cubicBezTo>
                      <a:pt x="21503" y="31573"/>
                      <a:pt x="21539" y="31585"/>
                      <a:pt x="21575" y="31585"/>
                    </a:cubicBezTo>
                    <a:cubicBezTo>
                      <a:pt x="21634" y="31585"/>
                      <a:pt x="21682" y="31549"/>
                      <a:pt x="21718" y="31502"/>
                    </a:cubicBezTo>
                    <a:cubicBezTo>
                      <a:pt x="22349" y="30466"/>
                      <a:pt x="22789" y="28204"/>
                      <a:pt x="23039" y="26501"/>
                    </a:cubicBezTo>
                    <a:cubicBezTo>
                      <a:pt x="23182" y="25608"/>
                      <a:pt x="23266" y="24870"/>
                      <a:pt x="23289" y="24596"/>
                    </a:cubicBezTo>
                    <a:cubicBezTo>
                      <a:pt x="23551" y="24525"/>
                      <a:pt x="23849" y="24453"/>
                      <a:pt x="24206" y="24358"/>
                    </a:cubicBezTo>
                    <a:cubicBezTo>
                      <a:pt x="24932" y="24191"/>
                      <a:pt x="25623" y="23858"/>
                      <a:pt x="26194" y="23382"/>
                    </a:cubicBezTo>
                    <a:lnTo>
                      <a:pt x="26194" y="23382"/>
                    </a:lnTo>
                    <a:cubicBezTo>
                      <a:pt x="26111" y="24037"/>
                      <a:pt x="25980" y="24703"/>
                      <a:pt x="25790" y="25346"/>
                    </a:cubicBezTo>
                    <a:cubicBezTo>
                      <a:pt x="25565" y="26103"/>
                      <a:pt x="25188" y="27012"/>
                      <a:pt x="24612" y="27398"/>
                    </a:cubicBezTo>
                    <a:lnTo>
                      <a:pt x="24612" y="27398"/>
                    </a:lnTo>
                    <a:cubicBezTo>
                      <a:pt x="24719" y="26485"/>
                      <a:pt x="24861" y="25857"/>
                      <a:pt x="25028" y="25501"/>
                    </a:cubicBezTo>
                    <a:cubicBezTo>
                      <a:pt x="25063" y="25406"/>
                      <a:pt x="25028" y="25299"/>
                      <a:pt x="24944" y="25263"/>
                    </a:cubicBezTo>
                    <a:cubicBezTo>
                      <a:pt x="24919" y="25254"/>
                      <a:pt x="24894" y="25249"/>
                      <a:pt x="24869" y="25249"/>
                    </a:cubicBezTo>
                    <a:cubicBezTo>
                      <a:pt x="24798" y="25249"/>
                      <a:pt x="24733" y="25285"/>
                      <a:pt x="24706" y="25346"/>
                    </a:cubicBezTo>
                    <a:cubicBezTo>
                      <a:pt x="24504" y="25775"/>
                      <a:pt x="24349" y="26513"/>
                      <a:pt x="24230" y="27608"/>
                    </a:cubicBezTo>
                    <a:cubicBezTo>
                      <a:pt x="24182" y="27656"/>
                      <a:pt x="24170" y="27728"/>
                      <a:pt x="24194" y="27787"/>
                    </a:cubicBezTo>
                    <a:cubicBezTo>
                      <a:pt x="24194" y="27787"/>
                      <a:pt x="24206" y="27799"/>
                      <a:pt x="24206" y="27799"/>
                    </a:cubicBezTo>
                    <a:cubicBezTo>
                      <a:pt x="24099" y="28775"/>
                      <a:pt x="24039" y="29859"/>
                      <a:pt x="23992" y="30740"/>
                    </a:cubicBezTo>
                    <a:cubicBezTo>
                      <a:pt x="23968" y="31168"/>
                      <a:pt x="23944" y="31573"/>
                      <a:pt x="23908" y="31907"/>
                    </a:cubicBezTo>
                    <a:cubicBezTo>
                      <a:pt x="23813" y="33169"/>
                      <a:pt x="23599" y="33514"/>
                      <a:pt x="23158" y="34205"/>
                    </a:cubicBezTo>
                    <a:cubicBezTo>
                      <a:pt x="23015" y="34431"/>
                      <a:pt x="22861" y="34681"/>
                      <a:pt x="22682" y="35002"/>
                    </a:cubicBezTo>
                    <a:cubicBezTo>
                      <a:pt x="21932" y="36312"/>
                      <a:pt x="18432" y="39229"/>
                      <a:pt x="17455" y="39503"/>
                    </a:cubicBezTo>
                    <a:cubicBezTo>
                      <a:pt x="16803" y="39685"/>
                      <a:pt x="15484" y="39901"/>
                      <a:pt x="14041" y="39901"/>
                    </a:cubicBezTo>
                    <a:cubicBezTo>
                      <a:pt x="13036" y="39901"/>
                      <a:pt x="11969" y="39796"/>
                      <a:pt x="11026" y="39503"/>
                    </a:cubicBezTo>
                    <a:cubicBezTo>
                      <a:pt x="8716" y="38788"/>
                      <a:pt x="5335" y="34085"/>
                      <a:pt x="4894" y="33312"/>
                    </a:cubicBezTo>
                    <a:cubicBezTo>
                      <a:pt x="4632" y="32871"/>
                      <a:pt x="4537" y="30859"/>
                      <a:pt x="4477" y="29525"/>
                    </a:cubicBezTo>
                    <a:cubicBezTo>
                      <a:pt x="4442" y="28978"/>
                      <a:pt x="4418" y="28501"/>
                      <a:pt x="4394" y="28251"/>
                    </a:cubicBezTo>
                    <a:cubicBezTo>
                      <a:pt x="4370" y="28037"/>
                      <a:pt x="4335" y="27775"/>
                      <a:pt x="4275" y="27478"/>
                    </a:cubicBezTo>
                    <a:cubicBezTo>
                      <a:pt x="4287" y="27418"/>
                      <a:pt x="4275" y="27358"/>
                      <a:pt x="4239" y="27311"/>
                    </a:cubicBezTo>
                    <a:cubicBezTo>
                      <a:pt x="4085" y="26573"/>
                      <a:pt x="3870" y="25823"/>
                      <a:pt x="3870" y="25823"/>
                    </a:cubicBezTo>
                    <a:cubicBezTo>
                      <a:pt x="3846" y="25732"/>
                      <a:pt x="3777" y="25693"/>
                      <a:pt x="3707" y="25693"/>
                    </a:cubicBezTo>
                    <a:cubicBezTo>
                      <a:pt x="3601" y="25693"/>
                      <a:pt x="3494" y="25782"/>
                      <a:pt x="3537" y="25918"/>
                    </a:cubicBezTo>
                    <a:cubicBezTo>
                      <a:pt x="3537" y="25918"/>
                      <a:pt x="3644" y="26335"/>
                      <a:pt x="3763" y="26835"/>
                    </a:cubicBezTo>
                    <a:cubicBezTo>
                      <a:pt x="3061" y="26084"/>
                      <a:pt x="2346" y="25192"/>
                      <a:pt x="2239" y="24632"/>
                    </a:cubicBezTo>
                    <a:cubicBezTo>
                      <a:pt x="2132" y="24120"/>
                      <a:pt x="2001" y="23608"/>
                      <a:pt x="1834" y="23120"/>
                    </a:cubicBezTo>
                    <a:close/>
                    <a:moveTo>
                      <a:pt x="14790" y="1"/>
                    </a:moveTo>
                    <a:cubicBezTo>
                      <a:pt x="14602" y="1"/>
                      <a:pt x="14411" y="4"/>
                      <a:pt x="14217" y="10"/>
                    </a:cubicBezTo>
                    <a:cubicBezTo>
                      <a:pt x="4858" y="308"/>
                      <a:pt x="382" y="6927"/>
                      <a:pt x="191" y="11523"/>
                    </a:cubicBezTo>
                    <a:cubicBezTo>
                      <a:pt x="1" y="16024"/>
                      <a:pt x="691" y="20215"/>
                      <a:pt x="965" y="21453"/>
                    </a:cubicBezTo>
                    <a:cubicBezTo>
                      <a:pt x="1048" y="21786"/>
                      <a:pt x="1144" y="22155"/>
                      <a:pt x="1287" y="22608"/>
                    </a:cubicBezTo>
                    <a:lnTo>
                      <a:pt x="1418" y="23013"/>
                    </a:lnTo>
                    <a:cubicBezTo>
                      <a:pt x="1608" y="23560"/>
                      <a:pt x="1763" y="24120"/>
                      <a:pt x="1882" y="24703"/>
                    </a:cubicBezTo>
                    <a:cubicBezTo>
                      <a:pt x="2060" y="25620"/>
                      <a:pt x="3430" y="27025"/>
                      <a:pt x="3906" y="27489"/>
                    </a:cubicBezTo>
                    <a:cubicBezTo>
                      <a:pt x="3965" y="27799"/>
                      <a:pt x="4013" y="28073"/>
                      <a:pt x="4037" y="28287"/>
                    </a:cubicBezTo>
                    <a:cubicBezTo>
                      <a:pt x="4061" y="28537"/>
                      <a:pt x="4085" y="29002"/>
                      <a:pt x="4108" y="29537"/>
                    </a:cubicBezTo>
                    <a:cubicBezTo>
                      <a:pt x="4204" y="31418"/>
                      <a:pt x="4299" y="33014"/>
                      <a:pt x="4573" y="33490"/>
                    </a:cubicBezTo>
                    <a:cubicBezTo>
                      <a:pt x="4870" y="34014"/>
                      <a:pt x="8383" y="39062"/>
                      <a:pt x="10907" y="39848"/>
                    </a:cubicBezTo>
                    <a:cubicBezTo>
                      <a:pt x="11846" y="40113"/>
                      <a:pt x="12827" y="40255"/>
                      <a:pt x="13800" y="40255"/>
                    </a:cubicBezTo>
                    <a:cubicBezTo>
                      <a:pt x="13876" y="40255"/>
                      <a:pt x="13951" y="40255"/>
                      <a:pt x="14026" y="40253"/>
                    </a:cubicBezTo>
                    <a:cubicBezTo>
                      <a:pt x="14072" y="40253"/>
                      <a:pt x="14117" y="40254"/>
                      <a:pt x="14163" y="40254"/>
                    </a:cubicBezTo>
                    <a:cubicBezTo>
                      <a:pt x="15296" y="40254"/>
                      <a:pt x="16428" y="40111"/>
                      <a:pt x="17539" y="39848"/>
                    </a:cubicBezTo>
                    <a:cubicBezTo>
                      <a:pt x="18622" y="39550"/>
                      <a:pt x="22158" y="36610"/>
                      <a:pt x="22980" y="35181"/>
                    </a:cubicBezTo>
                    <a:cubicBezTo>
                      <a:pt x="23158" y="34859"/>
                      <a:pt x="23313" y="34621"/>
                      <a:pt x="23444" y="34407"/>
                    </a:cubicBezTo>
                    <a:cubicBezTo>
                      <a:pt x="23908" y="33693"/>
                      <a:pt x="24158" y="33288"/>
                      <a:pt x="24266" y="31942"/>
                    </a:cubicBezTo>
                    <a:cubicBezTo>
                      <a:pt x="24289" y="31609"/>
                      <a:pt x="24313" y="31192"/>
                      <a:pt x="24337" y="30764"/>
                    </a:cubicBezTo>
                    <a:cubicBezTo>
                      <a:pt x="24385" y="29883"/>
                      <a:pt x="24456" y="28799"/>
                      <a:pt x="24551" y="27835"/>
                    </a:cubicBezTo>
                    <a:cubicBezTo>
                      <a:pt x="26123" y="27180"/>
                      <a:pt x="26575" y="23525"/>
                      <a:pt x="26575" y="23120"/>
                    </a:cubicBezTo>
                    <a:cubicBezTo>
                      <a:pt x="26575" y="23048"/>
                      <a:pt x="26599" y="22965"/>
                      <a:pt x="26623" y="22894"/>
                    </a:cubicBezTo>
                    <a:cubicBezTo>
                      <a:pt x="26671" y="22751"/>
                      <a:pt x="26742" y="22536"/>
                      <a:pt x="26825" y="22298"/>
                    </a:cubicBezTo>
                    <a:cubicBezTo>
                      <a:pt x="27171" y="21370"/>
                      <a:pt x="27671" y="19977"/>
                      <a:pt x="27778" y="18453"/>
                    </a:cubicBezTo>
                    <a:cubicBezTo>
                      <a:pt x="27921" y="16226"/>
                      <a:pt x="27790" y="9868"/>
                      <a:pt x="27135" y="8213"/>
                    </a:cubicBezTo>
                    <a:cubicBezTo>
                      <a:pt x="26157" y="5723"/>
                      <a:pt x="22995" y="1"/>
                      <a:pt x="1479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1" name="Google Shape;2351;p44"/>
              <p:cNvSpPr/>
              <p:nvPr/>
            </p:nvSpPr>
            <p:spPr>
              <a:xfrm>
                <a:off x="4534412" y="1135892"/>
                <a:ext cx="80253" cy="104996"/>
              </a:xfrm>
              <a:custGeom>
                <a:avLst/>
                <a:gdLst/>
                <a:ahLst/>
                <a:cxnLst/>
                <a:rect l="l" t="t" r="r" b="b"/>
                <a:pathLst>
                  <a:path w="6526" h="8538" extrusionOk="0">
                    <a:moveTo>
                      <a:pt x="3322" y="1"/>
                    </a:moveTo>
                    <a:cubicBezTo>
                      <a:pt x="2370" y="1"/>
                      <a:pt x="1834" y="1025"/>
                      <a:pt x="1477" y="1715"/>
                    </a:cubicBezTo>
                    <a:lnTo>
                      <a:pt x="1441" y="1787"/>
                    </a:lnTo>
                    <a:cubicBezTo>
                      <a:pt x="1132" y="2382"/>
                      <a:pt x="1" y="5656"/>
                      <a:pt x="239" y="6823"/>
                    </a:cubicBezTo>
                    <a:cubicBezTo>
                      <a:pt x="453" y="7871"/>
                      <a:pt x="965" y="8383"/>
                      <a:pt x="1858" y="8442"/>
                    </a:cubicBezTo>
                    <a:cubicBezTo>
                      <a:pt x="1896" y="8445"/>
                      <a:pt x="1933" y="8446"/>
                      <a:pt x="1970" y="8446"/>
                    </a:cubicBezTo>
                    <a:cubicBezTo>
                      <a:pt x="2263" y="8446"/>
                      <a:pt x="2546" y="8364"/>
                      <a:pt x="2811" y="8216"/>
                    </a:cubicBezTo>
                    <a:cubicBezTo>
                      <a:pt x="2925" y="8143"/>
                      <a:pt x="3049" y="8107"/>
                      <a:pt x="3182" y="8107"/>
                    </a:cubicBezTo>
                    <a:cubicBezTo>
                      <a:pt x="3201" y="8107"/>
                      <a:pt x="3220" y="8108"/>
                      <a:pt x="3239" y="8109"/>
                    </a:cubicBezTo>
                    <a:cubicBezTo>
                      <a:pt x="3394" y="8145"/>
                      <a:pt x="3549" y="8192"/>
                      <a:pt x="3703" y="8252"/>
                    </a:cubicBezTo>
                    <a:cubicBezTo>
                      <a:pt x="4049" y="8407"/>
                      <a:pt x="4418" y="8502"/>
                      <a:pt x="4799" y="8538"/>
                    </a:cubicBezTo>
                    <a:cubicBezTo>
                      <a:pt x="4966" y="8538"/>
                      <a:pt x="5120" y="8502"/>
                      <a:pt x="5275" y="8431"/>
                    </a:cubicBezTo>
                    <a:cubicBezTo>
                      <a:pt x="5906" y="8133"/>
                      <a:pt x="6525" y="7264"/>
                      <a:pt x="6382" y="6061"/>
                    </a:cubicBezTo>
                    <a:cubicBezTo>
                      <a:pt x="6192" y="4906"/>
                      <a:pt x="5882" y="3775"/>
                      <a:pt x="5478" y="2680"/>
                    </a:cubicBezTo>
                    <a:cubicBezTo>
                      <a:pt x="4811" y="918"/>
                      <a:pt x="4096" y="1"/>
                      <a:pt x="334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2" name="Google Shape;2352;p44"/>
              <p:cNvSpPr/>
              <p:nvPr/>
            </p:nvSpPr>
            <p:spPr>
              <a:xfrm>
                <a:off x="4440853" y="1091363"/>
                <a:ext cx="103963" cy="99782"/>
              </a:xfrm>
              <a:custGeom>
                <a:avLst/>
                <a:gdLst/>
                <a:ahLst/>
                <a:cxnLst/>
                <a:rect l="l" t="t" r="r" b="b"/>
                <a:pathLst>
                  <a:path w="8454" h="8114" extrusionOk="0">
                    <a:moveTo>
                      <a:pt x="5415" y="0"/>
                    </a:moveTo>
                    <a:cubicBezTo>
                      <a:pt x="4540" y="0"/>
                      <a:pt x="1173" y="739"/>
                      <a:pt x="584" y="1848"/>
                    </a:cubicBezTo>
                    <a:cubicBezTo>
                      <a:pt x="203" y="2550"/>
                      <a:pt x="1" y="3336"/>
                      <a:pt x="1" y="4134"/>
                    </a:cubicBezTo>
                    <a:cubicBezTo>
                      <a:pt x="1" y="4741"/>
                      <a:pt x="346" y="7801"/>
                      <a:pt x="1275" y="8051"/>
                    </a:cubicBezTo>
                    <a:cubicBezTo>
                      <a:pt x="1432" y="8091"/>
                      <a:pt x="1598" y="8114"/>
                      <a:pt x="1766" y="8114"/>
                    </a:cubicBezTo>
                    <a:cubicBezTo>
                      <a:pt x="1800" y="8114"/>
                      <a:pt x="1835" y="8113"/>
                      <a:pt x="1870" y="8111"/>
                    </a:cubicBezTo>
                    <a:cubicBezTo>
                      <a:pt x="2537" y="8087"/>
                      <a:pt x="3191" y="8039"/>
                      <a:pt x="3846" y="7944"/>
                    </a:cubicBezTo>
                    <a:cubicBezTo>
                      <a:pt x="4334" y="7884"/>
                      <a:pt x="4787" y="7825"/>
                      <a:pt x="5025" y="7825"/>
                    </a:cubicBezTo>
                    <a:cubicBezTo>
                      <a:pt x="5442" y="7825"/>
                      <a:pt x="6120" y="7611"/>
                      <a:pt x="6716" y="7277"/>
                    </a:cubicBezTo>
                    <a:cubicBezTo>
                      <a:pt x="7156" y="7039"/>
                      <a:pt x="7918" y="6539"/>
                      <a:pt x="8168" y="5837"/>
                    </a:cubicBezTo>
                    <a:cubicBezTo>
                      <a:pt x="8454" y="5003"/>
                      <a:pt x="8311" y="3765"/>
                      <a:pt x="7728" y="2158"/>
                    </a:cubicBezTo>
                    <a:cubicBezTo>
                      <a:pt x="7382" y="1205"/>
                      <a:pt x="6335" y="62"/>
                      <a:pt x="5489" y="2"/>
                    </a:cubicBezTo>
                    <a:cubicBezTo>
                      <a:pt x="5467" y="1"/>
                      <a:pt x="5442" y="0"/>
                      <a:pt x="541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353;p44"/>
              <p:cNvSpPr/>
              <p:nvPr/>
            </p:nvSpPr>
            <p:spPr>
              <a:xfrm>
                <a:off x="4604397" y="1093073"/>
                <a:ext cx="107628" cy="98183"/>
              </a:xfrm>
              <a:custGeom>
                <a:avLst/>
                <a:gdLst/>
                <a:ahLst/>
                <a:cxnLst/>
                <a:rect l="l" t="t" r="r" b="b"/>
                <a:pathLst>
                  <a:path w="8752" h="7984" extrusionOk="0">
                    <a:moveTo>
                      <a:pt x="3543" y="0"/>
                    </a:moveTo>
                    <a:cubicBezTo>
                      <a:pt x="3175" y="0"/>
                      <a:pt x="2792" y="36"/>
                      <a:pt x="2394" y="114"/>
                    </a:cubicBezTo>
                    <a:cubicBezTo>
                      <a:pt x="1180" y="352"/>
                      <a:pt x="1" y="2792"/>
                      <a:pt x="144" y="4209"/>
                    </a:cubicBezTo>
                    <a:cubicBezTo>
                      <a:pt x="298" y="5602"/>
                      <a:pt x="1346" y="7233"/>
                      <a:pt x="3406" y="7757"/>
                    </a:cubicBezTo>
                    <a:cubicBezTo>
                      <a:pt x="3966" y="7900"/>
                      <a:pt x="4549" y="7984"/>
                      <a:pt x="5132" y="7984"/>
                    </a:cubicBezTo>
                    <a:cubicBezTo>
                      <a:pt x="6228" y="7984"/>
                      <a:pt x="7085" y="7662"/>
                      <a:pt x="7478" y="7043"/>
                    </a:cubicBezTo>
                    <a:cubicBezTo>
                      <a:pt x="7978" y="6257"/>
                      <a:pt x="8752" y="4305"/>
                      <a:pt x="8514" y="3209"/>
                    </a:cubicBezTo>
                    <a:cubicBezTo>
                      <a:pt x="8282" y="2113"/>
                      <a:pt x="6380" y="0"/>
                      <a:pt x="354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4" name="Google Shape;2354;p44"/>
              <p:cNvSpPr/>
              <p:nvPr/>
            </p:nvSpPr>
            <p:spPr>
              <a:xfrm>
                <a:off x="4703527" y="1074196"/>
                <a:ext cx="27534" cy="127599"/>
              </a:xfrm>
              <a:custGeom>
                <a:avLst/>
                <a:gdLst/>
                <a:ahLst/>
                <a:cxnLst/>
                <a:rect l="l" t="t" r="r" b="b"/>
                <a:pathLst>
                  <a:path w="2239" h="10376" extrusionOk="0">
                    <a:moveTo>
                      <a:pt x="470" y="0"/>
                    </a:moveTo>
                    <a:cubicBezTo>
                      <a:pt x="390" y="0"/>
                      <a:pt x="318" y="55"/>
                      <a:pt x="298" y="136"/>
                    </a:cubicBezTo>
                    <a:cubicBezTo>
                      <a:pt x="286" y="184"/>
                      <a:pt x="0" y="1494"/>
                      <a:pt x="322" y="2113"/>
                    </a:cubicBezTo>
                    <a:cubicBezTo>
                      <a:pt x="691" y="2863"/>
                      <a:pt x="1358" y="4423"/>
                      <a:pt x="1465" y="5542"/>
                    </a:cubicBezTo>
                    <a:cubicBezTo>
                      <a:pt x="1477" y="6042"/>
                      <a:pt x="1453" y="6530"/>
                      <a:pt x="1381" y="7018"/>
                    </a:cubicBezTo>
                    <a:cubicBezTo>
                      <a:pt x="1227" y="8316"/>
                      <a:pt x="1072" y="9780"/>
                      <a:pt x="1905" y="10352"/>
                    </a:cubicBezTo>
                    <a:cubicBezTo>
                      <a:pt x="1929" y="10364"/>
                      <a:pt x="1965" y="10376"/>
                      <a:pt x="2001" y="10376"/>
                    </a:cubicBezTo>
                    <a:cubicBezTo>
                      <a:pt x="2179" y="10376"/>
                      <a:pt x="2239" y="10161"/>
                      <a:pt x="2096" y="10054"/>
                    </a:cubicBezTo>
                    <a:cubicBezTo>
                      <a:pt x="1441" y="9614"/>
                      <a:pt x="1596" y="8256"/>
                      <a:pt x="1727" y="7066"/>
                    </a:cubicBezTo>
                    <a:cubicBezTo>
                      <a:pt x="1810" y="6554"/>
                      <a:pt x="1834" y="6030"/>
                      <a:pt x="1810" y="5506"/>
                    </a:cubicBezTo>
                    <a:cubicBezTo>
                      <a:pt x="1667" y="4077"/>
                      <a:pt x="739" y="2172"/>
                      <a:pt x="631" y="1958"/>
                    </a:cubicBezTo>
                    <a:cubicBezTo>
                      <a:pt x="417" y="1529"/>
                      <a:pt x="572" y="553"/>
                      <a:pt x="643" y="208"/>
                    </a:cubicBezTo>
                    <a:cubicBezTo>
                      <a:pt x="667" y="113"/>
                      <a:pt x="608" y="17"/>
                      <a:pt x="512" y="5"/>
                    </a:cubicBezTo>
                    <a:cubicBezTo>
                      <a:pt x="498" y="2"/>
                      <a:pt x="484" y="0"/>
                      <a:pt x="47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5" name="Google Shape;2355;p44"/>
              <p:cNvSpPr/>
              <p:nvPr/>
            </p:nvSpPr>
            <p:spPr>
              <a:xfrm>
                <a:off x="4417278" y="1078045"/>
                <a:ext cx="19774" cy="116875"/>
              </a:xfrm>
              <a:custGeom>
                <a:avLst/>
                <a:gdLst/>
                <a:ahLst/>
                <a:cxnLst/>
                <a:rect l="l" t="t" r="r" b="b"/>
                <a:pathLst>
                  <a:path w="1608" h="9504" extrusionOk="0">
                    <a:moveTo>
                      <a:pt x="1164" y="1"/>
                    </a:moveTo>
                    <a:cubicBezTo>
                      <a:pt x="1158" y="1"/>
                      <a:pt x="1151" y="1"/>
                      <a:pt x="1144" y="2"/>
                    </a:cubicBezTo>
                    <a:cubicBezTo>
                      <a:pt x="1048" y="14"/>
                      <a:pt x="977" y="97"/>
                      <a:pt x="1001" y="204"/>
                    </a:cubicBezTo>
                    <a:cubicBezTo>
                      <a:pt x="1001" y="216"/>
                      <a:pt x="1251" y="2205"/>
                      <a:pt x="1001" y="3026"/>
                    </a:cubicBezTo>
                    <a:cubicBezTo>
                      <a:pt x="929" y="3229"/>
                      <a:pt x="846" y="3479"/>
                      <a:pt x="751" y="3729"/>
                    </a:cubicBezTo>
                    <a:cubicBezTo>
                      <a:pt x="417" y="4598"/>
                      <a:pt x="1" y="5681"/>
                      <a:pt x="144" y="6693"/>
                    </a:cubicBezTo>
                    <a:cubicBezTo>
                      <a:pt x="191" y="7074"/>
                      <a:pt x="274" y="7455"/>
                      <a:pt x="370" y="7824"/>
                    </a:cubicBezTo>
                    <a:cubicBezTo>
                      <a:pt x="513" y="8360"/>
                      <a:pt x="608" y="8753"/>
                      <a:pt x="465" y="9289"/>
                    </a:cubicBezTo>
                    <a:cubicBezTo>
                      <a:pt x="429" y="9384"/>
                      <a:pt x="489" y="9479"/>
                      <a:pt x="584" y="9503"/>
                    </a:cubicBezTo>
                    <a:lnTo>
                      <a:pt x="632" y="9503"/>
                    </a:lnTo>
                    <a:cubicBezTo>
                      <a:pt x="715" y="9503"/>
                      <a:pt x="786" y="9444"/>
                      <a:pt x="798" y="9372"/>
                    </a:cubicBezTo>
                    <a:cubicBezTo>
                      <a:pt x="965" y="8753"/>
                      <a:pt x="858" y="8301"/>
                      <a:pt x="715" y="7729"/>
                    </a:cubicBezTo>
                    <a:cubicBezTo>
                      <a:pt x="620" y="7372"/>
                      <a:pt x="548" y="7003"/>
                      <a:pt x="489" y="6634"/>
                    </a:cubicBezTo>
                    <a:cubicBezTo>
                      <a:pt x="370" y="5717"/>
                      <a:pt x="763" y="4681"/>
                      <a:pt x="1072" y="3848"/>
                    </a:cubicBezTo>
                    <a:cubicBezTo>
                      <a:pt x="1179" y="3586"/>
                      <a:pt x="1275" y="3336"/>
                      <a:pt x="1334" y="3121"/>
                    </a:cubicBezTo>
                    <a:cubicBezTo>
                      <a:pt x="1608" y="2228"/>
                      <a:pt x="1358" y="228"/>
                      <a:pt x="1334" y="145"/>
                    </a:cubicBezTo>
                    <a:cubicBezTo>
                      <a:pt x="1323" y="68"/>
                      <a:pt x="1251" y="1"/>
                      <a:pt x="1164"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2356;p44"/>
              <p:cNvSpPr/>
              <p:nvPr/>
            </p:nvSpPr>
            <p:spPr>
              <a:xfrm>
                <a:off x="4704548" y="826807"/>
                <a:ext cx="54183" cy="87570"/>
              </a:xfrm>
              <a:custGeom>
                <a:avLst/>
                <a:gdLst/>
                <a:ahLst/>
                <a:cxnLst/>
                <a:rect l="l" t="t" r="r" b="b"/>
                <a:pathLst>
                  <a:path w="4406" h="7121" extrusionOk="0">
                    <a:moveTo>
                      <a:pt x="4406" y="1"/>
                    </a:moveTo>
                    <a:lnTo>
                      <a:pt x="4406" y="1"/>
                    </a:lnTo>
                    <a:cubicBezTo>
                      <a:pt x="3025" y="1894"/>
                      <a:pt x="1620" y="3775"/>
                      <a:pt x="370" y="5764"/>
                    </a:cubicBezTo>
                    <a:cubicBezTo>
                      <a:pt x="239" y="5966"/>
                      <a:pt x="120" y="6168"/>
                      <a:pt x="1" y="6383"/>
                    </a:cubicBezTo>
                    <a:cubicBezTo>
                      <a:pt x="501" y="6609"/>
                      <a:pt x="1001" y="6859"/>
                      <a:pt x="1489" y="7121"/>
                    </a:cubicBezTo>
                    <a:cubicBezTo>
                      <a:pt x="1894" y="6252"/>
                      <a:pt x="2275" y="5359"/>
                      <a:pt x="2644" y="4466"/>
                    </a:cubicBezTo>
                    <a:cubicBezTo>
                      <a:pt x="3263" y="2989"/>
                      <a:pt x="3835" y="1489"/>
                      <a:pt x="440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7" name="Google Shape;2357;p44"/>
              <p:cNvSpPr/>
              <p:nvPr/>
            </p:nvSpPr>
            <p:spPr>
              <a:xfrm>
                <a:off x="4653895" y="668538"/>
                <a:ext cx="87128" cy="225930"/>
              </a:xfrm>
              <a:custGeom>
                <a:avLst/>
                <a:gdLst/>
                <a:ahLst/>
                <a:cxnLst/>
                <a:rect l="l" t="t" r="r" b="b"/>
                <a:pathLst>
                  <a:path w="7085" h="18372" extrusionOk="0">
                    <a:moveTo>
                      <a:pt x="7084" y="0"/>
                    </a:moveTo>
                    <a:lnTo>
                      <a:pt x="7084" y="0"/>
                    </a:lnTo>
                    <a:cubicBezTo>
                      <a:pt x="6656" y="810"/>
                      <a:pt x="6227" y="1620"/>
                      <a:pt x="5834" y="2441"/>
                    </a:cubicBezTo>
                    <a:cubicBezTo>
                      <a:pt x="5417" y="3310"/>
                      <a:pt x="5036" y="4191"/>
                      <a:pt x="4679" y="5084"/>
                    </a:cubicBezTo>
                    <a:cubicBezTo>
                      <a:pt x="3965" y="6823"/>
                      <a:pt x="3322" y="8597"/>
                      <a:pt x="2679" y="10359"/>
                    </a:cubicBezTo>
                    <a:cubicBezTo>
                      <a:pt x="2036" y="12097"/>
                      <a:pt x="1346" y="13812"/>
                      <a:pt x="738" y="15562"/>
                    </a:cubicBezTo>
                    <a:cubicBezTo>
                      <a:pt x="488" y="16300"/>
                      <a:pt x="238" y="17038"/>
                      <a:pt x="0" y="17776"/>
                    </a:cubicBezTo>
                    <a:cubicBezTo>
                      <a:pt x="655" y="17943"/>
                      <a:pt x="1298" y="18145"/>
                      <a:pt x="1929" y="18372"/>
                    </a:cubicBezTo>
                    <a:cubicBezTo>
                      <a:pt x="2274" y="17622"/>
                      <a:pt x="2620" y="16883"/>
                      <a:pt x="2953" y="16133"/>
                    </a:cubicBezTo>
                    <a:cubicBezTo>
                      <a:pt x="3751" y="14371"/>
                      <a:pt x="4417" y="12549"/>
                      <a:pt x="4965" y="10692"/>
                    </a:cubicBezTo>
                    <a:cubicBezTo>
                      <a:pt x="5453" y="8882"/>
                      <a:pt x="5858" y="7049"/>
                      <a:pt x="6168" y="5203"/>
                    </a:cubicBezTo>
                    <a:cubicBezTo>
                      <a:pt x="6310" y="4334"/>
                      <a:pt x="6465" y="3465"/>
                      <a:pt x="6608" y="2596"/>
                    </a:cubicBezTo>
                    <a:cubicBezTo>
                      <a:pt x="6763" y="1727"/>
                      <a:pt x="6906" y="869"/>
                      <a:pt x="708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8" name="Google Shape;2358;p44"/>
              <p:cNvSpPr/>
              <p:nvPr/>
            </p:nvSpPr>
            <p:spPr>
              <a:xfrm>
                <a:off x="4597080" y="799433"/>
                <a:ext cx="27682" cy="80684"/>
              </a:xfrm>
              <a:custGeom>
                <a:avLst/>
                <a:gdLst/>
                <a:ahLst/>
                <a:cxnLst/>
                <a:rect l="l" t="t" r="r" b="b"/>
                <a:pathLst>
                  <a:path w="2251" h="6561" extrusionOk="0">
                    <a:moveTo>
                      <a:pt x="2251" y="0"/>
                    </a:moveTo>
                    <a:lnTo>
                      <a:pt x="2251" y="0"/>
                    </a:lnTo>
                    <a:cubicBezTo>
                      <a:pt x="1453" y="2108"/>
                      <a:pt x="632" y="4191"/>
                      <a:pt x="1" y="6346"/>
                    </a:cubicBezTo>
                    <a:cubicBezTo>
                      <a:pt x="632" y="6394"/>
                      <a:pt x="1263" y="6466"/>
                      <a:pt x="1894" y="6561"/>
                    </a:cubicBezTo>
                    <a:cubicBezTo>
                      <a:pt x="1953" y="5882"/>
                      <a:pt x="2001" y="5203"/>
                      <a:pt x="2036" y="4525"/>
                    </a:cubicBezTo>
                    <a:cubicBezTo>
                      <a:pt x="2132" y="3025"/>
                      <a:pt x="2179" y="1513"/>
                      <a:pt x="225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9" name="Google Shape;2359;p44"/>
              <p:cNvSpPr/>
              <p:nvPr/>
            </p:nvSpPr>
            <p:spPr>
              <a:xfrm>
                <a:off x="4175399" y="1216134"/>
                <a:ext cx="2792" cy="455"/>
              </a:xfrm>
              <a:custGeom>
                <a:avLst/>
                <a:gdLst/>
                <a:ahLst/>
                <a:cxnLst/>
                <a:rect l="l" t="t" r="r" b="b"/>
                <a:pathLst>
                  <a:path w="227" h="37" extrusionOk="0">
                    <a:moveTo>
                      <a:pt x="1" y="1"/>
                    </a:moveTo>
                    <a:lnTo>
                      <a:pt x="227" y="36"/>
                    </a:lnTo>
                    <a:lnTo>
                      <a:pt x="84" y="12"/>
                    </a:ln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0" name="Google Shape;2360;p44"/>
              <p:cNvSpPr/>
              <p:nvPr/>
            </p:nvSpPr>
            <p:spPr>
              <a:xfrm>
                <a:off x="4346420" y="857994"/>
                <a:ext cx="60036" cy="81139"/>
              </a:xfrm>
              <a:custGeom>
                <a:avLst/>
                <a:gdLst/>
                <a:ahLst/>
                <a:cxnLst/>
                <a:rect l="l" t="t" r="r" b="b"/>
                <a:pathLst>
                  <a:path w="4882" h="6598" extrusionOk="0">
                    <a:moveTo>
                      <a:pt x="0" y="1"/>
                    </a:moveTo>
                    <a:lnTo>
                      <a:pt x="0" y="1"/>
                    </a:lnTo>
                    <a:cubicBezTo>
                      <a:pt x="857" y="2037"/>
                      <a:pt x="1643" y="4097"/>
                      <a:pt x="2643" y="6073"/>
                    </a:cubicBezTo>
                    <a:cubicBezTo>
                      <a:pt x="2738" y="6252"/>
                      <a:pt x="2834" y="6430"/>
                      <a:pt x="2929" y="6597"/>
                    </a:cubicBezTo>
                    <a:cubicBezTo>
                      <a:pt x="3560" y="6133"/>
                      <a:pt x="4215" y="5692"/>
                      <a:pt x="4882" y="5287"/>
                    </a:cubicBezTo>
                    <a:cubicBezTo>
                      <a:pt x="4584" y="4871"/>
                      <a:pt x="4274" y="4466"/>
                      <a:pt x="3953" y="4061"/>
                    </a:cubicBezTo>
                    <a:cubicBezTo>
                      <a:pt x="2750" y="2597"/>
                      <a:pt x="1429" y="1239"/>
                      <a:pt x="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1" name="Google Shape;2361;p44"/>
              <p:cNvSpPr/>
              <p:nvPr/>
            </p:nvSpPr>
            <p:spPr>
              <a:xfrm>
                <a:off x="4760194" y="757560"/>
                <a:ext cx="159314" cy="198260"/>
              </a:xfrm>
              <a:custGeom>
                <a:avLst/>
                <a:gdLst/>
                <a:ahLst/>
                <a:cxnLst/>
                <a:rect l="l" t="t" r="r" b="b"/>
                <a:pathLst>
                  <a:path w="12955" h="16122" extrusionOk="0">
                    <a:moveTo>
                      <a:pt x="12954" y="0"/>
                    </a:moveTo>
                    <a:cubicBezTo>
                      <a:pt x="12442" y="488"/>
                      <a:pt x="11906" y="965"/>
                      <a:pt x="11371" y="1453"/>
                    </a:cubicBezTo>
                    <a:cubicBezTo>
                      <a:pt x="10847" y="1941"/>
                      <a:pt x="10335" y="2429"/>
                      <a:pt x="9811" y="2941"/>
                    </a:cubicBezTo>
                    <a:cubicBezTo>
                      <a:pt x="8787" y="3953"/>
                      <a:pt x="7811" y="5001"/>
                      <a:pt x="6846" y="6084"/>
                    </a:cubicBezTo>
                    <a:cubicBezTo>
                      <a:pt x="5894" y="7156"/>
                      <a:pt x="4953" y="8263"/>
                      <a:pt x="4024" y="9382"/>
                    </a:cubicBezTo>
                    <a:cubicBezTo>
                      <a:pt x="3024" y="10573"/>
                      <a:pt x="2060" y="11787"/>
                      <a:pt x="1155" y="13050"/>
                    </a:cubicBezTo>
                    <a:cubicBezTo>
                      <a:pt x="762" y="13585"/>
                      <a:pt x="369" y="14133"/>
                      <a:pt x="0" y="14681"/>
                    </a:cubicBezTo>
                    <a:cubicBezTo>
                      <a:pt x="619" y="15133"/>
                      <a:pt x="1215" y="15609"/>
                      <a:pt x="1798" y="16121"/>
                    </a:cubicBezTo>
                    <a:cubicBezTo>
                      <a:pt x="2227" y="15681"/>
                      <a:pt x="2655" y="15216"/>
                      <a:pt x="3084" y="14752"/>
                    </a:cubicBezTo>
                    <a:cubicBezTo>
                      <a:pt x="4108" y="13585"/>
                      <a:pt x="5084" y="12371"/>
                      <a:pt x="5989" y="11109"/>
                    </a:cubicBezTo>
                    <a:cubicBezTo>
                      <a:pt x="7692" y="8775"/>
                      <a:pt x="9311" y="6382"/>
                      <a:pt x="10775" y="3894"/>
                    </a:cubicBezTo>
                    <a:cubicBezTo>
                      <a:pt x="11156" y="3251"/>
                      <a:pt x="11525" y="2596"/>
                      <a:pt x="11883" y="1941"/>
                    </a:cubicBezTo>
                    <a:cubicBezTo>
                      <a:pt x="12240" y="1298"/>
                      <a:pt x="12585" y="631"/>
                      <a:pt x="1295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2" name="Google Shape;2362;p44"/>
              <p:cNvSpPr/>
              <p:nvPr/>
            </p:nvSpPr>
            <p:spPr>
              <a:xfrm>
                <a:off x="4541594" y="635593"/>
                <a:ext cx="34999" cy="241744"/>
              </a:xfrm>
              <a:custGeom>
                <a:avLst/>
                <a:gdLst/>
                <a:ahLst/>
                <a:cxnLst/>
                <a:rect l="l" t="t" r="r" b="b"/>
                <a:pathLst>
                  <a:path w="2846" h="19658" extrusionOk="0">
                    <a:moveTo>
                      <a:pt x="1012" y="0"/>
                    </a:moveTo>
                    <a:cubicBezTo>
                      <a:pt x="869" y="1001"/>
                      <a:pt x="691" y="1989"/>
                      <a:pt x="548" y="2989"/>
                    </a:cubicBezTo>
                    <a:cubicBezTo>
                      <a:pt x="405" y="4049"/>
                      <a:pt x="298" y="5108"/>
                      <a:pt x="214" y="6180"/>
                    </a:cubicBezTo>
                    <a:cubicBezTo>
                      <a:pt x="131" y="7216"/>
                      <a:pt x="71" y="8251"/>
                      <a:pt x="48" y="9299"/>
                    </a:cubicBezTo>
                    <a:cubicBezTo>
                      <a:pt x="24" y="10347"/>
                      <a:pt x="0" y="11383"/>
                      <a:pt x="48" y="12431"/>
                    </a:cubicBezTo>
                    <a:cubicBezTo>
                      <a:pt x="95" y="13466"/>
                      <a:pt x="119" y="14502"/>
                      <a:pt x="191" y="15550"/>
                    </a:cubicBezTo>
                    <a:cubicBezTo>
                      <a:pt x="262" y="16586"/>
                      <a:pt x="369" y="17634"/>
                      <a:pt x="476" y="18669"/>
                    </a:cubicBezTo>
                    <a:cubicBezTo>
                      <a:pt x="500" y="19003"/>
                      <a:pt x="536" y="19336"/>
                      <a:pt x="572" y="19658"/>
                    </a:cubicBezTo>
                    <a:cubicBezTo>
                      <a:pt x="1203" y="19610"/>
                      <a:pt x="1834" y="19586"/>
                      <a:pt x="2477" y="19586"/>
                    </a:cubicBezTo>
                    <a:lnTo>
                      <a:pt x="2727" y="19586"/>
                    </a:lnTo>
                    <a:cubicBezTo>
                      <a:pt x="2738" y="19467"/>
                      <a:pt x="2750" y="19336"/>
                      <a:pt x="2750" y="19217"/>
                    </a:cubicBezTo>
                    <a:cubicBezTo>
                      <a:pt x="2810" y="18169"/>
                      <a:pt x="2846" y="17133"/>
                      <a:pt x="2846" y="16086"/>
                    </a:cubicBezTo>
                    <a:cubicBezTo>
                      <a:pt x="2846" y="15050"/>
                      <a:pt x="2798" y="14002"/>
                      <a:pt x="2750" y="12966"/>
                    </a:cubicBezTo>
                    <a:cubicBezTo>
                      <a:pt x="2655" y="10811"/>
                      <a:pt x="2393" y="8668"/>
                      <a:pt x="2084" y="6537"/>
                    </a:cubicBezTo>
                    <a:cubicBezTo>
                      <a:pt x="1929" y="5442"/>
                      <a:pt x="1762" y="4358"/>
                      <a:pt x="1572" y="3275"/>
                    </a:cubicBezTo>
                    <a:cubicBezTo>
                      <a:pt x="1381" y="2191"/>
                      <a:pt x="1167" y="1096"/>
                      <a:pt x="101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3" name="Google Shape;2363;p44"/>
              <p:cNvSpPr/>
              <p:nvPr/>
            </p:nvSpPr>
            <p:spPr>
              <a:xfrm>
                <a:off x="4271307" y="1404421"/>
                <a:ext cx="74978" cy="68251"/>
              </a:xfrm>
              <a:custGeom>
                <a:avLst/>
                <a:gdLst/>
                <a:ahLst/>
                <a:cxnLst/>
                <a:rect l="l" t="t" r="r" b="b"/>
                <a:pathLst>
                  <a:path w="6097" h="5550" extrusionOk="0">
                    <a:moveTo>
                      <a:pt x="5013" y="1"/>
                    </a:moveTo>
                    <a:cubicBezTo>
                      <a:pt x="4263" y="703"/>
                      <a:pt x="3536" y="1430"/>
                      <a:pt x="2846" y="2180"/>
                    </a:cubicBezTo>
                    <a:cubicBezTo>
                      <a:pt x="1846" y="3263"/>
                      <a:pt x="905" y="4394"/>
                      <a:pt x="0" y="5549"/>
                    </a:cubicBezTo>
                    <a:cubicBezTo>
                      <a:pt x="1869" y="4299"/>
                      <a:pt x="3751" y="3049"/>
                      <a:pt x="5513" y="1644"/>
                    </a:cubicBezTo>
                    <a:cubicBezTo>
                      <a:pt x="5715" y="1477"/>
                      <a:pt x="5906" y="1323"/>
                      <a:pt x="6096" y="1156"/>
                    </a:cubicBezTo>
                    <a:cubicBezTo>
                      <a:pt x="5727" y="787"/>
                      <a:pt x="5370" y="394"/>
                      <a:pt x="501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4" name="Google Shape;2364;p44"/>
              <p:cNvSpPr/>
              <p:nvPr/>
            </p:nvSpPr>
            <p:spPr>
              <a:xfrm>
                <a:off x="4819493" y="1372804"/>
                <a:ext cx="96498" cy="80389"/>
              </a:xfrm>
              <a:custGeom>
                <a:avLst/>
                <a:gdLst/>
                <a:ahLst/>
                <a:cxnLst/>
                <a:rect l="l" t="t" r="r" b="b"/>
                <a:pathLst>
                  <a:path w="7847" h="6537" extrusionOk="0">
                    <a:moveTo>
                      <a:pt x="1310" y="0"/>
                    </a:moveTo>
                    <a:cubicBezTo>
                      <a:pt x="893" y="607"/>
                      <a:pt x="464" y="1191"/>
                      <a:pt x="0" y="1762"/>
                    </a:cubicBezTo>
                    <a:cubicBezTo>
                      <a:pt x="429" y="2108"/>
                      <a:pt x="869" y="2441"/>
                      <a:pt x="1322" y="2762"/>
                    </a:cubicBezTo>
                    <a:cubicBezTo>
                      <a:pt x="2286" y="3465"/>
                      <a:pt x="3286" y="4132"/>
                      <a:pt x="4322" y="4739"/>
                    </a:cubicBezTo>
                    <a:cubicBezTo>
                      <a:pt x="5358" y="5346"/>
                      <a:pt x="6441" y="5870"/>
                      <a:pt x="7525" y="6382"/>
                    </a:cubicBezTo>
                    <a:lnTo>
                      <a:pt x="7846" y="6537"/>
                    </a:lnTo>
                    <a:cubicBezTo>
                      <a:pt x="7453" y="6096"/>
                      <a:pt x="7084" y="5644"/>
                      <a:pt x="6703" y="5191"/>
                    </a:cubicBezTo>
                    <a:cubicBezTo>
                      <a:pt x="6322" y="4751"/>
                      <a:pt x="5929" y="4310"/>
                      <a:pt x="5537" y="3894"/>
                    </a:cubicBezTo>
                    <a:cubicBezTo>
                      <a:pt x="4667" y="2977"/>
                      <a:pt x="3762" y="2108"/>
                      <a:pt x="2822" y="1274"/>
                    </a:cubicBezTo>
                    <a:cubicBezTo>
                      <a:pt x="2322" y="834"/>
                      <a:pt x="1822" y="405"/>
                      <a:pt x="131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5" name="Google Shape;2365;p44"/>
              <p:cNvSpPr/>
              <p:nvPr/>
            </p:nvSpPr>
            <p:spPr>
              <a:xfrm>
                <a:off x="4797812" y="916567"/>
                <a:ext cx="75125" cy="68239"/>
              </a:xfrm>
              <a:custGeom>
                <a:avLst/>
                <a:gdLst/>
                <a:ahLst/>
                <a:cxnLst/>
                <a:rect l="l" t="t" r="r" b="b"/>
                <a:pathLst>
                  <a:path w="6109" h="5549" extrusionOk="0">
                    <a:moveTo>
                      <a:pt x="6109" y="0"/>
                    </a:moveTo>
                    <a:lnTo>
                      <a:pt x="6109" y="0"/>
                    </a:lnTo>
                    <a:cubicBezTo>
                      <a:pt x="4228" y="1239"/>
                      <a:pt x="2347" y="2489"/>
                      <a:pt x="584" y="3906"/>
                    </a:cubicBezTo>
                    <a:cubicBezTo>
                      <a:pt x="394" y="4060"/>
                      <a:pt x="191" y="4227"/>
                      <a:pt x="1" y="4382"/>
                    </a:cubicBezTo>
                    <a:cubicBezTo>
                      <a:pt x="382" y="4763"/>
                      <a:pt x="739" y="5144"/>
                      <a:pt x="1084" y="5549"/>
                    </a:cubicBezTo>
                    <a:cubicBezTo>
                      <a:pt x="1835" y="4846"/>
                      <a:pt x="2561" y="4120"/>
                      <a:pt x="3263" y="3370"/>
                    </a:cubicBezTo>
                    <a:cubicBezTo>
                      <a:pt x="4263" y="2286"/>
                      <a:pt x="5204" y="1155"/>
                      <a:pt x="6109"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6" name="Google Shape;2366;p44"/>
              <p:cNvSpPr/>
              <p:nvPr/>
            </p:nvSpPr>
            <p:spPr>
              <a:xfrm>
                <a:off x="4737788" y="1449958"/>
                <a:ext cx="60036" cy="81274"/>
              </a:xfrm>
              <a:custGeom>
                <a:avLst/>
                <a:gdLst/>
                <a:ahLst/>
                <a:cxnLst/>
                <a:rect l="l" t="t" r="r" b="b"/>
                <a:pathLst>
                  <a:path w="4882" h="6609" extrusionOk="0">
                    <a:moveTo>
                      <a:pt x="1953" y="1"/>
                    </a:moveTo>
                    <a:cubicBezTo>
                      <a:pt x="1322" y="465"/>
                      <a:pt x="667" y="906"/>
                      <a:pt x="0" y="1322"/>
                    </a:cubicBezTo>
                    <a:cubicBezTo>
                      <a:pt x="298" y="1739"/>
                      <a:pt x="608" y="2144"/>
                      <a:pt x="917" y="2549"/>
                    </a:cubicBezTo>
                    <a:cubicBezTo>
                      <a:pt x="2120" y="4013"/>
                      <a:pt x="3441" y="5371"/>
                      <a:pt x="4882" y="6609"/>
                    </a:cubicBezTo>
                    <a:cubicBezTo>
                      <a:pt x="4013" y="4573"/>
                      <a:pt x="3239" y="2501"/>
                      <a:pt x="2227" y="537"/>
                    </a:cubicBezTo>
                    <a:cubicBezTo>
                      <a:pt x="2144" y="358"/>
                      <a:pt x="2048" y="179"/>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7" name="Google Shape;2367;p44"/>
              <p:cNvSpPr/>
              <p:nvPr/>
            </p:nvSpPr>
            <p:spPr>
              <a:xfrm>
                <a:off x="4861513" y="1036037"/>
                <a:ext cx="95330" cy="47751"/>
              </a:xfrm>
              <a:custGeom>
                <a:avLst/>
                <a:gdLst/>
                <a:ahLst/>
                <a:cxnLst/>
                <a:rect l="l" t="t" r="r" b="b"/>
                <a:pathLst>
                  <a:path w="7752" h="3883" extrusionOk="0">
                    <a:moveTo>
                      <a:pt x="7751" y="1"/>
                    </a:moveTo>
                    <a:lnTo>
                      <a:pt x="7751" y="1"/>
                    </a:lnTo>
                    <a:cubicBezTo>
                      <a:pt x="5441" y="430"/>
                      <a:pt x="3179" y="1037"/>
                      <a:pt x="965" y="1811"/>
                    </a:cubicBezTo>
                    <a:cubicBezTo>
                      <a:pt x="643" y="1918"/>
                      <a:pt x="322" y="2037"/>
                      <a:pt x="0" y="2156"/>
                    </a:cubicBezTo>
                    <a:cubicBezTo>
                      <a:pt x="262" y="2727"/>
                      <a:pt x="500" y="3299"/>
                      <a:pt x="715" y="3882"/>
                    </a:cubicBezTo>
                    <a:cubicBezTo>
                      <a:pt x="1036" y="3739"/>
                      <a:pt x="1358" y="3585"/>
                      <a:pt x="1679" y="3418"/>
                    </a:cubicBezTo>
                    <a:cubicBezTo>
                      <a:pt x="2727" y="2882"/>
                      <a:pt x="3763" y="2311"/>
                      <a:pt x="4787" y="1727"/>
                    </a:cubicBezTo>
                    <a:cubicBezTo>
                      <a:pt x="5775" y="1156"/>
                      <a:pt x="6763" y="584"/>
                      <a:pt x="775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8" name="Google Shape;2368;p44"/>
              <p:cNvSpPr/>
              <p:nvPr/>
            </p:nvSpPr>
            <p:spPr>
              <a:xfrm>
                <a:off x="4881275" y="1069424"/>
                <a:ext cx="240576" cy="70735"/>
              </a:xfrm>
              <a:custGeom>
                <a:avLst/>
                <a:gdLst/>
                <a:ahLst/>
                <a:cxnLst/>
                <a:rect l="l" t="t" r="r" b="b"/>
                <a:pathLst>
                  <a:path w="19563" h="5752" extrusionOk="0">
                    <a:moveTo>
                      <a:pt x="19563" y="1"/>
                    </a:moveTo>
                    <a:lnTo>
                      <a:pt x="19563" y="1"/>
                    </a:lnTo>
                    <a:cubicBezTo>
                      <a:pt x="19122" y="36"/>
                      <a:pt x="18670" y="96"/>
                      <a:pt x="18229" y="143"/>
                    </a:cubicBezTo>
                    <a:cubicBezTo>
                      <a:pt x="17777" y="203"/>
                      <a:pt x="17288" y="251"/>
                      <a:pt x="16824" y="298"/>
                    </a:cubicBezTo>
                    <a:cubicBezTo>
                      <a:pt x="15895" y="405"/>
                      <a:pt x="14967" y="548"/>
                      <a:pt x="14038" y="703"/>
                    </a:cubicBezTo>
                    <a:cubicBezTo>
                      <a:pt x="12204" y="1024"/>
                      <a:pt x="10371" y="1417"/>
                      <a:pt x="8549" y="1834"/>
                    </a:cubicBezTo>
                    <a:cubicBezTo>
                      <a:pt x="6739" y="2227"/>
                      <a:pt x="4954" y="2644"/>
                      <a:pt x="3180" y="3144"/>
                    </a:cubicBezTo>
                    <a:cubicBezTo>
                      <a:pt x="2120" y="3441"/>
                      <a:pt x="1060" y="3751"/>
                      <a:pt x="1" y="4061"/>
                    </a:cubicBezTo>
                    <a:cubicBezTo>
                      <a:pt x="132" y="4620"/>
                      <a:pt x="251" y="5180"/>
                      <a:pt x="346" y="5751"/>
                    </a:cubicBezTo>
                    <a:cubicBezTo>
                      <a:pt x="870" y="5692"/>
                      <a:pt x="1405" y="5632"/>
                      <a:pt x="1929" y="5561"/>
                    </a:cubicBezTo>
                    <a:cubicBezTo>
                      <a:pt x="2846" y="5430"/>
                      <a:pt x="3751" y="5311"/>
                      <a:pt x="4656" y="5144"/>
                    </a:cubicBezTo>
                    <a:cubicBezTo>
                      <a:pt x="5561" y="4977"/>
                      <a:pt x="6454" y="4775"/>
                      <a:pt x="7335" y="4537"/>
                    </a:cubicBezTo>
                    <a:cubicBezTo>
                      <a:pt x="9145" y="4037"/>
                      <a:pt x="10907" y="3430"/>
                      <a:pt x="12669" y="2775"/>
                    </a:cubicBezTo>
                    <a:cubicBezTo>
                      <a:pt x="13740" y="2382"/>
                      <a:pt x="14812" y="1965"/>
                      <a:pt x="15872" y="1536"/>
                    </a:cubicBezTo>
                    <a:cubicBezTo>
                      <a:pt x="16384" y="1322"/>
                      <a:pt x="16884" y="1108"/>
                      <a:pt x="17384" y="894"/>
                    </a:cubicBezTo>
                    <a:cubicBezTo>
                      <a:pt x="17896" y="679"/>
                      <a:pt x="18396" y="453"/>
                      <a:pt x="18908" y="262"/>
                    </a:cubicBezTo>
                    <a:lnTo>
                      <a:pt x="18908" y="262"/>
                    </a:lnTo>
                    <a:lnTo>
                      <a:pt x="18884" y="274"/>
                    </a:lnTo>
                    <a:cubicBezTo>
                      <a:pt x="19110" y="191"/>
                      <a:pt x="19336" y="96"/>
                      <a:pt x="1956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9" name="Google Shape;2369;p44"/>
              <p:cNvSpPr/>
              <p:nvPr/>
            </p:nvSpPr>
            <p:spPr>
              <a:xfrm>
                <a:off x="4888888" y="1165615"/>
                <a:ext cx="141889" cy="35860"/>
              </a:xfrm>
              <a:custGeom>
                <a:avLst/>
                <a:gdLst/>
                <a:ahLst/>
                <a:cxnLst/>
                <a:rect l="l" t="t" r="r" b="b"/>
                <a:pathLst>
                  <a:path w="11538" h="2916" extrusionOk="0">
                    <a:moveTo>
                      <a:pt x="953" y="1"/>
                    </a:moveTo>
                    <a:cubicBezTo>
                      <a:pt x="632" y="13"/>
                      <a:pt x="322" y="37"/>
                      <a:pt x="1" y="60"/>
                    </a:cubicBezTo>
                    <a:cubicBezTo>
                      <a:pt x="72" y="811"/>
                      <a:pt x="108" y="1573"/>
                      <a:pt x="108" y="2346"/>
                    </a:cubicBezTo>
                    <a:lnTo>
                      <a:pt x="108" y="2847"/>
                    </a:lnTo>
                    <a:cubicBezTo>
                      <a:pt x="429" y="2882"/>
                      <a:pt x="739" y="2894"/>
                      <a:pt x="1060" y="2906"/>
                    </a:cubicBezTo>
                    <a:cubicBezTo>
                      <a:pt x="1233" y="2912"/>
                      <a:pt x="1404" y="2915"/>
                      <a:pt x="1575" y="2915"/>
                    </a:cubicBezTo>
                    <a:cubicBezTo>
                      <a:pt x="2066" y="2915"/>
                      <a:pt x="2554" y="2891"/>
                      <a:pt x="3049" y="2847"/>
                    </a:cubicBezTo>
                    <a:cubicBezTo>
                      <a:pt x="4430" y="2727"/>
                      <a:pt x="5811" y="2525"/>
                      <a:pt x="7168" y="2287"/>
                    </a:cubicBezTo>
                    <a:cubicBezTo>
                      <a:pt x="8645" y="2037"/>
                      <a:pt x="10097" y="1727"/>
                      <a:pt x="11538" y="1346"/>
                    </a:cubicBezTo>
                    <a:cubicBezTo>
                      <a:pt x="10097" y="1168"/>
                      <a:pt x="8657" y="953"/>
                      <a:pt x="7216" y="727"/>
                    </a:cubicBezTo>
                    <a:cubicBezTo>
                      <a:pt x="7156" y="715"/>
                      <a:pt x="7085" y="703"/>
                      <a:pt x="7025" y="692"/>
                    </a:cubicBezTo>
                    <a:lnTo>
                      <a:pt x="6811" y="656"/>
                    </a:lnTo>
                    <a:lnTo>
                      <a:pt x="6418" y="596"/>
                    </a:lnTo>
                    <a:lnTo>
                      <a:pt x="4858" y="346"/>
                    </a:lnTo>
                    <a:lnTo>
                      <a:pt x="4858" y="346"/>
                    </a:lnTo>
                    <a:lnTo>
                      <a:pt x="5013" y="370"/>
                    </a:lnTo>
                    <a:cubicBezTo>
                      <a:pt x="3799" y="180"/>
                      <a:pt x="2561" y="1"/>
                      <a:pt x="132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0" name="Google Shape;2370;p44"/>
              <p:cNvSpPr/>
              <p:nvPr/>
            </p:nvSpPr>
            <p:spPr>
              <a:xfrm>
                <a:off x="4965907" y="1172650"/>
                <a:ext cx="2939" cy="455"/>
              </a:xfrm>
              <a:custGeom>
                <a:avLst/>
                <a:gdLst/>
                <a:ahLst/>
                <a:cxnLst/>
                <a:rect l="l" t="t" r="r" b="b"/>
                <a:pathLst>
                  <a:path w="239" h="37" extrusionOk="0">
                    <a:moveTo>
                      <a:pt x="0" y="0"/>
                    </a:moveTo>
                    <a:lnTo>
                      <a:pt x="155" y="24"/>
                    </a:lnTo>
                    <a:lnTo>
                      <a:pt x="238" y="36"/>
                    </a:ln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1" name="Google Shape;2371;p44"/>
              <p:cNvSpPr/>
              <p:nvPr/>
            </p:nvSpPr>
            <p:spPr>
              <a:xfrm>
                <a:off x="4228254" y="936033"/>
                <a:ext cx="96351" cy="80253"/>
              </a:xfrm>
              <a:custGeom>
                <a:avLst/>
                <a:gdLst/>
                <a:ahLst/>
                <a:cxnLst/>
                <a:rect l="l" t="t" r="r" b="b"/>
                <a:pathLst>
                  <a:path w="7835" h="6526" extrusionOk="0">
                    <a:moveTo>
                      <a:pt x="1" y="1"/>
                    </a:moveTo>
                    <a:lnTo>
                      <a:pt x="1" y="1"/>
                    </a:lnTo>
                    <a:cubicBezTo>
                      <a:pt x="394" y="442"/>
                      <a:pt x="751" y="894"/>
                      <a:pt x="1132" y="1334"/>
                    </a:cubicBezTo>
                    <a:cubicBezTo>
                      <a:pt x="1513" y="1787"/>
                      <a:pt x="1906" y="2216"/>
                      <a:pt x="2310" y="2644"/>
                    </a:cubicBezTo>
                    <a:cubicBezTo>
                      <a:pt x="3168" y="3561"/>
                      <a:pt x="4085" y="4430"/>
                      <a:pt x="5025" y="5264"/>
                    </a:cubicBezTo>
                    <a:cubicBezTo>
                      <a:pt x="5513" y="5692"/>
                      <a:pt x="6013" y="6121"/>
                      <a:pt x="6537" y="6526"/>
                    </a:cubicBezTo>
                    <a:cubicBezTo>
                      <a:pt x="6942" y="5918"/>
                      <a:pt x="7383" y="5335"/>
                      <a:pt x="7835" y="4775"/>
                    </a:cubicBezTo>
                    <a:cubicBezTo>
                      <a:pt x="7406" y="4430"/>
                      <a:pt x="6966" y="4097"/>
                      <a:pt x="6525" y="3775"/>
                    </a:cubicBezTo>
                    <a:cubicBezTo>
                      <a:pt x="5561" y="3061"/>
                      <a:pt x="4561" y="2406"/>
                      <a:pt x="3525" y="1799"/>
                    </a:cubicBezTo>
                    <a:cubicBezTo>
                      <a:pt x="2477" y="1180"/>
                      <a:pt x="1406" y="668"/>
                      <a:pt x="310" y="144"/>
                    </a:cubicBez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2" name="Google Shape;2372;p44"/>
              <p:cNvSpPr/>
              <p:nvPr/>
            </p:nvSpPr>
            <p:spPr>
              <a:xfrm>
                <a:off x="4830179" y="883917"/>
                <a:ext cx="209094" cy="147312"/>
              </a:xfrm>
              <a:custGeom>
                <a:avLst/>
                <a:gdLst/>
                <a:ahLst/>
                <a:cxnLst/>
                <a:rect l="l" t="t" r="r" b="b"/>
                <a:pathLst>
                  <a:path w="17003" h="11979" extrusionOk="0">
                    <a:moveTo>
                      <a:pt x="17002" y="0"/>
                    </a:moveTo>
                    <a:cubicBezTo>
                      <a:pt x="15633" y="489"/>
                      <a:pt x="14264" y="977"/>
                      <a:pt x="12930" y="1560"/>
                    </a:cubicBezTo>
                    <a:cubicBezTo>
                      <a:pt x="11609" y="2143"/>
                      <a:pt x="10311" y="2798"/>
                      <a:pt x="9049" y="3525"/>
                    </a:cubicBezTo>
                    <a:cubicBezTo>
                      <a:pt x="7787" y="4239"/>
                      <a:pt x="6561" y="5025"/>
                      <a:pt x="5370" y="5858"/>
                    </a:cubicBezTo>
                    <a:cubicBezTo>
                      <a:pt x="4679" y="6334"/>
                      <a:pt x="4001" y="6823"/>
                      <a:pt x="3346" y="7335"/>
                    </a:cubicBezTo>
                    <a:cubicBezTo>
                      <a:pt x="2774" y="7787"/>
                      <a:pt x="2203" y="8251"/>
                      <a:pt x="1655" y="8728"/>
                    </a:cubicBezTo>
                    <a:cubicBezTo>
                      <a:pt x="1096" y="9192"/>
                      <a:pt x="548" y="9668"/>
                      <a:pt x="0" y="10144"/>
                    </a:cubicBezTo>
                    <a:cubicBezTo>
                      <a:pt x="429" y="10740"/>
                      <a:pt x="834" y="11347"/>
                      <a:pt x="1215" y="11978"/>
                    </a:cubicBezTo>
                    <a:cubicBezTo>
                      <a:pt x="3334" y="10633"/>
                      <a:pt x="5406" y="9216"/>
                      <a:pt x="7394" y="7680"/>
                    </a:cubicBezTo>
                    <a:cubicBezTo>
                      <a:pt x="9680" y="5906"/>
                      <a:pt x="11907" y="4060"/>
                      <a:pt x="14133" y="2227"/>
                    </a:cubicBezTo>
                    <a:cubicBezTo>
                      <a:pt x="15074" y="1465"/>
                      <a:pt x="16014" y="703"/>
                      <a:pt x="17002" y="12"/>
                    </a:cubicBezTo>
                    <a:cubicBezTo>
                      <a:pt x="17002" y="12"/>
                      <a:pt x="17002" y="0"/>
                      <a:pt x="1700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3" name="Google Shape;2373;p44"/>
              <p:cNvSpPr/>
              <p:nvPr/>
            </p:nvSpPr>
            <p:spPr>
              <a:xfrm>
                <a:off x="4869999" y="1285393"/>
                <a:ext cx="135162" cy="56532"/>
              </a:xfrm>
              <a:custGeom>
                <a:avLst/>
                <a:gdLst/>
                <a:ahLst/>
                <a:cxnLst/>
                <a:rect l="l" t="t" r="r" b="b"/>
                <a:pathLst>
                  <a:path w="10991" h="4597" extrusionOk="0">
                    <a:moveTo>
                      <a:pt x="572" y="0"/>
                    </a:moveTo>
                    <a:cubicBezTo>
                      <a:pt x="406" y="572"/>
                      <a:pt x="203" y="1143"/>
                      <a:pt x="1" y="1703"/>
                    </a:cubicBezTo>
                    <a:cubicBezTo>
                      <a:pt x="370" y="1858"/>
                      <a:pt x="739" y="2000"/>
                      <a:pt x="1108" y="2131"/>
                    </a:cubicBezTo>
                    <a:cubicBezTo>
                      <a:pt x="2394" y="2584"/>
                      <a:pt x="3692" y="2989"/>
                      <a:pt x="5013" y="3346"/>
                    </a:cubicBezTo>
                    <a:cubicBezTo>
                      <a:pt x="6978" y="3870"/>
                      <a:pt x="8978" y="4263"/>
                      <a:pt x="10990" y="4596"/>
                    </a:cubicBezTo>
                    <a:cubicBezTo>
                      <a:pt x="9800" y="3953"/>
                      <a:pt x="8597" y="3322"/>
                      <a:pt x="7371" y="2739"/>
                    </a:cubicBezTo>
                    <a:cubicBezTo>
                      <a:pt x="6144" y="2155"/>
                      <a:pt x="4894" y="1608"/>
                      <a:pt x="3632" y="1096"/>
                    </a:cubicBezTo>
                    <a:cubicBezTo>
                      <a:pt x="2620" y="703"/>
                      <a:pt x="1596" y="334"/>
                      <a:pt x="57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4" name="Google Shape;2374;p44"/>
              <p:cNvSpPr/>
              <p:nvPr/>
            </p:nvSpPr>
            <p:spPr>
              <a:xfrm>
                <a:off x="4115080" y="1186853"/>
                <a:ext cx="139392" cy="26513"/>
              </a:xfrm>
              <a:custGeom>
                <a:avLst/>
                <a:gdLst/>
                <a:ahLst/>
                <a:cxnLst/>
                <a:rect l="l" t="t" r="r" b="b"/>
                <a:pathLst>
                  <a:path w="11335" h="2156" extrusionOk="0">
                    <a:moveTo>
                      <a:pt x="10525" y="0"/>
                    </a:moveTo>
                    <a:cubicBezTo>
                      <a:pt x="9989" y="0"/>
                      <a:pt x="9442" y="12"/>
                      <a:pt x="8906" y="36"/>
                    </a:cubicBezTo>
                    <a:cubicBezTo>
                      <a:pt x="7501" y="84"/>
                      <a:pt x="6096" y="179"/>
                      <a:pt x="4691" y="334"/>
                    </a:cubicBezTo>
                    <a:cubicBezTo>
                      <a:pt x="3989" y="417"/>
                      <a:pt x="3298" y="512"/>
                      <a:pt x="2596" y="631"/>
                    </a:cubicBezTo>
                    <a:cubicBezTo>
                      <a:pt x="1893" y="739"/>
                      <a:pt x="1215" y="881"/>
                      <a:pt x="524" y="1000"/>
                    </a:cubicBezTo>
                    <a:lnTo>
                      <a:pt x="536" y="1000"/>
                    </a:lnTo>
                    <a:cubicBezTo>
                      <a:pt x="357" y="1024"/>
                      <a:pt x="179" y="1060"/>
                      <a:pt x="0" y="1084"/>
                    </a:cubicBezTo>
                    <a:cubicBezTo>
                      <a:pt x="1357" y="1227"/>
                      <a:pt x="2703" y="1512"/>
                      <a:pt x="4060" y="1703"/>
                    </a:cubicBezTo>
                    <a:cubicBezTo>
                      <a:pt x="5513" y="1905"/>
                      <a:pt x="6965" y="2060"/>
                      <a:pt x="8430" y="2120"/>
                    </a:cubicBezTo>
                    <a:cubicBezTo>
                      <a:pt x="8918" y="2143"/>
                      <a:pt x="9403" y="2155"/>
                      <a:pt x="9887" y="2155"/>
                    </a:cubicBezTo>
                    <a:cubicBezTo>
                      <a:pt x="10370" y="2155"/>
                      <a:pt x="10853" y="2143"/>
                      <a:pt x="11335" y="2120"/>
                    </a:cubicBezTo>
                    <a:cubicBezTo>
                      <a:pt x="11311" y="1620"/>
                      <a:pt x="11299" y="1131"/>
                      <a:pt x="11299" y="631"/>
                    </a:cubicBezTo>
                    <a:lnTo>
                      <a:pt x="11299" y="12"/>
                    </a:lnTo>
                    <a:cubicBezTo>
                      <a:pt x="11037" y="12"/>
                      <a:pt x="10775" y="0"/>
                      <a:pt x="1052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2375;p44"/>
              <p:cNvSpPr/>
              <p:nvPr/>
            </p:nvSpPr>
            <p:spPr>
              <a:xfrm>
                <a:off x="4519483" y="1509109"/>
                <a:ext cx="27682" cy="80549"/>
              </a:xfrm>
              <a:custGeom>
                <a:avLst/>
                <a:gdLst/>
                <a:ahLst/>
                <a:cxnLst/>
                <a:rect l="l" t="t" r="r" b="b"/>
                <a:pathLst>
                  <a:path w="2251" h="6550" extrusionOk="0">
                    <a:moveTo>
                      <a:pt x="357" y="1"/>
                    </a:moveTo>
                    <a:cubicBezTo>
                      <a:pt x="286" y="680"/>
                      <a:pt x="238" y="1358"/>
                      <a:pt x="203" y="2037"/>
                    </a:cubicBezTo>
                    <a:cubicBezTo>
                      <a:pt x="119" y="3537"/>
                      <a:pt x="60" y="5049"/>
                      <a:pt x="0" y="6549"/>
                    </a:cubicBezTo>
                    <a:cubicBezTo>
                      <a:pt x="786" y="4454"/>
                      <a:pt x="1619" y="2370"/>
                      <a:pt x="2250" y="215"/>
                    </a:cubicBezTo>
                    <a:cubicBezTo>
                      <a:pt x="1608" y="168"/>
                      <a:pt x="977" y="96"/>
                      <a:pt x="3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2376;p44"/>
              <p:cNvSpPr/>
              <p:nvPr/>
            </p:nvSpPr>
            <p:spPr>
              <a:xfrm>
                <a:off x="4567505" y="1511753"/>
                <a:ext cx="35011" cy="241744"/>
              </a:xfrm>
              <a:custGeom>
                <a:avLst/>
                <a:gdLst/>
                <a:ahLst/>
                <a:cxnLst/>
                <a:rect l="l" t="t" r="r" b="b"/>
                <a:pathLst>
                  <a:path w="2847" h="19658" extrusionOk="0">
                    <a:moveTo>
                      <a:pt x="2286" y="0"/>
                    </a:moveTo>
                    <a:cubicBezTo>
                      <a:pt x="1655" y="48"/>
                      <a:pt x="1012" y="72"/>
                      <a:pt x="370" y="72"/>
                    </a:cubicBezTo>
                    <a:lnTo>
                      <a:pt x="120" y="72"/>
                    </a:lnTo>
                    <a:cubicBezTo>
                      <a:pt x="120" y="203"/>
                      <a:pt x="108" y="322"/>
                      <a:pt x="96" y="453"/>
                    </a:cubicBezTo>
                    <a:cubicBezTo>
                      <a:pt x="48" y="1489"/>
                      <a:pt x="12" y="2536"/>
                      <a:pt x="0" y="3572"/>
                    </a:cubicBezTo>
                    <a:cubicBezTo>
                      <a:pt x="0" y="4620"/>
                      <a:pt x="48" y="5656"/>
                      <a:pt x="96" y="6703"/>
                    </a:cubicBezTo>
                    <a:cubicBezTo>
                      <a:pt x="191" y="8858"/>
                      <a:pt x="465" y="11002"/>
                      <a:pt x="774" y="13133"/>
                    </a:cubicBezTo>
                    <a:cubicBezTo>
                      <a:pt x="929" y="14216"/>
                      <a:pt x="1096" y="15312"/>
                      <a:pt x="1286" y="16383"/>
                    </a:cubicBezTo>
                    <a:cubicBezTo>
                      <a:pt x="1465" y="17479"/>
                      <a:pt x="1691" y="18574"/>
                      <a:pt x="1846" y="19657"/>
                    </a:cubicBezTo>
                    <a:cubicBezTo>
                      <a:pt x="1989" y="18657"/>
                      <a:pt x="2167" y="17669"/>
                      <a:pt x="2298" y="16669"/>
                    </a:cubicBezTo>
                    <a:cubicBezTo>
                      <a:pt x="2453" y="15609"/>
                      <a:pt x="2548" y="14550"/>
                      <a:pt x="2644" y="13478"/>
                    </a:cubicBezTo>
                    <a:cubicBezTo>
                      <a:pt x="2727" y="12442"/>
                      <a:pt x="2775" y="11406"/>
                      <a:pt x="2810" y="10359"/>
                    </a:cubicBezTo>
                    <a:cubicBezTo>
                      <a:pt x="2834" y="9311"/>
                      <a:pt x="2846" y="8275"/>
                      <a:pt x="2810" y="7227"/>
                    </a:cubicBezTo>
                    <a:cubicBezTo>
                      <a:pt x="2763" y="6191"/>
                      <a:pt x="2739" y="5156"/>
                      <a:pt x="2667" y="4120"/>
                    </a:cubicBezTo>
                    <a:cubicBezTo>
                      <a:pt x="2596" y="3072"/>
                      <a:pt x="2489" y="2036"/>
                      <a:pt x="2382" y="988"/>
                    </a:cubicBezTo>
                    <a:cubicBezTo>
                      <a:pt x="2346" y="667"/>
                      <a:pt x="2310" y="334"/>
                      <a:pt x="228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44"/>
              <p:cNvSpPr/>
              <p:nvPr/>
            </p:nvSpPr>
            <p:spPr>
              <a:xfrm>
                <a:off x="4385366" y="1474701"/>
                <a:ext cx="54330" cy="87570"/>
              </a:xfrm>
              <a:custGeom>
                <a:avLst/>
                <a:gdLst/>
                <a:ahLst/>
                <a:cxnLst/>
                <a:rect l="l" t="t" r="r" b="b"/>
                <a:pathLst>
                  <a:path w="4418" h="7121" extrusionOk="0">
                    <a:moveTo>
                      <a:pt x="2929" y="1"/>
                    </a:moveTo>
                    <a:cubicBezTo>
                      <a:pt x="2524" y="882"/>
                      <a:pt x="2143" y="1763"/>
                      <a:pt x="1762" y="2656"/>
                    </a:cubicBezTo>
                    <a:cubicBezTo>
                      <a:pt x="1143" y="4132"/>
                      <a:pt x="572" y="5633"/>
                      <a:pt x="0" y="7121"/>
                    </a:cubicBezTo>
                    <a:cubicBezTo>
                      <a:pt x="1381" y="5240"/>
                      <a:pt x="2798" y="3359"/>
                      <a:pt x="4036" y="1370"/>
                    </a:cubicBezTo>
                    <a:cubicBezTo>
                      <a:pt x="4167" y="1168"/>
                      <a:pt x="4298" y="965"/>
                      <a:pt x="4417" y="751"/>
                    </a:cubicBezTo>
                    <a:cubicBezTo>
                      <a:pt x="3917" y="513"/>
                      <a:pt x="3417" y="263"/>
                      <a:pt x="292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44"/>
              <p:cNvSpPr/>
              <p:nvPr/>
            </p:nvSpPr>
            <p:spPr>
              <a:xfrm>
                <a:off x="4637342" y="1500034"/>
                <a:ext cx="34716" cy="95035"/>
              </a:xfrm>
              <a:custGeom>
                <a:avLst/>
                <a:gdLst/>
                <a:ahLst/>
                <a:cxnLst/>
                <a:rect l="l" t="t" r="r" b="b"/>
                <a:pathLst>
                  <a:path w="2823" h="7728" extrusionOk="0">
                    <a:moveTo>
                      <a:pt x="1953" y="1"/>
                    </a:moveTo>
                    <a:cubicBezTo>
                      <a:pt x="1310" y="179"/>
                      <a:pt x="656" y="346"/>
                      <a:pt x="1" y="489"/>
                    </a:cubicBezTo>
                    <a:lnTo>
                      <a:pt x="48" y="656"/>
                    </a:lnTo>
                    <a:cubicBezTo>
                      <a:pt x="834" y="3061"/>
                      <a:pt x="1858" y="5359"/>
                      <a:pt x="2811" y="7692"/>
                    </a:cubicBezTo>
                    <a:lnTo>
                      <a:pt x="2823" y="7728"/>
                    </a:lnTo>
                    <a:cubicBezTo>
                      <a:pt x="2739" y="5216"/>
                      <a:pt x="2465" y="2727"/>
                      <a:pt x="2001" y="251"/>
                    </a:cubicBezTo>
                    <a:cubicBezTo>
                      <a:pt x="1989" y="167"/>
                      <a:pt x="1965" y="84"/>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9" name="Google Shape;2379;p44"/>
              <p:cNvSpPr/>
              <p:nvPr/>
            </p:nvSpPr>
            <p:spPr>
              <a:xfrm>
                <a:off x="4403222" y="1494770"/>
                <a:ext cx="87128" cy="225782"/>
              </a:xfrm>
              <a:custGeom>
                <a:avLst/>
                <a:gdLst/>
                <a:ahLst/>
                <a:cxnLst/>
                <a:rect l="l" t="t" r="r" b="b"/>
                <a:pathLst>
                  <a:path w="7085" h="18360" extrusionOk="0">
                    <a:moveTo>
                      <a:pt x="5156" y="0"/>
                    </a:moveTo>
                    <a:cubicBezTo>
                      <a:pt x="4811" y="750"/>
                      <a:pt x="4465" y="1488"/>
                      <a:pt x="4132" y="2239"/>
                    </a:cubicBezTo>
                    <a:cubicBezTo>
                      <a:pt x="3334" y="4001"/>
                      <a:pt x="2656" y="5810"/>
                      <a:pt x="2120" y="7668"/>
                    </a:cubicBezTo>
                    <a:cubicBezTo>
                      <a:pt x="1632" y="9477"/>
                      <a:pt x="1227" y="11311"/>
                      <a:pt x="917" y="13157"/>
                    </a:cubicBezTo>
                    <a:cubicBezTo>
                      <a:pt x="763" y="14026"/>
                      <a:pt x="620" y="14895"/>
                      <a:pt x="465" y="15764"/>
                    </a:cubicBezTo>
                    <a:cubicBezTo>
                      <a:pt x="322" y="16645"/>
                      <a:pt x="179" y="17502"/>
                      <a:pt x="1" y="18360"/>
                    </a:cubicBezTo>
                    <a:cubicBezTo>
                      <a:pt x="429" y="17550"/>
                      <a:pt x="858" y="16740"/>
                      <a:pt x="1251" y="15919"/>
                    </a:cubicBezTo>
                    <a:cubicBezTo>
                      <a:pt x="1668" y="15050"/>
                      <a:pt x="2037" y="14169"/>
                      <a:pt x="2406" y="13276"/>
                    </a:cubicBezTo>
                    <a:cubicBezTo>
                      <a:pt x="3120" y="11537"/>
                      <a:pt x="3751" y="9775"/>
                      <a:pt x="4406" y="8013"/>
                    </a:cubicBezTo>
                    <a:cubicBezTo>
                      <a:pt x="5049" y="6275"/>
                      <a:pt x="5728" y="4548"/>
                      <a:pt x="6335" y="2798"/>
                    </a:cubicBezTo>
                    <a:cubicBezTo>
                      <a:pt x="6597" y="2060"/>
                      <a:pt x="6847" y="1322"/>
                      <a:pt x="7085" y="584"/>
                    </a:cubicBezTo>
                    <a:cubicBezTo>
                      <a:pt x="6430" y="417"/>
                      <a:pt x="5787" y="226"/>
                      <a:pt x="515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0" name="Google Shape;2380;p44"/>
              <p:cNvSpPr/>
              <p:nvPr/>
            </p:nvSpPr>
            <p:spPr>
              <a:xfrm>
                <a:off x="4689176" y="1479681"/>
                <a:ext cx="114662" cy="224614"/>
              </a:xfrm>
              <a:custGeom>
                <a:avLst/>
                <a:gdLst/>
                <a:ahLst/>
                <a:cxnLst/>
                <a:rect l="l" t="t" r="r" b="b"/>
                <a:pathLst>
                  <a:path w="9324" h="18265" extrusionOk="0">
                    <a:moveTo>
                      <a:pt x="1953" y="1"/>
                    </a:moveTo>
                    <a:cubicBezTo>
                      <a:pt x="1322" y="322"/>
                      <a:pt x="667" y="608"/>
                      <a:pt x="1" y="882"/>
                    </a:cubicBezTo>
                    <a:cubicBezTo>
                      <a:pt x="608" y="2430"/>
                      <a:pt x="1251" y="3977"/>
                      <a:pt x="1977" y="5478"/>
                    </a:cubicBezTo>
                    <a:cubicBezTo>
                      <a:pt x="2787" y="7156"/>
                      <a:pt x="3656" y="8811"/>
                      <a:pt x="4549" y="10454"/>
                    </a:cubicBezTo>
                    <a:cubicBezTo>
                      <a:pt x="5275" y="11812"/>
                      <a:pt x="6025" y="13145"/>
                      <a:pt x="6823" y="14455"/>
                    </a:cubicBezTo>
                    <a:cubicBezTo>
                      <a:pt x="7216" y="15110"/>
                      <a:pt x="7609" y="15765"/>
                      <a:pt x="8037" y="16408"/>
                    </a:cubicBezTo>
                    <a:cubicBezTo>
                      <a:pt x="8466" y="17051"/>
                      <a:pt x="8883" y="17658"/>
                      <a:pt x="9323" y="18265"/>
                    </a:cubicBezTo>
                    <a:cubicBezTo>
                      <a:pt x="9097" y="17384"/>
                      <a:pt x="8859" y="16503"/>
                      <a:pt x="8585" y="15634"/>
                    </a:cubicBezTo>
                    <a:cubicBezTo>
                      <a:pt x="8287" y="14705"/>
                      <a:pt x="7954" y="13800"/>
                      <a:pt x="7621" y="12895"/>
                    </a:cubicBezTo>
                    <a:cubicBezTo>
                      <a:pt x="6966" y="11133"/>
                      <a:pt x="6263" y="9395"/>
                      <a:pt x="5537" y="7668"/>
                    </a:cubicBezTo>
                    <a:cubicBezTo>
                      <a:pt x="4811" y="5930"/>
                      <a:pt x="4072" y="4216"/>
                      <a:pt x="3251" y="2537"/>
                    </a:cubicBezTo>
                    <a:cubicBezTo>
                      <a:pt x="2834" y="1680"/>
                      <a:pt x="2394" y="846"/>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1" name="Google Shape;2381;p44"/>
              <p:cNvSpPr/>
              <p:nvPr/>
            </p:nvSpPr>
            <p:spPr>
              <a:xfrm>
                <a:off x="4883624" y="1238970"/>
                <a:ext cx="259453" cy="49510"/>
              </a:xfrm>
              <a:custGeom>
                <a:avLst/>
                <a:gdLst/>
                <a:ahLst/>
                <a:cxnLst/>
                <a:rect l="l" t="t" r="r" b="b"/>
                <a:pathLst>
                  <a:path w="21098" h="4026" extrusionOk="0">
                    <a:moveTo>
                      <a:pt x="286" y="1"/>
                    </a:moveTo>
                    <a:cubicBezTo>
                      <a:pt x="214" y="549"/>
                      <a:pt x="119" y="1096"/>
                      <a:pt x="0" y="1644"/>
                    </a:cubicBezTo>
                    <a:cubicBezTo>
                      <a:pt x="964" y="1882"/>
                      <a:pt x="1929" y="2120"/>
                      <a:pt x="2893" y="2335"/>
                    </a:cubicBezTo>
                    <a:cubicBezTo>
                      <a:pt x="6894" y="3228"/>
                      <a:pt x="10978" y="3668"/>
                      <a:pt x="15061" y="3882"/>
                    </a:cubicBezTo>
                    <a:cubicBezTo>
                      <a:pt x="16062" y="3942"/>
                      <a:pt x="17074" y="3978"/>
                      <a:pt x="18074" y="4001"/>
                    </a:cubicBezTo>
                    <a:cubicBezTo>
                      <a:pt x="18407" y="4013"/>
                      <a:pt x="18729" y="4025"/>
                      <a:pt x="19062" y="4025"/>
                    </a:cubicBezTo>
                    <a:cubicBezTo>
                      <a:pt x="19241" y="4025"/>
                      <a:pt x="19431" y="4025"/>
                      <a:pt x="19610" y="4013"/>
                    </a:cubicBezTo>
                    <a:cubicBezTo>
                      <a:pt x="20110" y="4001"/>
                      <a:pt x="20610" y="3954"/>
                      <a:pt x="21098" y="3918"/>
                    </a:cubicBezTo>
                    <a:cubicBezTo>
                      <a:pt x="20610" y="3799"/>
                      <a:pt x="20134" y="3668"/>
                      <a:pt x="19657" y="3549"/>
                    </a:cubicBezTo>
                    <a:cubicBezTo>
                      <a:pt x="19157" y="3430"/>
                      <a:pt x="18645" y="3335"/>
                      <a:pt x="18133" y="3239"/>
                    </a:cubicBezTo>
                    <a:cubicBezTo>
                      <a:pt x="17121" y="3049"/>
                      <a:pt x="16121" y="2835"/>
                      <a:pt x="15109" y="2620"/>
                    </a:cubicBezTo>
                    <a:cubicBezTo>
                      <a:pt x="13097" y="2192"/>
                      <a:pt x="11097" y="1763"/>
                      <a:pt x="9073" y="1370"/>
                    </a:cubicBezTo>
                    <a:cubicBezTo>
                      <a:pt x="6156" y="811"/>
                      <a:pt x="3215" y="394"/>
                      <a:pt x="28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44"/>
              <p:cNvSpPr/>
              <p:nvPr/>
            </p:nvSpPr>
            <p:spPr>
              <a:xfrm>
                <a:off x="4848183" y="1332972"/>
                <a:ext cx="232238" cy="130476"/>
              </a:xfrm>
              <a:custGeom>
                <a:avLst/>
                <a:gdLst/>
                <a:ahLst/>
                <a:cxnLst/>
                <a:rect l="l" t="t" r="r" b="b"/>
                <a:pathLst>
                  <a:path w="18885" h="10610" extrusionOk="0">
                    <a:moveTo>
                      <a:pt x="858" y="1"/>
                    </a:moveTo>
                    <a:cubicBezTo>
                      <a:pt x="584" y="548"/>
                      <a:pt x="298" y="1084"/>
                      <a:pt x="1" y="1620"/>
                    </a:cubicBezTo>
                    <a:cubicBezTo>
                      <a:pt x="1382" y="2513"/>
                      <a:pt x="2787" y="3382"/>
                      <a:pt x="4216" y="4192"/>
                    </a:cubicBezTo>
                    <a:cubicBezTo>
                      <a:pt x="5835" y="5109"/>
                      <a:pt x="7502" y="5966"/>
                      <a:pt x="9192" y="6763"/>
                    </a:cubicBezTo>
                    <a:cubicBezTo>
                      <a:pt x="10752" y="7502"/>
                      <a:pt x="12348" y="8168"/>
                      <a:pt x="13955" y="8811"/>
                    </a:cubicBezTo>
                    <a:cubicBezTo>
                      <a:pt x="14764" y="9133"/>
                      <a:pt x="15586" y="9442"/>
                      <a:pt x="16408" y="9752"/>
                    </a:cubicBezTo>
                    <a:cubicBezTo>
                      <a:pt x="16800" y="9895"/>
                      <a:pt x="17205" y="10050"/>
                      <a:pt x="17610" y="10192"/>
                    </a:cubicBezTo>
                    <a:cubicBezTo>
                      <a:pt x="18015" y="10347"/>
                      <a:pt x="18455" y="10466"/>
                      <a:pt x="18884" y="10609"/>
                    </a:cubicBezTo>
                    <a:cubicBezTo>
                      <a:pt x="18515" y="10371"/>
                      <a:pt x="18158" y="10109"/>
                      <a:pt x="17777" y="9883"/>
                    </a:cubicBezTo>
                    <a:cubicBezTo>
                      <a:pt x="17408" y="9645"/>
                      <a:pt x="17027" y="9395"/>
                      <a:pt x="16646" y="9169"/>
                    </a:cubicBezTo>
                    <a:cubicBezTo>
                      <a:pt x="15896" y="8692"/>
                      <a:pt x="15145" y="8216"/>
                      <a:pt x="14395" y="7752"/>
                    </a:cubicBezTo>
                    <a:cubicBezTo>
                      <a:pt x="12895" y="6787"/>
                      <a:pt x="11395" y="5835"/>
                      <a:pt x="9871" y="4906"/>
                    </a:cubicBezTo>
                    <a:cubicBezTo>
                      <a:pt x="8347" y="3977"/>
                      <a:pt x="6787" y="3073"/>
                      <a:pt x="5216" y="2227"/>
                    </a:cubicBezTo>
                    <a:cubicBezTo>
                      <a:pt x="3775" y="1453"/>
                      <a:pt x="2322" y="715"/>
                      <a:pt x="858"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44"/>
              <p:cNvSpPr/>
              <p:nvPr/>
            </p:nvSpPr>
            <p:spPr>
              <a:xfrm>
                <a:off x="4139084" y="1047314"/>
                <a:ext cx="135162" cy="56532"/>
              </a:xfrm>
              <a:custGeom>
                <a:avLst/>
                <a:gdLst/>
                <a:ahLst/>
                <a:cxnLst/>
                <a:rect l="l" t="t" r="r" b="b"/>
                <a:pathLst>
                  <a:path w="10991" h="4597" extrusionOk="0">
                    <a:moveTo>
                      <a:pt x="1" y="1"/>
                    </a:moveTo>
                    <a:lnTo>
                      <a:pt x="1" y="1"/>
                    </a:lnTo>
                    <a:cubicBezTo>
                      <a:pt x="1191" y="644"/>
                      <a:pt x="2382" y="1275"/>
                      <a:pt x="3620" y="1858"/>
                    </a:cubicBezTo>
                    <a:cubicBezTo>
                      <a:pt x="4847" y="2430"/>
                      <a:pt x="6097" y="2989"/>
                      <a:pt x="7359" y="3489"/>
                    </a:cubicBezTo>
                    <a:cubicBezTo>
                      <a:pt x="8359" y="3894"/>
                      <a:pt x="9383" y="4251"/>
                      <a:pt x="10419" y="4597"/>
                    </a:cubicBezTo>
                    <a:cubicBezTo>
                      <a:pt x="10585" y="4013"/>
                      <a:pt x="10776" y="3454"/>
                      <a:pt x="10990" y="2882"/>
                    </a:cubicBezTo>
                    <a:cubicBezTo>
                      <a:pt x="10621" y="2739"/>
                      <a:pt x="10252" y="2596"/>
                      <a:pt x="9871" y="2465"/>
                    </a:cubicBezTo>
                    <a:cubicBezTo>
                      <a:pt x="8597" y="2001"/>
                      <a:pt x="7287" y="1608"/>
                      <a:pt x="5978" y="1251"/>
                    </a:cubicBezTo>
                    <a:cubicBezTo>
                      <a:pt x="4001" y="727"/>
                      <a:pt x="2013" y="32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44"/>
              <p:cNvSpPr/>
              <p:nvPr/>
            </p:nvSpPr>
            <p:spPr>
              <a:xfrm>
                <a:off x="4780682" y="1416288"/>
                <a:ext cx="180699" cy="194165"/>
              </a:xfrm>
              <a:custGeom>
                <a:avLst/>
                <a:gdLst/>
                <a:ahLst/>
                <a:cxnLst/>
                <a:rect l="l" t="t" r="r" b="b"/>
                <a:pathLst>
                  <a:path w="14694" h="15789" extrusionOk="0">
                    <a:moveTo>
                      <a:pt x="1573" y="0"/>
                    </a:moveTo>
                    <a:cubicBezTo>
                      <a:pt x="1073" y="524"/>
                      <a:pt x="549" y="1024"/>
                      <a:pt x="1" y="1489"/>
                    </a:cubicBezTo>
                    <a:lnTo>
                      <a:pt x="299" y="1870"/>
                    </a:lnTo>
                    <a:cubicBezTo>
                      <a:pt x="1263" y="3096"/>
                      <a:pt x="2263" y="4310"/>
                      <a:pt x="3311" y="5477"/>
                    </a:cubicBezTo>
                    <a:cubicBezTo>
                      <a:pt x="4347" y="6644"/>
                      <a:pt x="5430" y="7787"/>
                      <a:pt x="6537" y="8894"/>
                    </a:cubicBezTo>
                    <a:cubicBezTo>
                      <a:pt x="7645" y="10014"/>
                      <a:pt x="8812" y="11109"/>
                      <a:pt x="10014" y="12133"/>
                    </a:cubicBezTo>
                    <a:cubicBezTo>
                      <a:pt x="10764" y="12776"/>
                      <a:pt x="11538" y="13395"/>
                      <a:pt x="12324" y="14002"/>
                    </a:cubicBezTo>
                    <a:cubicBezTo>
                      <a:pt x="13098" y="14621"/>
                      <a:pt x="13907" y="15181"/>
                      <a:pt x="14693" y="15788"/>
                    </a:cubicBezTo>
                    <a:cubicBezTo>
                      <a:pt x="14265" y="15169"/>
                      <a:pt x="13836" y="14550"/>
                      <a:pt x="13384" y="13954"/>
                    </a:cubicBezTo>
                    <a:cubicBezTo>
                      <a:pt x="12931" y="13359"/>
                      <a:pt x="12479" y="12776"/>
                      <a:pt x="12014" y="12204"/>
                    </a:cubicBezTo>
                    <a:cubicBezTo>
                      <a:pt x="11074" y="11037"/>
                      <a:pt x="10121" y="9883"/>
                      <a:pt x="9216" y="8692"/>
                    </a:cubicBezTo>
                    <a:cubicBezTo>
                      <a:pt x="7335" y="6180"/>
                      <a:pt x="5299" y="3798"/>
                      <a:pt x="3120" y="1548"/>
                    </a:cubicBezTo>
                    <a:cubicBezTo>
                      <a:pt x="2608" y="1024"/>
                      <a:pt x="2096" y="512"/>
                      <a:pt x="157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2385;p44"/>
              <p:cNvSpPr/>
              <p:nvPr/>
            </p:nvSpPr>
            <p:spPr>
              <a:xfrm>
                <a:off x="4182863" y="778638"/>
                <a:ext cx="180699" cy="194165"/>
              </a:xfrm>
              <a:custGeom>
                <a:avLst/>
                <a:gdLst/>
                <a:ahLst/>
                <a:cxnLst/>
                <a:rect l="l" t="t" r="r" b="b"/>
                <a:pathLst>
                  <a:path w="14694" h="15789" extrusionOk="0">
                    <a:moveTo>
                      <a:pt x="1" y="1"/>
                    </a:moveTo>
                    <a:lnTo>
                      <a:pt x="1" y="1"/>
                    </a:lnTo>
                    <a:cubicBezTo>
                      <a:pt x="429" y="620"/>
                      <a:pt x="846" y="1239"/>
                      <a:pt x="1299" y="1834"/>
                    </a:cubicBezTo>
                    <a:cubicBezTo>
                      <a:pt x="1751" y="2430"/>
                      <a:pt x="2203" y="3013"/>
                      <a:pt x="2680" y="3596"/>
                    </a:cubicBezTo>
                    <a:cubicBezTo>
                      <a:pt x="3608" y="4763"/>
                      <a:pt x="4561" y="5906"/>
                      <a:pt x="5466" y="7109"/>
                    </a:cubicBezTo>
                    <a:cubicBezTo>
                      <a:pt x="7347" y="9609"/>
                      <a:pt x="9395" y="11990"/>
                      <a:pt x="11574" y="14253"/>
                    </a:cubicBezTo>
                    <a:cubicBezTo>
                      <a:pt x="12074" y="14765"/>
                      <a:pt x="12598" y="15276"/>
                      <a:pt x="13110" y="15788"/>
                    </a:cubicBezTo>
                    <a:cubicBezTo>
                      <a:pt x="13621" y="15265"/>
                      <a:pt x="14145" y="14765"/>
                      <a:pt x="14693" y="14300"/>
                    </a:cubicBezTo>
                    <a:lnTo>
                      <a:pt x="14395" y="13919"/>
                    </a:lnTo>
                    <a:cubicBezTo>
                      <a:pt x="13419" y="12693"/>
                      <a:pt x="12431" y="11478"/>
                      <a:pt x="11383" y="10312"/>
                    </a:cubicBezTo>
                    <a:cubicBezTo>
                      <a:pt x="10335" y="9145"/>
                      <a:pt x="9252" y="8002"/>
                      <a:pt x="8145" y="6894"/>
                    </a:cubicBezTo>
                    <a:cubicBezTo>
                      <a:pt x="7037" y="5775"/>
                      <a:pt x="5882" y="4680"/>
                      <a:pt x="4680" y="3656"/>
                    </a:cubicBezTo>
                    <a:cubicBezTo>
                      <a:pt x="3918" y="3013"/>
                      <a:pt x="3144" y="2394"/>
                      <a:pt x="2370" y="1787"/>
                    </a:cubicBezTo>
                    <a:cubicBezTo>
                      <a:pt x="1596" y="1168"/>
                      <a:pt x="787"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6" name="Google Shape;2386;p44"/>
              <p:cNvSpPr/>
              <p:nvPr/>
            </p:nvSpPr>
            <p:spPr>
              <a:xfrm>
                <a:off x="4340407" y="684931"/>
                <a:ext cx="114662" cy="224479"/>
              </a:xfrm>
              <a:custGeom>
                <a:avLst/>
                <a:gdLst/>
                <a:ahLst/>
                <a:cxnLst/>
                <a:rect l="l" t="t" r="r" b="b"/>
                <a:pathLst>
                  <a:path w="9324" h="18254" extrusionOk="0">
                    <a:moveTo>
                      <a:pt x="1" y="1"/>
                    </a:moveTo>
                    <a:lnTo>
                      <a:pt x="1" y="1"/>
                    </a:lnTo>
                    <a:cubicBezTo>
                      <a:pt x="227" y="882"/>
                      <a:pt x="465" y="1763"/>
                      <a:pt x="739" y="2632"/>
                    </a:cubicBezTo>
                    <a:cubicBezTo>
                      <a:pt x="1037" y="3549"/>
                      <a:pt x="1370" y="4466"/>
                      <a:pt x="1703" y="5371"/>
                    </a:cubicBezTo>
                    <a:cubicBezTo>
                      <a:pt x="2346" y="7133"/>
                      <a:pt x="3061" y="8871"/>
                      <a:pt x="3787" y="10597"/>
                    </a:cubicBezTo>
                    <a:cubicBezTo>
                      <a:pt x="4513" y="12324"/>
                      <a:pt x="5240" y="14050"/>
                      <a:pt x="6073" y="15729"/>
                    </a:cubicBezTo>
                    <a:cubicBezTo>
                      <a:pt x="6490" y="16574"/>
                      <a:pt x="6918" y="17420"/>
                      <a:pt x="7359" y="18253"/>
                    </a:cubicBezTo>
                    <a:cubicBezTo>
                      <a:pt x="8002" y="17943"/>
                      <a:pt x="8657" y="17646"/>
                      <a:pt x="9323" y="17384"/>
                    </a:cubicBezTo>
                    <a:cubicBezTo>
                      <a:pt x="8716" y="15824"/>
                      <a:pt x="8073" y="14288"/>
                      <a:pt x="7347" y="12788"/>
                    </a:cubicBezTo>
                    <a:cubicBezTo>
                      <a:pt x="6537" y="11097"/>
                      <a:pt x="5668" y="9442"/>
                      <a:pt x="4775" y="7799"/>
                    </a:cubicBezTo>
                    <a:cubicBezTo>
                      <a:pt x="4049" y="6454"/>
                      <a:pt x="3299" y="5120"/>
                      <a:pt x="2501" y="3811"/>
                    </a:cubicBezTo>
                    <a:cubicBezTo>
                      <a:pt x="2108" y="3144"/>
                      <a:pt x="1715" y="2489"/>
                      <a:pt x="1287" y="1846"/>
                    </a:cubicBezTo>
                    <a:cubicBezTo>
                      <a:pt x="858" y="1215"/>
                      <a:pt x="441"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7" name="Google Shape;2387;p44"/>
              <p:cNvSpPr/>
              <p:nvPr/>
            </p:nvSpPr>
            <p:spPr>
              <a:xfrm>
                <a:off x="4472187" y="794157"/>
                <a:ext cx="34716" cy="95035"/>
              </a:xfrm>
              <a:custGeom>
                <a:avLst/>
                <a:gdLst/>
                <a:ahLst/>
                <a:cxnLst/>
                <a:rect l="l" t="t" r="r" b="b"/>
                <a:pathLst>
                  <a:path w="2823" h="7728" extrusionOk="0">
                    <a:moveTo>
                      <a:pt x="0" y="1"/>
                    </a:moveTo>
                    <a:cubicBezTo>
                      <a:pt x="84" y="2501"/>
                      <a:pt x="358" y="5001"/>
                      <a:pt x="810" y="7466"/>
                    </a:cubicBezTo>
                    <a:cubicBezTo>
                      <a:pt x="834" y="7561"/>
                      <a:pt x="846" y="7645"/>
                      <a:pt x="870" y="7728"/>
                    </a:cubicBezTo>
                    <a:cubicBezTo>
                      <a:pt x="1513" y="7537"/>
                      <a:pt x="2156" y="7383"/>
                      <a:pt x="2822" y="7240"/>
                    </a:cubicBezTo>
                    <a:cubicBezTo>
                      <a:pt x="2810" y="7180"/>
                      <a:pt x="2787" y="7121"/>
                      <a:pt x="2763" y="7073"/>
                    </a:cubicBezTo>
                    <a:cubicBezTo>
                      <a:pt x="1989" y="4668"/>
                      <a:pt x="965" y="2370"/>
                      <a:pt x="12" y="37"/>
                    </a:cubicBezTo>
                    <a:lnTo>
                      <a:pt x="0"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8" name="Google Shape;2388;p44"/>
              <p:cNvSpPr/>
              <p:nvPr/>
            </p:nvSpPr>
            <p:spPr>
              <a:xfrm>
                <a:off x="4187254" y="1305303"/>
                <a:ext cx="95330" cy="47739"/>
              </a:xfrm>
              <a:custGeom>
                <a:avLst/>
                <a:gdLst/>
                <a:ahLst/>
                <a:cxnLst/>
                <a:rect l="l" t="t" r="r" b="b"/>
                <a:pathLst>
                  <a:path w="7752" h="3882" extrusionOk="0">
                    <a:moveTo>
                      <a:pt x="7038" y="0"/>
                    </a:moveTo>
                    <a:cubicBezTo>
                      <a:pt x="6716" y="155"/>
                      <a:pt x="6395" y="298"/>
                      <a:pt x="6085" y="465"/>
                    </a:cubicBezTo>
                    <a:cubicBezTo>
                      <a:pt x="5025" y="1001"/>
                      <a:pt x="3990" y="1572"/>
                      <a:pt x="2977" y="2167"/>
                    </a:cubicBezTo>
                    <a:cubicBezTo>
                      <a:pt x="1977" y="2739"/>
                      <a:pt x="989" y="3310"/>
                      <a:pt x="1" y="3882"/>
                    </a:cubicBezTo>
                    <a:cubicBezTo>
                      <a:pt x="2311" y="3453"/>
                      <a:pt x="4585" y="2858"/>
                      <a:pt x="6799" y="2084"/>
                    </a:cubicBezTo>
                    <a:cubicBezTo>
                      <a:pt x="7121" y="1965"/>
                      <a:pt x="7442" y="1846"/>
                      <a:pt x="7752" y="1727"/>
                    </a:cubicBezTo>
                    <a:cubicBezTo>
                      <a:pt x="7502" y="1167"/>
                      <a:pt x="7264" y="584"/>
                      <a:pt x="7038"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9" name="Google Shape;2389;p44"/>
              <p:cNvSpPr/>
              <p:nvPr/>
            </p:nvSpPr>
            <p:spPr>
              <a:xfrm>
                <a:off x="4104824" y="1358010"/>
                <a:ext cx="209242" cy="147312"/>
              </a:xfrm>
              <a:custGeom>
                <a:avLst/>
                <a:gdLst/>
                <a:ahLst/>
                <a:cxnLst/>
                <a:rect l="l" t="t" r="r" b="b"/>
                <a:pathLst>
                  <a:path w="17015" h="11979" extrusionOk="0">
                    <a:moveTo>
                      <a:pt x="15800" y="1"/>
                    </a:moveTo>
                    <a:cubicBezTo>
                      <a:pt x="13681" y="1334"/>
                      <a:pt x="11597" y="2751"/>
                      <a:pt x="9609" y="4299"/>
                    </a:cubicBezTo>
                    <a:cubicBezTo>
                      <a:pt x="7335" y="6061"/>
                      <a:pt x="5108" y="7918"/>
                      <a:pt x="2870" y="9740"/>
                    </a:cubicBezTo>
                    <a:cubicBezTo>
                      <a:pt x="1941" y="10502"/>
                      <a:pt x="989" y="11264"/>
                      <a:pt x="1" y="11966"/>
                    </a:cubicBezTo>
                    <a:cubicBezTo>
                      <a:pt x="1" y="11966"/>
                      <a:pt x="1" y="11978"/>
                      <a:pt x="1" y="11978"/>
                    </a:cubicBezTo>
                    <a:cubicBezTo>
                      <a:pt x="1370" y="11490"/>
                      <a:pt x="2739" y="10990"/>
                      <a:pt x="4073" y="10407"/>
                    </a:cubicBezTo>
                    <a:cubicBezTo>
                      <a:pt x="5394" y="9823"/>
                      <a:pt x="6692" y="9169"/>
                      <a:pt x="7954" y="8454"/>
                    </a:cubicBezTo>
                    <a:cubicBezTo>
                      <a:pt x="9228" y="7728"/>
                      <a:pt x="10466" y="6954"/>
                      <a:pt x="11657" y="6121"/>
                    </a:cubicBezTo>
                    <a:cubicBezTo>
                      <a:pt x="12336" y="5632"/>
                      <a:pt x="13014" y="5156"/>
                      <a:pt x="13669" y="4632"/>
                    </a:cubicBezTo>
                    <a:cubicBezTo>
                      <a:pt x="14241" y="4180"/>
                      <a:pt x="14800" y="3715"/>
                      <a:pt x="15360" y="3251"/>
                    </a:cubicBezTo>
                    <a:cubicBezTo>
                      <a:pt x="15919" y="2787"/>
                      <a:pt x="16467" y="2311"/>
                      <a:pt x="17015" y="1834"/>
                    </a:cubicBezTo>
                    <a:cubicBezTo>
                      <a:pt x="16586" y="1239"/>
                      <a:pt x="16181" y="632"/>
                      <a:pt x="1580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0" name="Google Shape;2390;p44"/>
              <p:cNvSpPr/>
              <p:nvPr/>
            </p:nvSpPr>
            <p:spPr>
              <a:xfrm>
                <a:off x="4063824" y="925790"/>
                <a:ext cx="232238" cy="130464"/>
              </a:xfrm>
              <a:custGeom>
                <a:avLst/>
                <a:gdLst/>
                <a:ahLst/>
                <a:cxnLst/>
                <a:rect l="l" t="t" r="r" b="b"/>
                <a:pathLst>
                  <a:path w="18885" h="10609" extrusionOk="0">
                    <a:moveTo>
                      <a:pt x="1" y="1"/>
                    </a:moveTo>
                    <a:lnTo>
                      <a:pt x="1" y="1"/>
                    </a:lnTo>
                    <a:cubicBezTo>
                      <a:pt x="370" y="239"/>
                      <a:pt x="727" y="489"/>
                      <a:pt x="1108" y="727"/>
                    </a:cubicBezTo>
                    <a:cubicBezTo>
                      <a:pt x="1477" y="965"/>
                      <a:pt x="1858" y="1203"/>
                      <a:pt x="2227" y="1441"/>
                    </a:cubicBezTo>
                    <a:cubicBezTo>
                      <a:pt x="2978" y="1906"/>
                      <a:pt x="3728" y="2382"/>
                      <a:pt x="4478" y="2858"/>
                    </a:cubicBezTo>
                    <a:cubicBezTo>
                      <a:pt x="5990" y="3811"/>
                      <a:pt x="7490" y="4775"/>
                      <a:pt x="9014" y="5692"/>
                    </a:cubicBezTo>
                    <a:cubicBezTo>
                      <a:pt x="10538" y="6620"/>
                      <a:pt x="12086" y="7537"/>
                      <a:pt x="13669" y="8371"/>
                    </a:cubicBezTo>
                    <a:cubicBezTo>
                      <a:pt x="15110" y="9156"/>
                      <a:pt x="16563" y="9895"/>
                      <a:pt x="18027" y="10609"/>
                    </a:cubicBezTo>
                    <a:cubicBezTo>
                      <a:pt x="18289" y="10061"/>
                      <a:pt x="18575" y="9514"/>
                      <a:pt x="18884" y="8990"/>
                    </a:cubicBezTo>
                    <a:cubicBezTo>
                      <a:pt x="17491" y="8097"/>
                      <a:pt x="16098" y="7228"/>
                      <a:pt x="14669" y="6418"/>
                    </a:cubicBezTo>
                    <a:cubicBezTo>
                      <a:pt x="13038" y="5489"/>
                      <a:pt x="11383" y="4632"/>
                      <a:pt x="9693" y="3834"/>
                    </a:cubicBezTo>
                    <a:cubicBezTo>
                      <a:pt x="8121" y="3108"/>
                      <a:pt x="6526" y="2429"/>
                      <a:pt x="4930" y="1798"/>
                    </a:cubicBezTo>
                    <a:cubicBezTo>
                      <a:pt x="4109" y="1477"/>
                      <a:pt x="3299" y="1155"/>
                      <a:pt x="2477" y="858"/>
                    </a:cubicBezTo>
                    <a:cubicBezTo>
                      <a:pt x="2073" y="703"/>
                      <a:pt x="1680" y="560"/>
                      <a:pt x="1275" y="405"/>
                    </a:cubicBezTo>
                    <a:cubicBezTo>
                      <a:pt x="870" y="262"/>
                      <a:pt x="418" y="13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1" name="Google Shape;2391;p44"/>
              <p:cNvSpPr/>
              <p:nvPr/>
            </p:nvSpPr>
            <p:spPr>
              <a:xfrm>
                <a:off x="4022246" y="1248931"/>
                <a:ext cx="240724" cy="70883"/>
              </a:xfrm>
              <a:custGeom>
                <a:avLst/>
                <a:gdLst/>
                <a:ahLst/>
                <a:cxnLst/>
                <a:rect l="l" t="t" r="r" b="b"/>
                <a:pathLst>
                  <a:path w="19575" h="5764" extrusionOk="0">
                    <a:moveTo>
                      <a:pt x="19217" y="1"/>
                    </a:moveTo>
                    <a:cubicBezTo>
                      <a:pt x="18693" y="60"/>
                      <a:pt x="18170" y="132"/>
                      <a:pt x="17646" y="203"/>
                    </a:cubicBezTo>
                    <a:cubicBezTo>
                      <a:pt x="16729" y="322"/>
                      <a:pt x="15812" y="453"/>
                      <a:pt x="14907" y="608"/>
                    </a:cubicBezTo>
                    <a:cubicBezTo>
                      <a:pt x="14002" y="774"/>
                      <a:pt x="13121" y="977"/>
                      <a:pt x="12228" y="1227"/>
                    </a:cubicBezTo>
                    <a:cubicBezTo>
                      <a:pt x="10430" y="1727"/>
                      <a:pt x="8656" y="2334"/>
                      <a:pt x="6894" y="2977"/>
                    </a:cubicBezTo>
                    <a:cubicBezTo>
                      <a:pt x="5823" y="3382"/>
                      <a:pt x="4763" y="3799"/>
                      <a:pt x="3703" y="4227"/>
                    </a:cubicBezTo>
                    <a:cubicBezTo>
                      <a:pt x="3191" y="4430"/>
                      <a:pt x="2691" y="4644"/>
                      <a:pt x="2179" y="4870"/>
                    </a:cubicBezTo>
                    <a:cubicBezTo>
                      <a:pt x="1679" y="5085"/>
                      <a:pt x="1179" y="5299"/>
                      <a:pt x="667" y="5501"/>
                    </a:cubicBezTo>
                    <a:lnTo>
                      <a:pt x="691" y="5489"/>
                    </a:lnTo>
                    <a:lnTo>
                      <a:pt x="691" y="5489"/>
                    </a:lnTo>
                    <a:cubicBezTo>
                      <a:pt x="465" y="5573"/>
                      <a:pt x="239" y="5668"/>
                      <a:pt x="1" y="5763"/>
                    </a:cubicBezTo>
                    <a:cubicBezTo>
                      <a:pt x="453" y="5716"/>
                      <a:pt x="894" y="5656"/>
                      <a:pt x="1346" y="5608"/>
                    </a:cubicBezTo>
                    <a:cubicBezTo>
                      <a:pt x="1787" y="5561"/>
                      <a:pt x="2275" y="5513"/>
                      <a:pt x="2751" y="5466"/>
                    </a:cubicBezTo>
                    <a:cubicBezTo>
                      <a:pt x="3680" y="5358"/>
                      <a:pt x="4608" y="5216"/>
                      <a:pt x="5525" y="5049"/>
                    </a:cubicBezTo>
                    <a:cubicBezTo>
                      <a:pt x="7371" y="4739"/>
                      <a:pt x="9204" y="4334"/>
                      <a:pt x="11026" y="3930"/>
                    </a:cubicBezTo>
                    <a:cubicBezTo>
                      <a:pt x="12824" y="3525"/>
                      <a:pt x="14621" y="3120"/>
                      <a:pt x="16395" y="2620"/>
                    </a:cubicBezTo>
                    <a:cubicBezTo>
                      <a:pt x="17455" y="2322"/>
                      <a:pt x="18515" y="2013"/>
                      <a:pt x="19574" y="1691"/>
                    </a:cubicBezTo>
                    <a:cubicBezTo>
                      <a:pt x="19432" y="1144"/>
                      <a:pt x="19324" y="572"/>
                      <a:pt x="1921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2" name="Google Shape;2392;p44"/>
              <p:cNvSpPr/>
              <p:nvPr/>
            </p:nvSpPr>
            <p:spPr>
              <a:xfrm>
                <a:off x="4224736" y="1433271"/>
                <a:ext cx="159314" cy="198408"/>
              </a:xfrm>
              <a:custGeom>
                <a:avLst/>
                <a:gdLst/>
                <a:ahLst/>
                <a:cxnLst/>
                <a:rect l="l" t="t" r="r" b="b"/>
                <a:pathLst>
                  <a:path w="12955" h="16134" extrusionOk="0">
                    <a:moveTo>
                      <a:pt x="11157" y="1"/>
                    </a:moveTo>
                    <a:cubicBezTo>
                      <a:pt x="10717" y="453"/>
                      <a:pt x="10288" y="917"/>
                      <a:pt x="9871" y="1382"/>
                    </a:cubicBezTo>
                    <a:cubicBezTo>
                      <a:pt x="8835" y="2537"/>
                      <a:pt x="7871" y="3751"/>
                      <a:pt x="6966" y="5013"/>
                    </a:cubicBezTo>
                    <a:cubicBezTo>
                      <a:pt x="5263" y="7347"/>
                      <a:pt x="3644" y="9752"/>
                      <a:pt x="2180" y="12240"/>
                    </a:cubicBezTo>
                    <a:cubicBezTo>
                      <a:pt x="1799" y="12883"/>
                      <a:pt x="1430" y="13526"/>
                      <a:pt x="1072" y="14181"/>
                    </a:cubicBezTo>
                    <a:cubicBezTo>
                      <a:pt x="715" y="14836"/>
                      <a:pt x="370" y="15491"/>
                      <a:pt x="1" y="16133"/>
                    </a:cubicBezTo>
                    <a:cubicBezTo>
                      <a:pt x="513" y="15633"/>
                      <a:pt x="1049" y="15169"/>
                      <a:pt x="1584" y="14681"/>
                    </a:cubicBezTo>
                    <a:cubicBezTo>
                      <a:pt x="2108" y="14193"/>
                      <a:pt x="2620" y="13693"/>
                      <a:pt x="3144" y="13193"/>
                    </a:cubicBezTo>
                    <a:cubicBezTo>
                      <a:pt x="4168" y="12181"/>
                      <a:pt x="5144" y="11121"/>
                      <a:pt x="6109" y="10049"/>
                    </a:cubicBezTo>
                    <a:cubicBezTo>
                      <a:pt x="7061" y="8978"/>
                      <a:pt x="8002" y="7859"/>
                      <a:pt x="8931" y="6751"/>
                    </a:cubicBezTo>
                    <a:cubicBezTo>
                      <a:pt x="9931" y="5561"/>
                      <a:pt x="10895" y="4346"/>
                      <a:pt x="11800" y="3084"/>
                    </a:cubicBezTo>
                    <a:cubicBezTo>
                      <a:pt x="12193" y="2537"/>
                      <a:pt x="12574" y="2001"/>
                      <a:pt x="12955" y="1441"/>
                    </a:cubicBezTo>
                    <a:cubicBezTo>
                      <a:pt x="12336" y="1001"/>
                      <a:pt x="11729" y="512"/>
                      <a:pt x="111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3" name="Google Shape;2393;p44"/>
              <p:cNvSpPr/>
              <p:nvPr/>
            </p:nvSpPr>
            <p:spPr>
              <a:xfrm>
                <a:off x="4001020" y="1100758"/>
                <a:ext cx="259465" cy="49350"/>
              </a:xfrm>
              <a:custGeom>
                <a:avLst/>
                <a:gdLst/>
                <a:ahLst/>
                <a:cxnLst/>
                <a:rect l="l" t="t" r="r" b="b"/>
                <a:pathLst>
                  <a:path w="21099" h="4013" extrusionOk="0">
                    <a:moveTo>
                      <a:pt x="1488" y="0"/>
                    </a:moveTo>
                    <a:cubicBezTo>
                      <a:pt x="988" y="24"/>
                      <a:pt x="500" y="60"/>
                      <a:pt x="0" y="96"/>
                    </a:cubicBezTo>
                    <a:cubicBezTo>
                      <a:pt x="488" y="215"/>
                      <a:pt x="965" y="346"/>
                      <a:pt x="1441" y="465"/>
                    </a:cubicBezTo>
                    <a:cubicBezTo>
                      <a:pt x="1929" y="584"/>
                      <a:pt x="2453" y="679"/>
                      <a:pt x="2965" y="774"/>
                    </a:cubicBezTo>
                    <a:cubicBezTo>
                      <a:pt x="3977" y="965"/>
                      <a:pt x="4989" y="1191"/>
                      <a:pt x="5989" y="1405"/>
                    </a:cubicBezTo>
                    <a:cubicBezTo>
                      <a:pt x="8001" y="1834"/>
                      <a:pt x="10013" y="2263"/>
                      <a:pt x="12037" y="2656"/>
                    </a:cubicBezTo>
                    <a:cubicBezTo>
                      <a:pt x="14954" y="3203"/>
                      <a:pt x="17883" y="3620"/>
                      <a:pt x="20824" y="4013"/>
                    </a:cubicBezTo>
                    <a:cubicBezTo>
                      <a:pt x="20896" y="3465"/>
                      <a:pt x="20991" y="2918"/>
                      <a:pt x="21098" y="2382"/>
                    </a:cubicBezTo>
                    <a:cubicBezTo>
                      <a:pt x="20134" y="2132"/>
                      <a:pt x="19169" y="1905"/>
                      <a:pt x="18205" y="1679"/>
                    </a:cubicBezTo>
                    <a:cubicBezTo>
                      <a:pt x="14216" y="786"/>
                      <a:pt x="10120" y="358"/>
                      <a:pt x="6037" y="143"/>
                    </a:cubicBezTo>
                    <a:cubicBezTo>
                      <a:pt x="5037" y="84"/>
                      <a:pt x="4036" y="48"/>
                      <a:pt x="3036" y="12"/>
                    </a:cubicBezTo>
                    <a:cubicBezTo>
                      <a:pt x="2703" y="0"/>
                      <a:pt x="2370" y="0"/>
                      <a:pt x="203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4" name="Google Shape;2394;p44"/>
              <p:cNvSpPr/>
              <p:nvPr/>
            </p:nvSpPr>
            <p:spPr>
              <a:xfrm>
                <a:off x="4281994" y="904564"/>
                <a:ext cx="580110" cy="580110"/>
              </a:xfrm>
              <a:custGeom>
                <a:avLst/>
                <a:gdLst/>
                <a:ahLst/>
                <a:cxnLst/>
                <a:rect l="l" t="t" r="r" b="b"/>
                <a:pathLst>
                  <a:path w="47173" h="47173" extrusionOk="0">
                    <a:moveTo>
                      <a:pt x="23587" y="893"/>
                    </a:moveTo>
                    <a:cubicBezTo>
                      <a:pt x="36100" y="893"/>
                      <a:pt x="46280" y="11073"/>
                      <a:pt x="46280" y="23586"/>
                    </a:cubicBezTo>
                    <a:cubicBezTo>
                      <a:pt x="46280" y="36100"/>
                      <a:pt x="36100" y="46280"/>
                      <a:pt x="23587" y="46280"/>
                    </a:cubicBezTo>
                    <a:cubicBezTo>
                      <a:pt x="11073" y="46280"/>
                      <a:pt x="893" y="36100"/>
                      <a:pt x="893" y="23586"/>
                    </a:cubicBezTo>
                    <a:cubicBezTo>
                      <a:pt x="893" y="11061"/>
                      <a:pt x="11073" y="893"/>
                      <a:pt x="23587" y="893"/>
                    </a:cubicBezTo>
                    <a:close/>
                    <a:moveTo>
                      <a:pt x="23587" y="0"/>
                    </a:moveTo>
                    <a:cubicBezTo>
                      <a:pt x="10585" y="0"/>
                      <a:pt x="0" y="10585"/>
                      <a:pt x="0" y="23586"/>
                    </a:cubicBezTo>
                    <a:cubicBezTo>
                      <a:pt x="0" y="36588"/>
                      <a:pt x="10585" y="47173"/>
                      <a:pt x="23587" y="47173"/>
                    </a:cubicBezTo>
                    <a:cubicBezTo>
                      <a:pt x="36600" y="47173"/>
                      <a:pt x="47173" y="36588"/>
                      <a:pt x="47173" y="23586"/>
                    </a:cubicBezTo>
                    <a:cubicBezTo>
                      <a:pt x="47173" y="10573"/>
                      <a:pt x="36588" y="0"/>
                      <a:pt x="2358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395" name="Google Shape;2395;p44"/>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grpSp>
        <p:nvGrpSpPr>
          <p:cNvPr id="2396" name="Google Shape;2396;p44"/>
          <p:cNvGrpSpPr/>
          <p:nvPr/>
        </p:nvGrpSpPr>
        <p:grpSpPr>
          <a:xfrm>
            <a:off x="5312014" y="1644627"/>
            <a:ext cx="2743091" cy="2570283"/>
            <a:chOff x="5312014" y="1644627"/>
            <a:chExt cx="2743091" cy="2570283"/>
          </a:xfrm>
        </p:grpSpPr>
        <p:sp>
          <p:nvSpPr>
            <p:cNvPr id="2397" name="Google Shape;2397;p44"/>
            <p:cNvSpPr/>
            <p:nvPr/>
          </p:nvSpPr>
          <p:spPr>
            <a:xfrm rot="437933">
              <a:off x="5453220" y="1757127"/>
              <a:ext cx="1920624" cy="2345282"/>
            </a:xfrm>
            <a:custGeom>
              <a:avLst/>
              <a:gdLst/>
              <a:ahLst/>
              <a:cxnLst/>
              <a:rect l="l" t="t" r="r" b="b"/>
              <a:pathLst>
                <a:path w="23063" h="28164" extrusionOk="0">
                  <a:moveTo>
                    <a:pt x="10557" y="1"/>
                  </a:moveTo>
                  <a:cubicBezTo>
                    <a:pt x="10142" y="1"/>
                    <a:pt x="9726" y="26"/>
                    <a:pt x="9311" y="76"/>
                  </a:cubicBezTo>
                  <a:lnTo>
                    <a:pt x="9228" y="76"/>
                  </a:lnTo>
                  <a:cubicBezTo>
                    <a:pt x="5073" y="612"/>
                    <a:pt x="1810" y="3648"/>
                    <a:pt x="501" y="7672"/>
                  </a:cubicBezTo>
                  <a:lnTo>
                    <a:pt x="501" y="7696"/>
                  </a:lnTo>
                  <a:cubicBezTo>
                    <a:pt x="120" y="8887"/>
                    <a:pt x="1" y="10161"/>
                    <a:pt x="179" y="11411"/>
                  </a:cubicBezTo>
                  <a:lnTo>
                    <a:pt x="822" y="16471"/>
                  </a:lnTo>
                  <a:lnTo>
                    <a:pt x="1810" y="24282"/>
                  </a:lnTo>
                  <a:cubicBezTo>
                    <a:pt x="2013" y="24163"/>
                    <a:pt x="2215" y="24067"/>
                    <a:pt x="2441" y="23984"/>
                  </a:cubicBezTo>
                  <a:cubicBezTo>
                    <a:pt x="2549" y="23948"/>
                    <a:pt x="2668" y="23901"/>
                    <a:pt x="2775" y="23853"/>
                  </a:cubicBezTo>
                  <a:cubicBezTo>
                    <a:pt x="3108" y="23686"/>
                    <a:pt x="3441" y="23555"/>
                    <a:pt x="3799" y="23460"/>
                  </a:cubicBezTo>
                  <a:lnTo>
                    <a:pt x="3822" y="23448"/>
                  </a:lnTo>
                  <a:cubicBezTo>
                    <a:pt x="4132" y="23341"/>
                    <a:pt x="4454" y="23234"/>
                    <a:pt x="4632" y="23031"/>
                  </a:cubicBezTo>
                  <a:cubicBezTo>
                    <a:pt x="4715" y="22912"/>
                    <a:pt x="4787" y="22793"/>
                    <a:pt x="4846" y="22662"/>
                  </a:cubicBezTo>
                  <a:cubicBezTo>
                    <a:pt x="4918" y="22472"/>
                    <a:pt x="5025" y="22305"/>
                    <a:pt x="5144" y="22139"/>
                  </a:cubicBezTo>
                  <a:cubicBezTo>
                    <a:pt x="5192" y="21912"/>
                    <a:pt x="5192" y="21674"/>
                    <a:pt x="5168" y="21448"/>
                  </a:cubicBezTo>
                  <a:cubicBezTo>
                    <a:pt x="5144" y="21317"/>
                    <a:pt x="5108" y="21186"/>
                    <a:pt x="5073" y="21055"/>
                  </a:cubicBezTo>
                  <a:lnTo>
                    <a:pt x="5037" y="20924"/>
                  </a:lnTo>
                  <a:cubicBezTo>
                    <a:pt x="4965" y="20686"/>
                    <a:pt x="5013" y="20424"/>
                    <a:pt x="5180" y="20222"/>
                  </a:cubicBezTo>
                  <a:cubicBezTo>
                    <a:pt x="5287" y="20126"/>
                    <a:pt x="5394" y="20031"/>
                    <a:pt x="5525" y="19960"/>
                  </a:cubicBezTo>
                  <a:cubicBezTo>
                    <a:pt x="5739" y="19829"/>
                    <a:pt x="5847" y="19745"/>
                    <a:pt x="5847" y="19555"/>
                  </a:cubicBezTo>
                  <a:lnTo>
                    <a:pt x="5847" y="19424"/>
                  </a:lnTo>
                  <a:cubicBezTo>
                    <a:pt x="5870" y="19102"/>
                    <a:pt x="5906" y="18769"/>
                    <a:pt x="5954" y="18448"/>
                  </a:cubicBezTo>
                  <a:lnTo>
                    <a:pt x="6025" y="17948"/>
                  </a:lnTo>
                  <a:lnTo>
                    <a:pt x="6097" y="18448"/>
                  </a:lnTo>
                  <a:cubicBezTo>
                    <a:pt x="6144" y="18793"/>
                    <a:pt x="6180" y="19150"/>
                    <a:pt x="6192" y="19567"/>
                  </a:cubicBezTo>
                  <a:cubicBezTo>
                    <a:pt x="6204" y="19817"/>
                    <a:pt x="6097" y="20055"/>
                    <a:pt x="5894" y="20198"/>
                  </a:cubicBezTo>
                  <a:cubicBezTo>
                    <a:pt x="5835" y="20245"/>
                    <a:pt x="5775" y="20281"/>
                    <a:pt x="5704" y="20329"/>
                  </a:cubicBezTo>
                  <a:cubicBezTo>
                    <a:pt x="5620" y="20376"/>
                    <a:pt x="5549" y="20424"/>
                    <a:pt x="5489" y="20495"/>
                  </a:cubicBezTo>
                  <a:cubicBezTo>
                    <a:pt x="5382" y="20591"/>
                    <a:pt x="5406" y="20745"/>
                    <a:pt x="5466" y="20984"/>
                  </a:cubicBezTo>
                  <a:cubicBezTo>
                    <a:pt x="5489" y="21126"/>
                    <a:pt x="5513" y="21269"/>
                    <a:pt x="5525" y="21424"/>
                  </a:cubicBezTo>
                  <a:cubicBezTo>
                    <a:pt x="5525" y="21555"/>
                    <a:pt x="5513" y="21686"/>
                    <a:pt x="5489" y="21817"/>
                  </a:cubicBezTo>
                  <a:cubicBezTo>
                    <a:pt x="5960" y="21470"/>
                    <a:pt x="6525" y="21291"/>
                    <a:pt x="7106" y="21291"/>
                  </a:cubicBezTo>
                  <a:cubicBezTo>
                    <a:pt x="7143" y="21291"/>
                    <a:pt x="7179" y="21292"/>
                    <a:pt x="7216" y="21293"/>
                  </a:cubicBezTo>
                  <a:cubicBezTo>
                    <a:pt x="7406" y="21317"/>
                    <a:pt x="7597" y="21365"/>
                    <a:pt x="7775" y="21400"/>
                  </a:cubicBezTo>
                  <a:cubicBezTo>
                    <a:pt x="7954" y="21436"/>
                    <a:pt x="8109" y="21472"/>
                    <a:pt x="8275" y="21496"/>
                  </a:cubicBezTo>
                  <a:cubicBezTo>
                    <a:pt x="8367" y="21508"/>
                    <a:pt x="8453" y="21514"/>
                    <a:pt x="8532" y="21514"/>
                  </a:cubicBezTo>
                  <a:cubicBezTo>
                    <a:pt x="8834" y="21514"/>
                    <a:pt x="9046" y="21425"/>
                    <a:pt x="9168" y="21246"/>
                  </a:cubicBezTo>
                  <a:lnTo>
                    <a:pt x="9299" y="21317"/>
                  </a:lnTo>
                  <a:cubicBezTo>
                    <a:pt x="9121" y="21636"/>
                    <a:pt x="8758" y="21711"/>
                    <a:pt x="8466" y="21711"/>
                  </a:cubicBezTo>
                  <a:cubicBezTo>
                    <a:pt x="8388" y="21711"/>
                    <a:pt x="8315" y="21706"/>
                    <a:pt x="8252" y="21698"/>
                  </a:cubicBezTo>
                  <a:cubicBezTo>
                    <a:pt x="8073" y="21686"/>
                    <a:pt x="7894" y="21650"/>
                    <a:pt x="7728" y="21627"/>
                  </a:cubicBezTo>
                  <a:cubicBezTo>
                    <a:pt x="7549" y="21591"/>
                    <a:pt x="7371" y="21567"/>
                    <a:pt x="7192" y="21555"/>
                  </a:cubicBezTo>
                  <a:cubicBezTo>
                    <a:pt x="6454" y="21555"/>
                    <a:pt x="5775" y="21853"/>
                    <a:pt x="5418" y="22317"/>
                  </a:cubicBezTo>
                  <a:cubicBezTo>
                    <a:pt x="5311" y="22448"/>
                    <a:pt x="5239" y="22603"/>
                    <a:pt x="5192" y="22758"/>
                  </a:cubicBezTo>
                  <a:cubicBezTo>
                    <a:pt x="5132" y="22948"/>
                    <a:pt x="5061" y="23127"/>
                    <a:pt x="4954" y="23293"/>
                  </a:cubicBezTo>
                  <a:cubicBezTo>
                    <a:pt x="4680" y="23627"/>
                    <a:pt x="4311" y="23746"/>
                    <a:pt x="3977" y="23841"/>
                  </a:cubicBezTo>
                  <a:lnTo>
                    <a:pt x="3918" y="23853"/>
                  </a:lnTo>
                  <a:cubicBezTo>
                    <a:pt x="3692" y="23924"/>
                    <a:pt x="3465" y="23984"/>
                    <a:pt x="3239" y="24044"/>
                  </a:cubicBezTo>
                  <a:cubicBezTo>
                    <a:pt x="2787" y="24174"/>
                    <a:pt x="2310" y="24305"/>
                    <a:pt x="1858" y="24448"/>
                  </a:cubicBezTo>
                  <a:lnTo>
                    <a:pt x="1846" y="24448"/>
                  </a:lnTo>
                  <a:lnTo>
                    <a:pt x="2310" y="28163"/>
                  </a:lnTo>
                  <a:lnTo>
                    <a:pt x="12526" y="26865"/>
                  </a:lnTo>
                  <a:lnTo>
                    <a:pt x="12859" y="26818"/>
                  </a:lnTo>
                  <a:lnTo>
                    <a:pt x="23063" y="25532"/>
                  </a:lnTo>
                  <a:lnTo>
                    <a:pt x="21587" y="13852"/>
                  </a:lnTo>
                  <a:lnTo>
                    <a:pt x="20944" y="8792"/>
                  </a:lnTo>
                  <a:cubicBezTo>
                    <a:pt x="20789" y="7541"/>
                    <a:pt x="20360" y="6339"/>
                    <a:pt x="19694" y="5267"/>
                  </a:cubicBezTo>
                  <a:lnTo>
                    <a:pt x="19682" y="5256"/>
                  </a:lnTo>
                  <a:cubicBezTo>
                    <a:pt x="18217" y="2958"/>
                    <a:pt x="16062" y="1255"/>
                    <a:pt x="13598" y="481"/>
                  </a:cubicBezTo>
                  <a:lnTo>
                    <a:pt x="13598" y="481"/>
                  </a:lnTo>
                  <a:cubicBezTo>
                    <a:pt x="13740" y="1124"/>
                    <a:pt x="13943" y="1779"/>
                    <a:pt x="14121" y="2410"/>
                  </a:cubicBezTo>
                  <a:cubicBezTo>
                    <a:pt x="14205" y="2672"/>
                    <a:pt x="14276" y="2946"/>
                    <a:pt x="14348" y="3208"/>
                  </a:cubicBezTo>
                  <a:lnTo>
                    <a:pt x="14371" y="3279"/>
                  </a:lnTo>
                  <a:cubicBezTo>
                    <a:pt x="14490" y="3732"/>
                    <a:pt x="14633" y="4220"/>
                    <a:pt x="14443" y="4755"/>
                  </a:cubicBezTo>
                  <a:cubicBezTo>
                    <a:pt x="14348" y="4982"/>
                    <a:pt x="14205" y="5196"/>
                    <a:pt x="14038" y="5386"/>
                  </a:cubicBezTo>
                  <a:cubicBezTo>
                    <a:pt x="13883" y="5565"/>
                    <a:pt x="13764" y="5756"/>
                    <a:pt x="13693" y="5970"/>
                  </a:cubicBezTo>
                  <a:cubicBezTo>
                    <a:pt x="13407" y="6720"/>
                    <a:pt x="13538" y="7696"/>
                    <a:pt x="14074" y="8565"/>
                  </a:cubicBezTo>
                  <a:cubicBezTo>
                    <a:pt x="14217" y="8756"/>
                    <a:pt x="14371" y="8935"/>
                    <a:pt x="14526" y="9113"/>
                  </a:cubicBezTo>
                  <a:cubicBezTo>
                    <a:pt x="14681" y="9304"/>
                    <a:pt x="14836" y="9470"/>
                    <a:pt x="14979" y="9661"/>
                  </a:cubicBezTo>
                  <a:cubicBezTo>
                    <a:pt x="15217" y="9970"/>
                    <a:pt x="15574" y="10554"/>
                    <a:pt x="15276" y="11090"/>
                  </a:cubicBezTo>
                  <a:lnTo>
                    <a:pt x="15145" y="11018"/>
                  </a:lnTo>
                  <a:cubicBezTo>
                    <a:pt x="15312" y="10673"/>
                    <a:pt x="15193" y="10280"/>
                    <a:pt x="14800" y="9804"/>
                  </a:cubicBezTo>
                  <a:cubicBezTo>
                    <a:pt x="14657" y="9625"/>
                    <a:pt x="14490" y="9458"/>
                    <a:pt x="14336" y="9292"/>
                  </a:cubicBezTo>
                  <a:cubicBezTo>
                    <a:pt x="14181" y="9137"/>
                    <a:pt x="13990" y="8935"/>
                    <a:pt x="13836" y="8744"/>
                  </a:cubicBezTo>
                  <a:cubicBezTo>
                    <a:pt x="13347" y="8042"/>
                    <a:pt x="13121" y="7196"/>
                    <a:pt x="13205" y="6363"/>
                  </a:cubicBezTo>
                  <a:lnTo>
                    <a:pt x="13205" y="6363"/>
                  </a:lnTo>
                  <a:cubicBezTo>
                    <a:pt x="13062" y="6494"/>
                    <a:pt x="12907" y="6613"/>
                    <a:pt x="12728" y="6708"/>
                  </a:cubicBezTo>
                  <a:cubicBezTo>
                    <a:pt x="12562" y="6803"/>
                    <a:pt x="12383" y="6887"/>
                    <a:pt x="12204" y="6946"/>
                  </a:cubicBezTo>
                  <a:cubicBezTo>
                    <a:pt x="11919" y="7053"/>
                    <a:pt x="11693" y="7137"/>
                    <a:pt x="11657" y="7327"/>
                  </a:cubicBezTo>
                  <a:cubicBezTo>
                    <a:pt x="11621" y="7458"/>
                    <a:pt x="11609" y="7589"/>
                    <a:pt x="11609" y="7720"/>
                  </a:cubicBezTo>
                  <a:cubicBezTo>
                    <a:pt x="11609" y="7815"/>
                    <a:pt x="11609" y="7922"/>
                    <a:pt x="11597" y="8030"/>
                  </a:cubicBezTo>
                  <a:cubicBezTo>
                    <a:pt x="11573" y="8351"/>
                    <a:pt x="11383" y="8637"/>
                    <a:pt x="11097" y="8792"/>
                  </a:cubicBezTo>
                  <a:cubicBezTo>
                    <a:pt x="10669" y="9042"/>
                    <a:pt x="10216" y="9268"/>
                    <a:pt x="9764" y="9470"/>
                  </a:cubicBezTo>
                  <a:lnTo>
                    <a:pt x="9299" y="9673"/>
                  </a:lnTo>
                  <a:lnTo>
                    <a:pt x="9680" y="9351"/>
                  </a:lnTo>
                  <a:cubicBezTo>
                    <a:pt x="10014" y="9065"/>
                    <a:pt x="10371" y="8804"/>
                    <a:pt x="10728" y="8542"/>
                  </a:cubicBezTo>
                  <a:lnTo>
                    <a:pt x="10859" y="8446"/>
                  </a:lnTo>
                  <a:cubicBezTo>
                    <a:pt x="11109" y="8292"/>
                    <a:pt x="11109" y="8089"/>
                    <a:pt x="11121" y="7780"/>
                  </a:cubicBezTo>
                  <a:cubicBezTo>
                    <a:pt x="11109" y="7577"/>
                    <a:pt x="11133" y="7387"/>
                    <a:pt x="11169" y="7196"/>
                  </a:cubicBezTo>
                  <a:cubicBezTo>
                    <a:pt x="11276" y="6887"/>
                    <a:pt x="11538" y="6637"/>
                    <a:pt x="11859" y="6553"/>
                  </a:cubicBezTo>
                  <a:cubicBezTo>
                    <a:pt x="11919" y="6541"/>
                    <a:pt x="11966" y="6529"/>
                    <a:pt x="12026" y="6506"/>
                  </a:cubicBezTo>
                  <a:cubicBezTo>
                    <a:pt x="12193" y="6470"/>
                    <a:pt x="12371" y="6410"/>
                    <a:pt x="12538" y="6339"/>
                  </a:cubicBezTo>
                  <a:cubicBezTo>
                    <a:pt x="12824" y="6208"/>
                    <a:pt x="13097" y="6029"/>
                    <a:pt x="13324" y="5815"/>
                  </a:cubicBezTo>
                  <a:cubicBezTo>
                    <a:pt x="13419" y="5565"/>
                    <a:pt x="13550" y="5327"/>
                    <a:pt x="13705" y="5101"/>
                  </a:cubicBezTo>
                  <a:cubicBezTo>
                    <a:pt x="13812" y="4934"/>
                    <a:pt x="13907" y="4767"/>
                    <a:pt x="13979" y="4589"/>
                  </a:cubicBezTo>
                  <a:cubicBezTo>
                    <a:pt x="14086" y="4232"/>
                    <a:pt x="13979" y="3791"/>
                    <a:pt x="13883" y="3362"/>
                  </a:cubicBezTo>
                  <a:lnTo>
                    <a:pt x="13871" y="3315"/>
                  </a:lnTo>
                  <a:cubicBezTo>
                    <a:pt x="13740" y="2850"/>
                    <a:pt x="13645" y="2374"/>
                    <a:pt x="13598" y="1886"/>
                  </a:cubicBezTo>
                  <a:cubicBezTo>
                    <a:pt x="13586" y="1743"/>
                    <a:pt x="13550" y="1576"/>
                    <a:pt x="13526" y="1422"/>
                  </a:cubicBezTo>
                  <a:cubicBezTo>
                    <a:pt x="13455" y="1100"/>
                    <a:pt x="13419" y="767"/>
                    <a:pt x="13419" y="433"/>
                  </a:cubicBezTo>
                  <a:lnTo>
                    <a:pt x="13419" y="422"/>
                  </a:lnTo>
                  <a:cubicBezTo>
                    <a:pt x="12486" y="138"/>
                    <a:pt x="11524" y="1"/>
                    <a:pt x="105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8" name="Google Shape;2398;p44"/>
            <p:cNvSpPr/>
            <p:nvPr/>
          </p:nvSpPr>
          <p:spPr>
            <a:xfrm rot="611948">
              <a:off x="7385940" y="2892295"/>
              <a:ext cx="574527" cy="1120203"/>
            </a:xfrm>
            <a:custGeom>
              <a:avLst/>
              <a:gdLst/>
              <a:ahLst/>
              <a:cxnLst/>
              <a:rect l="l" t="t" r="r" b="b"/>
              <a:pathLst>
                <a:path w="14955" h="29159" extrusionOk="0">
                  <a:moveTo>
                    <a:pt x="5965" y="0"/>
                  </a:moveTo>
                  <a:lnTo>
                    <a:pt x="5965" y="0"/>
                  </a:lnTo>
                  <a:cubicBezTo>
                    <a:pt x="6227" y="1727"/>
                    <a:pt x="6287" y="3953"/>
                    <a:pt x="6227" y="6382"/>
                  </a:cubicBezTo>
                  <a:cubicBezTo>
                    <a:pt x="5548" y="6299"/>
                    <a:pt x="3131" y="5989"/>
                    <a:pt x="274" y="5441"/>
                  </a:cubicBezTo>
                  <a:lnTo>
                    <a:pt x="0" y="8942"/>
                  </a:lnTo>
                  <a:cubicBezTo>
                    <a:pt x="0" y="8942"/>
                    <a:pt x="1780" y="8638"/>
                    <a:pt x="3760" y="8638"/>
                  </a:cubicBezTo>
                  <a:cubicBezTo>
                    <a:pt x="4552" y="8638"/>
                    <a:pt x="5377" y="8687"/>
                    <a:pt x="6132" y="8823"/>
                  </a:cubicBezTo>
                  <a:cubicBezTo>
                    <a:pt x="5620" y="17990"/>
                    <a:pt x="3739" y="28837"/>
                    <a:pt x="3739" y="28837"/>
                  </a:cubicBezTo>
                  <a:lnTo>
                    <a:pt x="7918" y="29159"/>
                  </a:lnTo>
                  <a:cubicBezTo>
                    <a:pt x="7346" y="21800"/>
                    <a:pt x="7942" y="14442"/>
                    <a:pt x="8668" y="8989"/>
                  </a:cubicBezTo>
                  <a:cubicBezTo>
                    <a:pt x="8722" y="8988"/>
                    <a:pt x="8777" y="8988"/>
                    <a:pt x="8832" y="8988"/>
                  </a:cubicBezTo>
                  <a:cubicBezTo>
                    <a:pt x="11470" y="8988"/>
                    <a:pt x="14692" y="10085"/>
                    <a:pt x="14692" y="10085"/>
                  </a:cubicBezTo>
                  <a:lnTo>
                    <a:pt x="14954" y="6572"/>
                  </a:lnTo>
                  <a:lnTo>
                    <a:pt x="14954" y="6572"/>
                  </a:lnTo>
                  <a:cubicBezTo>
                    <a:pt x="13611" y="6624"/>
                    <a:pt x="12366" y="6639"/>
                    <a:pt x="11348" y="6639"/>
                  </a:cubicBezTo>
                  <a:cubicBezTo>
                    <a:pt x="10235" y="6639"/>
                    <a:pt x="9393" y="6621"/>
                    <a:pt x="8989" y="6608"/>
                  </a:cubicBezTo>
                  <a:cubicBezTo>
                    <a:pt x="9585" y="2751"/>
                    <a:pt x="10156" y="322"/>
                    <a:pt x="10156" y="322"/>
                  </a:cubicBezTo>
                  <a:lnTo>
                    <a:pt x="5965" y="0"/>
                  </a:lnTo>
                  <a:close/>
                </a:path>
              </a:pathLst>
            </a:custGeom>
            <a:solidFill>
              <a:schemeClr val="dk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9" name="Google Shape;2399;p44"/>
            <p:cNvSpPr txBox="1"/>
            <p:nvPr/>
          </p:nvSpPr>
          <p:spPr>
            <a:xfrm>
              <a:off x="5566912" y="2636535"/>
              <a:ext cx="16317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a:solidFill>
                    <a:srgbClr val="131313"/>
                  </a:solidFill>
                  <a:latin typeface="Henny Penny"/>
                  <a:ea typeface="Henny Penny"/>
                  <a:cs typeface="Henny Penny"/>
                  <a:sym typeface="Henny Penny"/>
                </a:rPr>
                <a:t>RIP</a:t>
              </a:r>
              <a:endParaRPr sz="3000">
                <a:solidFill>
                  <a:srgbClr val="131313"/>
                </a:solidFill>
              </a:endParaRPr>
            </a:p>
          </p:txBody>
        </p:sp>
      </p:grpSp>
      <p:grpSp>
        <p:nvGrpSpPr>
          <p:cNvPr id="2400" name="Google Shape;2400;p44"/>
          <p:cNvGrpSpPr/>
          <p:nvPr/>
        </p:nvGrpSpPr>
        <p:grpSpPr>
          <a:xfrm>
            <a:off x="720000" y="2886748"/>
            <a:ext cx="2742685" cy="1293027"/>
            <a:chOff x="720000" y="2886748"/>
            <a:chExt cx="2742685" cy="1293027"/>
          </a:xfrm>
        </p:grpSpPr>
        <p:sp>
          <p:nvSpPr>
            <p:cNvPr id="2401" name="Google Shape;2401;p44"/>
            <p:cNvSpPr txBox="1"/>
            <p:nvPr/>
          </p:nvSpPr>
          <p:spPr>
            <a:xfrm>
              <a:off x="720000" y="3541075"/>
              <a:ext cx="2742600" cy="638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Saturn is composed of hydrogen and helium</a:t>
              </a:r>
              <a:endParaRPr>
                <a:solidFill>
                  <a:schemeClr val="lt1"/>
                </a:solidFill>
                <a:latin typeface="Nanum Myeongjo"/>
                <a:ea typeface="Nanum Myeongjo"/>
                <a:cs typeface="Nanum Myeongjo"/>
                <a:sym typeface="Nanum Myeongjo"/>
              </a:endParaRPr>
            </a:p>
          </p:txBody>
        </p:sp>
        <p:sp>
          <p:nvSpPr>
            <p:cNvPr id="2402" name="Google Shape;2402;p44"/>
            <p:cNvSpPr txBox="1"/>
            <p:nvPr/>
          </p:nvSpPr>
          <p:spPr>
            <a:xfrm>
              <a:off x="720085" y="2886748"/>
              <a:ext cx="2742600" cy="768600"/>
            </a:xfrm>
            <a:prstGeom prst="rect">
              <a:avLst/>
            </a:prstGeom>
            <a:noFill/>
            <a:ln>
              <a:noFill/>
            </a:ln>
          </p:spPr>
          <p:txBody>
            <a:bodyPr spcFirstLastPara="1" wrap="square" lIns="91425" tIns="91425" rIns="91425" bIns="91425" anchor="b" anchorCtr="0">
              <a:noAutofit/>
            </a:bodyPr>
            <a:lstStyle/>
            <a:p>
              <a:pPr marL="0" lvl="0" indent="0" algn="l" rtl="0">
                <a:lnSpc>
                  <a:spcPct val="115000"/>
                </a:lnSpc>
                <a:spcBef>
                  <a:spcPts val="0"/>
                </a:spcBef>
                <a:spcAft>
                  <a:spcPts val="0"/>
                </a:spcAft>
                <a:buNone/>
              </a:pPr>
              <a:r>
                <a:rPr lang="en" sz="1600">
                  <a:solidFill>
                    <a:schemeClr val="lt1"/>
                  </a:solidFill>
                  <a:latin typeface="Henny Penny"/>
                  <a:ea typeface="Henny Penny"/>
                  <a:cs typeface="Henny Penny"/>
                  <a:sym typeface="Henny Penny"/>
                </a:rPr>
                <a:t>TIME AND CAUSE CAN BE CHANGED</a:t>
              </a:r>
              <a:endParaRPr sz="1600">
                <a:solidFill>
                  <a:schemeClr val="lt1"/>
                </a:solidFill>
                <a:latin typeface="Henny Penny"/>
                <a:ea typeface="Henny Penny"/>
                <a:cs typeface="Henny Penny"/>
                <a:sym typeface="Henny Penny"/>
              </a:endParaRPr>
            </a:p>
          </p:txBody>
        </p:sp>
      </p:grpSp>
      <p:grpSp>
        <p:nvGrpSpPr>
          <p:cNvPr id="2403" name="Google Shape;2403;p44"/>
          <p:cNvGrpSpPr/>
          <p:nvPr/>
        </p:nvGrpSpPr>
        <p:grpSpPr>
          <a:xfrm>
            <a:off x="720065" y="1506200"/>
            <a:ext cx="2742705" cy="1293076"/>
            <a:chOff x="720065" y="1506200"/>
            <a:chExt cx="2742705" cy="1293076"/>
          </a:xfrm>
        </p:grpSpPr>
        <p:sp>
          <p:nvSpPr>
            <p:cNvPr id="2404" name="Google Shape;2404;p44"/>
            <p:cNvSpPr txBox="1"/>
            <p:nvPr/>
          </p:nvSpPr>
          <p:spPr>
            <a:xfrm>
              <a:off x="720065" y="2160576"/>
              <a:ext cx="2742600" cy="638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lt1"/>
                  </a:solidFill>
                  <a:latin typeface="Nanum Myeongjo"/>
                  <a:ea typeface="Nanum Myeongjo"/>
                  <a:cs typeface="Nanum Myeongjo"/>
                  <a:sym typeface="Nanum Myeongjo"/>
                </a:rPr>
                <a:t>Venus is the second planet from the Sun</a:t>
              </a:r>
              <a:endParaRPr>
                <a:solidFill>
                  <a:schemeClr val="lt1"/>
                </a:solidFill>
                <a:latin typeface="Nanum Myeongjo"/>
                <a:ea typeface="Nanum Myeongjo"/>
                <a:cs typeface="Nanum Myeongjo"/>
                <a:sym typeface="Nanum Myeongjo"/>
              </a:endParaRPr>
            </a:p>
          </p:txBody>
        </p:sp>
        <p:sp>
          <p:nvSpPr>
            <p:cNvPr id="2405" name="Google Shape;2405;p44"/>
            <p:cNvSpPr txBox="1"/>
            <p:nvPr/>
          </p:nvSpPr>
          <p:spPr>
            <a:xfrm>
              <a:off x="720170" y="1506200"/>
              <a:ext cx="2742600" cy="768600"/>
            </a:xfrm>
            <a:prstGeom prst="rect">
              <a:avLst/>
            </a:prstGeom>
            <a:noFill/>
            <a:ln>
              <a:noFill/>
            </a:ln>
          </p:spPr>
          <p:txBody>
            <a:bodyPr spcFirstLastPara="1" wrap="square" lIns="91425" tIns="91425" rIns="91425" bIns="91425" anchor="b" anchorCtr="0">
              <a:noAutofit/>
            </a:bodyPr>
            <a:lstStyle/>
            <a:p>
              <a:pPr marL="0" lvl="0" indent="0" algn="l" rtl="0">
                <a:lnSpc>
                  <a:spcPct val="115000"/>
                </a:lnSpc>
                <a:spcBef>
                  <a:spcPts val="0"/>
                </a:spcBef>
                <a:spcAft>
                  <a:spcPts val="0"/>
                </a:spcAft>
                <a:buNone/>
              </a:pPr>
              <a:r>
                <a:rPr lang="en" sz="1600">
                  <a:solidFill>
                    <a:schemeClr val="lt1"/>
                  </a:solidFill>
                  <a:latin typeface="Henny Penny"/>
                  <a:ea typeface="Henny Penny"/>
                  <a:cs typeface="Henny Penny"/>
                  <a:sym typeface="Henny Penny"/>
                </a:rPr>
                <a:t>NO EFFECT WHO ARE LESS THAN 780 DAY OLD</a:t>
              </a:r>
              <a:endParaRPr sz="1600">
                <a:solidFill>
                  <a:schemeClr val="lt1"/>
                </a:solidFill>
                <a:latin typeface="Henny Penny"/>
                <a:ea typeface="Henny Penny"/>
                <a:cs typeface="Henny Penny"/>
                <a:sym typeface="Henny Penny"/>
              </a:endParaRPr>
            </a:p>
          </p:txBody>
        </p:sp>
      </p:grpSp>
      <p:sp>
        <p:nvSpPr>
          <p:cNvPr id="2406" name="Google Shape;2406;p44"/>
          <p:cNvSpPr txBox="1"/>
          <p:nvPr/>
        </p:nvSpPr>
        <p:spPr>
          <a:xfrm>
            <a:off x="2288250" y="1105175"/>
            <a:ext cx="4567500" cy="27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Henny Penny"/>
                <a:ea typeface="Henny Penny"/>
                <a:cs typeface="Henny Penny"/>
                <a:sym typeface="Henny Penny"/>
              </a:rPr>
              <a:t>MORE RULES</a:t>
            </a:r>
            <a:endParaRPr sz="1800">
              <a:solidFill>
                <a:schemeClr val="lt1"/>
              </a:solidFill>
              <a:latin typeface="Henny Penny"/>
              <a:ea typeface="Henny Penny"/>
              <a:cs typeface="Henny Penny"/>
              <a:sym typeface="Henny Penny"/>
            </a:endParaRPr>
          </a:p>
        </p:txBody>
      </p:sp>
      <p:cxnSp>
        <p:nvCxnSpPr>
          <p:cNvPr id="2407" name="Google Shape;2407;p44"/>
          <p:cNvCxnSpPr/>
          <p:nvPr/>
        </p:nvCxnSpPr>
        <p:spPr>
          <a:xfrm>
            <a:off x="3462770" y="1814300"/>
            <a:ext cx="2617500" cy="757500"/>
          </a:xfrm>
          <a:prstGeom prst="bentConnector3">
            <a:avLst>
              <a:gd name="adj1" fmla="val 50000"/>
            </a:avLst>
          </a:prstGeom>
          <a:noFill/>
          <a:ln w="19050" cap="flat" cmpd="sng">
            <a:solidFill>
              <a:schemeClr val="accent2"/>
            </a:solidFill>
            <a:prstDash val="solid"/>
            <a:round/>
            <a:headEnd type="none" w="med" len="med"/>
            <a:tailEnd type="diamond" w="med" len="med"/>
          </a:ln>
        </p:spPr>
      </p:cxnSp>
      <p:cxnSp>
        <p:nvCxnSpPr>
          <p:cNvPr id="2408" name="Google Shape;2408;p44"/>
          <p:cNvCxnSpPr>
            <a:stCxn id="2402" idx="3"/>
          </p:cNvCxnSpPr>
          <p:nvPr/>
        </p:nvCxnSpPr>
        <p:spPr>
          <a:xfrm rot="10800000" flipH="1">
            <a:off x="3462685" y="2800348"/>
            <a:ext cx="2769900" cy="470700"/>
          </a:xfrm>
          <a:prstGeom prst="bentConnector3">
            <a:avLst>
              <a:gd name="adj1" fmla="val 50000"/>
            </a:avLst>
          </a:prstGeom>
          <a:noFill/>
          <a:ln w="19050" cap="flat" cmpd="sng">
            <a:solidFill>
              <a:schemeClr val="accent2"/>
            </a:solidFill>
            <a:prstDash val="solid"/>
            <a:round/>
            <a:headEnd type="none" w="med" len="med"/>
            <a:tailEnd type="diamond" w="med" len="med"/>
          </a:ln>
        </p:spPr>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412"/>
        <p:cNvGrpSpPr/>
        <p:nvPr/>
      </p:nvGrpSpPr>
      <p:grpSpPr>
        <a:xfrm>
          <a:off x="0" y="0"/>
          <a:ext cx="0" cy="0"/>
          <a:chOff x="0" y="0"/>
          <a:chExt cx="0" cy="0"/>
        </a:xfrm>
      </p:grpSpPr>
      <p:sp>
        <p:nvSpPr>
          <p:cNvPr id="2413" name="Google Shape;2413;p45"/>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sp>
        <p:nvSpPr>
          <p:cNvPr id="2414" name="Google Shape;2414;p45"/>
          <p:cNvSpPr txBox="1"/>
          <p:nvPr/>
        </p:nvSpPr>
        <p:spPr>
          <a:xfrm>
            <a:off x="2527025" y="1028975"/>
            <a:ext cx="4089900" cy="483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dk1"/>
                </a:solidFill>
                <a:latin typeface="Henny Penny"/>
                <a:ea typeface="Henny Penny"/>
                <a:cs typeface="Henny Penny"/>
                <a:sym typeface="Henny Penny"/>
              </a:rPr>
              <a:t>PERSON’S DESCRIPTION</a:t>
            </a:r>
            <a:endParaRPr sz="1800">
              <a:solidFill>
                <a:schemeClr val="dk1"/>
              </a:solidFill>
              <a:latin typeface="Henny Penny"/>
              <a:ea typeface="Henny Penny"/>
              <a:cs typeface="Henny Penny"/>
              <a:sym typeface="Henny Penny"/>
            </a:endParaRPr>
          </a:p>
        </p:txBody>
      </p:sp>
      <p:graphicFrame>
        <p:nvGraphicFramePr>
          <p:cNvPr id="2415" name="Google Shape;2415;p45"/>
          <p:cNvGraphicFramePr/>
          <p:nvPr/>
        </p:nvGraphicFramePr>
        <p:xfrm>
          <a:off x="805063" y="1706125"/>
          <a:ext cx="3000000" cy="3000000"/>
        </p:xfrm>
        <a:graphic>
          <a:graphicData uri="http://schemas.openxmlformats.org/drawingml/2006/table">
            <a:tbl>
              <a:tblPr>
                <a:noFill/>
                <a:tableStyleId>{2D360F45-98CE-4AF8-84D1-86860337370E}</a:tableStyleId>
              </a:tblPr>
              <a:tblGrid>
                <a:gridCol w="2796225">
                  <a:extLst>
                    <a:ext uri="{9D8B030D-6E8A-4147-A177-3AD203B41FA5}">
                      <a16:colId xmlns:a16="http://schemas.microsoft.com/office/drawing/2014/main" val="20000"/>
                    </a:ext>
                  </a:extLst>
                </a:gridCol>
              </a:tblGrid>
              <a:tr h="475500">
                <a:tc>
                  <a:txBody>
                    <a:bodyPr/>
                    <a:lstStyle/>
                    <a:p>
                      <a:pPr marL="0" lvl="0" indent="0" algn="ctr" rtl="0">
                        <a:lnSpc>
                          <a:spcPct val="115000"/>
                        </a:lnSpc>
                        <a:spcBef>
                          <a:spcPts val="0"/>
                        </a:spcBef>
                        <a:spcAft>
                          <a:spcPts val="0"/>
                        </a:spcAft>
                        <a:buNone/>
                      </a:pPr>
                      <a:r>
                        <a:rPr lang="en" sz="1600">
                          <a:solidFill>
                            <a:schemeClr val="dk1"/>
                          </a:solidFill>
                          <a:latin typeface="Henny Penny"/>
                          <a:ea typeface="Henny Penny"/>
                          <a:cs typeface="Henny Penny"/>
                          <a:sym typeface="Henny Penny"/>
                        </a:rPr>
                        <a:t>JENNA DOE</a:t>
                      </a:r>
                      <a:endParaRPr sz="1600">
                        <a:solidFill>
                          <a:schemeClr val="dk1"/>
                        </a:solidFill>
                        <a:latin typeface="Henny Penny"/>
                        <a:ea typeface="Henny Penny"/>
                        <a:cs typeface="Henny Penny"/>
                        <a:sym typeface="Henny Penny"/>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209350">
                <a:tc>
                  <a:txBody>
                    <a:bodyPr/>
                    <a:lstStyle/>
                    <a:p>
                      <a:pPr marL="0" lvl="0" indent="0" algn="l" rtl="0">
                        <a:lnSpc>
                          <a:spcPct val="115000"/>
                        </a:lnSpc>
                        <a:spcBef>
                          <a:spcPts val="0"/>
                        </a:spcBef>
                        <a:spcAft>
                          <a:spcPts val="0"/>
                        </a:spcAft>
                        <a:buNone/>
                      </a:pPr>
                      <a:r>
                        <a:rPr lang="en" sz="1600">
                          <a:solidFill>
                            <a:schemeClr val="dk1"/>
                          </a:solidFill>
                          <a:latin typeface="Henny Penny"/>
                          <a:ea typeface="Henny Penny"/>
                          <a:cs typeface="Henny Penny"/>
                          <a:sym typeface="Henny Penny"/>
                        </a:rPr>
                        <a:t>PROFILE:</a:t>
                      </a:r>
                      <a:endParaRPr sz="1600">
                        <a:solidFill>
                          <a:schemeClr val="dk1"/>
                        </a:solidFill>
                        <a:latin typeface="Henny Penny"/>
                        <a:ea typeface="Henny Penny"/>
                        <a:cs typeface="Henny Penny"/>
                        <a:sym typeface="Henny Penny"/>
                      </a:endParaRPr>
                    </a:p>
                    <a:p>
                      <a:pPr marL="457200" lvl="0" indent="-317500" algn="l" rtl="0">
                        <a:lnSpc>
                          <a:spcPct val="115000"/>
                        </a:lnSpc>
                        <a:spcBef>
                          <a:spcPts val="1000"/>
                        </a:spcBef>
                        <a:spcAft>
                          <a:spcPts val="0"/>
                        </a:spcAft>
                        <a:buClr>
                          <a:schemeClr val="dk1"/>
                        </a:buClr>
                        <a:buSzPts val="1400"/>
                        <a:buFont typeface="Nanum Myeongjo"/>
                        <a:buChar char="■"/>
                      </a:pPr>
                      <a:r>
                        <a:rPr lang="en">
                          <a:solidFill>
                            <a:schemeClr val="dk1"/>
                          </a:solidFill>
                          <a:latin typeface="Nanum Myeongjo"/>
                          <a:ea typeface="Nanum Myeongjo"/>
                          <a:cs typeface="Nanum Myeongjo"/>
                          <a:sym typeface="Nanum Myeongjo"/>
                        </a:rPr>
                        <a:t>35 years old</a:t>
                      </a:r>
                      <a:endParaRPr>
                        <a:solidFill>
                          <a:schemeClr val="dk1"/>
                        </a:solidFill>
                        <a:latin typeface="Nanum Myeongjo"/>
                        <a:ea typeface="Nanum Myeongjo"/>
                        <a:cs typeface="Nanum Myeongjo"/>
                        <a:sym typeface="Nanum Myeongjo"/>
                      </a:endParaRPr>
                    </a:p>
                    <a:p>
                      <a:pPr marL="457200" lvl="0" indent="-317500" algn="l" rtl="0">
                        <a:lnSpc>
                          <a:spcPct val="115000"/>
                        </a:lnSpc>
                        <a:spcBef>
                          <a:spcPts val="0"/>
                        </a:spcBef>
                        <a:spcAft>
                          <a:spcPts val="0"/>
                        </a:spcAft>
                        <a:buClr>
                          <a:schemeClr val="dk1"/>
                        </a:buClr>
                        <a:buSzPts val="1400"/>
                        <a:buFont typeface="Nanum Myeongjo"/>
                        <a:buChar char="■"/>
                      </a:pPr>
                      <a:r>
                        <a:rPr lang="en">
                          <a:solidFill>
                            <a:schemeClr val="dk1"/>
                          </a:solidFill>
                          <a:latin typeface="Nanum Myeongjo"/>
                          <a:ea typeface="Nanum Myeongjo"/>
                          <a:cs typeface="Nanum Myeongjo"/>
                          <a:sym typeface="Nanum Myeongjo"/>
                        </a:rPr>
                        <a:t>Manhattan</a:t>
                      </a:r>
                      <a:endParaRPr>
                        <a:solidFill>
                          <a:schemeClr val="dk1"/>
                        </a:solidFill>
                        <a:latin typeface="Nanum Myeongjo"/>
                        <a:ea typeface="Nanum Myeongjo"/>
                        <a:cs typeface="Nanum Myeongjo"/>
                        <a:sym typeface="Nanum Myeongjo"/>
                      </a:endParaRPr>
                    </a:p>
                    <a:p>
                      <a:pPr marL="457200" lvl="0" indent="-317500" algn="l" rtl="0">
                        <a:lnSpc>
                          <a:spcPct val="115000"/>
                        </a:lnSpc>
                        <a:spcBef>
                          <a:spcPts val="0"/>
                        </a:spcBef>
                        <a:spcAft>
                          <a:spcPts val="0"/>
                        </a:spcAft>
                        <a:buClr>
                          <a:schemeClr val="dk1"/>
                        </a:buClr>
                        <a:buSzPts val="1400"/>
                        <a:buFont typeface="Nanum Myeongjo"/>
                        <a:buChar char="■"/>
                      </a:pPr>
                      <a:r>
                        <a:rPr lang="en">
                          <a:solidFill>
                            <a:schemeClr val="dk1"/>
                          </a:solidFill>
                          <a:latin typeface="Nanum Myeongjo"/>
                          <a:ea typeface="Nanum Myeongjo"/>
                          <a:cs typeface="Nanum Myeongjo"/>
                          <a:sym typeface="Nanum Myeongjo"/>
                        </a:rPr>
                        <a:t>Designer</a:t>
                      </a:r>
                      <a:endParaRPr>
                        <a:solidFill>
                          <a:schemeClr val="dk1"/>
                        </a:solidFill>
                        <a:latin typeface="Nanum Myeongjo"/>
                        <a:ea typeface="Nanum Myeongjo"/>
                        <a:cs typeface="Nanum Myeongjo"/>
                        <a:sym typeface="Nanum Myeongjo"/>
                      </a:endParaRPr>
                    </a:p>
                    <a:p>
                      <a:pPr marL="457200" lvl="0" indent="-317500" algn="l" rtl="0">
                        <a:lnSpc>
                          <a:spcPct val="115000"/>
                        </a:lnSpc>
                        <a:spcBef>
                          <a:spcPts val="0"/>
                        </a:spcBef>
                        <a:spcAft>
                          <a:spcPts val="0"/>
                        </a:spcAft>
                        <a:buClr>
                          <a:schemeClr val="dk1"/>
                        </a:buClr>
                        <a:buSzPts val="1400"/>
                        <a:buFont typeface="Nanum Myeongjo"/>
                        <a:buChar char="■"/>
                      </a:pPr>
                      <a:r>
                        <a:rPr lang="en">
                          <a:solidFill>
                            <a:schemeClr val="dk1"/>
                          </a:solidFill>
                          <a:latin typeface="Nanum Myeongjo"/>
                          <a:ea typeface="Nanum Myeongjo"/>
                          <a:cs typeface="Nanum Myeongjo"/>
                          <a:sym typeface="Nanum Myeongjo"/>
                        </a:rPr>
                        <a:t>Single</a:t>
                      </a:r>
                      <a:endParaRPr>
                        <a:solidFill>
                          <a:schemeClr val="dk1"/>
                        </a:solidFill>
                        <a:latin typeface="Nanum Myeongjo"/>
                        <a:ea typeface="Nanum Myeongjo"/>
                        <a:cs typeface="Nanum Myeongjo"/>
                        <a:sym typeface="Nanum Myeongjo"/>
                      </a:endParaRPr>
                    </a:p>
                    <a:p>
                      <a:pPr marL="457200" lvl="0" indent="-317500" algn="l" rtl="0">
                        <a:lnSpc>
                          <a:spcPct val="115000"/>
                        </a:lnSpc>
                        <a:spcBef>
                          <a:spcPts val="0"/>
                        </a:spcBef>
                        <a:spcAft>
                          <a:spcPts val="0"/>
                        </a:spcAft>
                        <a:buClr>
                          <a:schemeClr val="dk1"/>
                        </a:buClr>
                        <a:buSzPts val="1400"/>
                        <a:buFont typeface="Nanum Myeongjo"/>
                        <a:buChar char="■"/>
                      </a:pPr>
                      <a:r>
                        <a:rPr lang="en">
                          <a:solidFill>
                            <a:schemeClr val="dk1"/>
                          </a:solidFill>
                          <a:latin typeface="Nanum Myeongjo"/>
                          <a:ea typeface="Nanum Myeongjo"/>
                          <a:cs typeface="Nanum Myeongjo"/>
                          <a:sym typeface="Nanum Myeongjo"/>
                        </a:rPr>
                        <a:t>Venus is the second planet from the Sun</a:t>
                      </a:r>
                      <a:endParaRPr>
                        <a:solidFill>
                          <a:schemeClr val="dk1"/>
                        </a:solidFill>
                        <a:latin typeface="Nanum Myeongjo"/>
                        <a:ea typeface="Nanum Myeongjo"/>
                        <a:cs typeface="Nanum Myeongjo"/>
                        <a:sym typeface="Nanum Myeongjo"/>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2416" name="Google Shape;2416;p45"/>
          <p:cNvSpPr/>
          <p:nvPr/>
        </p:nvSpPr>
        <p:spPr>
          <a:xfrm>
            <a:off x="5900650" y="2105425"/>
            <a:ext cx="849900" cy="850200"/>
          </a:xfrm>
          <a:prstGeom prst="ellipse">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417" name="Google Shape;2417;p45"/>
          <p:cNvSpPr/>
          <p:nvPr/>
        </p:nvSpPr>
        <p:spPr>
          <a:xfrm flipH="1">
            <a:off x="5900964" y="2105425"/>
            <a:ext cx="849900" cy="850200"/>
          </a:xfrm>
          <a:prstGeom prst="pie">
            <a:avLst>
              <a:gd name="adj1" fmla="val 10804768"/>
              <a:gd name="adj2" fmla="val 1620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418" name="Google Shape;2418;p45"/>
          <p:cNvSpPr txBox="1"/>
          <p:nvPr/>
        </p:nvSpPr>
        <p:spPr>
          <a:xfrm>
            <a:off x="6681725" y="2359600"/>
            <a:ext cx="1749000" cy="5277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Mercury is the smallest planet</a:t>
            </a:r>
            <a:endParaRPr i="1">
              <a:solidFill>
                <a:schemeClr val="dk1"/>
              </a:solidFill>
              <a:latin typeface="Nanum Myeongjo"/>
              <a:ea typeface="Nanum Myeongjo"/>
              <a:cs typeface="Nanum Myeongjo"/>
              <a:sym typeface="Nanum Myeongjo"/>
            </a:endParaRPr>
          </a:p>
        </p:txBody>
      </p:sp>
      <p:sp>
        <p:nvSpPr>
          <p:cNvPr id="2419" name="Google Shape;2419;p45"/>
          <p:cNvSpPr txBox="1"/>
          <p:nvPr/>
        </p:nvSpPr>
        <p:spPr>
          <a:xfrm>
            <a:off x="6681725" y="1953025"/>
            <a:ext cx="1749000" cy="527700"/>
          </a:xfrm>
          <a:prstGeom prst="rect">
            <a:avLst/>
          </a:prstGeom>
          <a:noFill/>
          <a:ln>
            <a:noFill/>
          </a:ln>
        </p:spPr>
        <p:txBody>
          <a:bodyPr spcFirstLastPara="1" wrap="square" lIns="91425" tIns="91425" rIns="91425" bIns="91425" anchor="b" anchorCtr="0">
            <a:noAutofit/>
          </a:bodyPr>
          <a:lstStyle/>
          <a:p>
            <a:pPr marL="0" lvl="0" indent="0" algn="r" rtl="0">
              <a:spcBef>
                <a:spcPts val="0"/>
              </a:spcBef>
              <a:spcAft>
                <a:spcPts val="0"/>
              </a:spcAft>
              <a:buNone/>
            </a:pPr>
            <a:r>
              <a:rPr lang="en" sz="1600">
                <a:solidFill>
                  <a:schemeClr val="dk1"/>
                </a:solidFill>
                <a:latin typeface="Henny Penny"/>
                <a:ea typeface="Henny Penny"/>
                <a:cs typeface="Henny Penny"/>
                <a:sym typeface="Henny Penny"/>
              </a:rPr>
              <a:t>AT HOME</a:t>
            </a:r>
            <a:endParaRPr sz="1600">
              <a:solidFill>
                <a:schemeClr val="dk1"/>
              </a:solidFill>
              <a:latin typeface="Henny Penny"/>
              <a:ea typeface="Henny Penny"/>
              <a:cs typeface="Henny Penny"/>
              <a:sym typeface="Henny Penny"/>
            </a:endParaRPr>
          </a:p>
        </p:txBody>
      </p:sp>
      <p:sp>
        <p:nvSpPr>
          <p:cNvPr id="2420" name="Google Shape;2420;p45"/>
          <p:cNvSpPr txBox="1"/>
          <p:nvPr/>
        </p:nvSpPr>
        <p:spPr>
          <a:xfrm>
            <a:off x="7495075" y="1706125"/>
            <a:ext cx="935700" cy="3993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1600">
                <a:solidFill>
                  <a:schemeClr val="dk1"/>
                </a:solidFill>
                <a:latin typeface="Henny Penny"/>
                <a:ea typeface="Henny Penny"/>
                <a:cs typeface="Henny Penny"/>
                <a:sym typeface="Henny Penny"/>
              </a:rPr>
              <a:t>45%</a:t>
            </a:r>
            <a:endParaRPr sz="1600">
              <a:solidFill>
                <a:schemeClr val="dk1"/>
              </a:solidFill>
              <a:latin typeface="Henny Penny"/>
              <a:ea typeface="Henny Penny"/>
              <a:cs typeface="Henny Penny"/>
              <a:sym typeface="Henny Penny"/>
            </a:endParaRPr>
          </a:p>
        </p:txBody>
      </p:sp>
      <p:sp>
        <p:nvSpPr>
          <p:cNvPr id="2421" name="Google Shape;2421;p45"/>
          <p:cNvSpPr/>
          <p:nvPr/>
        </p:nvSpPr>
        <p:spPr>
          <a:xfrm>
            <a:off x="5900975" y="3540775"/>
            <a:ext cx="849900" cy="850200"/>
          </a:xfrm>
          <a:prstGeom prst="ellipse">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422" name="Google Shape;2422;p45"/>
          <p:cNvSpPr/>
          <p:nvPr/>
        </p:nvSpPr>
        <p:spPr>
          <a:xfrm flipH="1">
            <a:off x="5901289" y="3540775"/>
            <a:ext cx="849900" cy="850200"/>
          </a:xfrm>
          <a:prstGeom prst="pie">
            <a:avLst>
              <a:gd name="adj1" fmla="val 21595665"/>
              <a:gd name="adj2" fmla="val 1620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423" name="Google Shape;2423;p45"/>
          <p:cNvSpPr txBox="1"/>
          <p:nvPr/>
        </p:nvSpPr>
        <p:spPr>
          <a:xfrm>
            <a:off x="6682050" y="3794950"/>
            <a:ext cx="1749000" cy="5277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en">
                <a:solidFill>
                  <a:schemeClr val="dk1"/>
                </a:solidFill>
                <a:latin typeface="Nanum Myeongjo"/>
                <a:ea typeface="Nanum Myeongjo"/>
                <a:cs typeface="Nanum Myeongjo"/>
                <a:sym typeface="Nanum Myeongjo"/>
              </a:rPr>
              <a:t>Venus has high temperatures</a:t>
            </a:r>
            <a:endParaRPr i="1">
              <a:solidFill>
                <a:schemeClr val="dk1"/>
              </a:solidFill>
              <a:latin typeface="Nanum Myeongjo"/>
              <a:ea typeface="Nanum Myeongjo"/>
              <a:cs typeface="Nanum Myeongjo"/>
              <a:sym typeface="Nanum Myeongjo"/>
            </a:endParaRPr>
          </a:p>
        </p:txBody>
      </p:sp>
      <p:sp>
        <p:nvSpPr>
          <p:cNvPr id="2424" name="Google Shape;2424;p45"/>
          <p:cNvSpPr txBox="1"/>
          <p:nvPr/>
        </p:nvSpPr>
        <p:spPr>
          <a:xfrm>
            <a:off x="6682050" y="3388375"/>
            <a:ext cx="1749000" cy="527700"/>
          </a:xfrm>
          <a:prstGeom prst="rect">
            <a:avLst/>
          </a:prstGeom>
          <a:noFill/>
          <a:ln>
            <a:noFill/>
          </a:ln>
        </p:spPr>
        <p:txBody>
          <a:bodyPr spcFirstLastPara="1" wrap="square" lIns="91425" tIns="91425" rIns="91425" bIns="91425" anchor="b" anchorCtr="0">
            <a:noAutofit/>
          </a:bodyPr>
          <a:lstStyle/>
          <a:p>
            <a:pPr marL="0" lvl="0" indent="0" algn="r" rtl="0">
              <a:spcBef>
                <a:spcPts val="0"/>
              </a:spcBef>
              <a:spcAft>
                <a:spcPts val="0"/>
              </a:spcAft>
              <a:buNone/>
            </a:pPr>
            <a:r>
              <a:rPr lang="en" sz="1600">
                <a:solidFill>
                  <a:schemeClr val="dk1"/>
                </a:solidFill>
                <a:latin typeface="Henny Penny"/>
                <a:ea typeface="Henny Penny"/>
                <a:cs typeface="Henny Penny"/>
                <a:sym typeface="Henny Penny"/>
              </a:rPr>
              <a:t>AT WORK</a:t>
            </a:r>
            <a:endParaRPr sz="1600">
              <a:solidFill>
                <a:schemeClr val="dk1"/>
              </a:solidFill>
              <a:latin typeface="Henny Penny"/>
              <a:ea typeface="Henny Penny"/>
              <a:cs typeface="Henny Penny"/>
              <a:sym typeface="Henny Penny"/>
            </a:endParaRPr>
          </a:p>
        </p:txBody>
      </p:sp>
      <p:sp>
        <p:nvSpPr>
          <p:cNvPr id="2425" name="Google Shape;2425;p45"/>
          <p:cNvSpPr txBox="1"/>
          <p:nvPr/>
        </p:nvSpPr>
        <p:spPr>
          <a:xfrm>
            <a:off x="7495400" y="3141475"/>
            <a:ext cx="935700" cy="3993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1600">
                <a:solidFill>
                  <a:schemeClr val="dk1"/>
                </a:solidFill>
                <a:latin typeface="Henny Penny"/>
                <a:ea typeface="Henny Penny"/>
                <a:cs typeface="Henny Penny"/>
                <a:sym typeface="Henny Penny"/>
              </a:rPr>
              <a:t>55%</a:t>
            </a:r>
            <a:endParaRPr sz="1600">
              <a:solidFill>
                <a:schemeClr val="dk1"/>
              </a:solidFill>
              <a:latin typeface="Henny Penny"/>
              <a:ea typeface="Henny Penny"/>
              <a:cs typeface="Henny Penny"/>
              <a:sym typeface="Henny Penny"/>
            </a:endParaRPr>
          </a:p>
        </p:txBody>
      </p:sp>
      <p:grpSp>
        <p:nvGrpSpPr>
          <p:cNvPr id="2426" name="Google Shape;2426;p45"/>
          <p:cNvGrpSpPr/>
          <p:nvPr/>
        </p:nvGrpSpPr>
        <p:grpSpPr>
          <a:xfrm>
            <a:off x="3480000" y="2224922"/>
            <a:ext cx="2184007" cy="2166052"/>
            <a:chOff x="5623762" y="1878581"/>
            <a:chExt cx="2358029" cy="2338644"/>
          </a:xfrm>
        </p:grpSpPr>
        <p:sp>
          <p:nvSpPr>
            <p:cNvPr id="2427" name="Google Shape;2427;p45"/>
            <p:cNvSpPr/>
            <p:nvPr/>
          </p:nvSpPr>
          <p:spPr>
            <a:xfrm>
              <a:off x="6578575" y="3132000"/>
              <a:ext cx="649800" cy="64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28" name="Google Shape;2428;p45"/>
            <p:cNvGrpSpPr/>
            <p:nvPr/>
          </p:nvGrpSpPr>
          <p:grpSpPr>
            <a:xfrm>
              <a:off x="5623762" y="1878581"/>
              <a:ext cx="2358029" cy="2338644"/>
              <a:chOff x="5377237" y="2159493"/>
              <a:chExt cx="2358029" cy="2338644"/>
            </a:xfrm>
          </p:grpSpPr>
          <p:sp>
            <p:nvSpPr>
              <p:cNvPr id="2429" name="Google Shape;2429;p45"/>
              <p:cNvSpPr/>
              <p:nvPr/>
            </p:nvSpPr>
            <p:spPr>
              <a:xfrm>
                <a:off x="6153598" y="3248677"/>
                <a:ext cx="93551" cy="92680"/>
              </a:xfrm>
              <a:custGeom>
                <a:avLst/>
                <a:gdLst/>
                <a:ahLst/>
                <a:cxnLst/>
                <a:rect l="l" t="t" r="r" b="b"/>
                <a:pathLst>
                  <a:path w="3470" h="3438" extrusionOk="0">
                    <a:moveTo>
                      <a:pt x="1700" y="1"/>
                    </a:moveTo>
                    <a:cubicBezTo>
                      <a:pt x="1623" y="1"/>
                      <a:pt x="1546" y="7"/>
                      <a:pt x="1468" y="19"/>
                    </a:cubicBezTo>
                    <a:cubicBezTo>
                      <a:pt x="1068" y="52"/>
                      <a:pt x="734" y="252"/>
                      <a:pt x="434" y="552"/>
                    </a:cubicBezTo>
                    <a:cubicBezTo>
                      <a:pt x="501" y="619"/>
                      <a:pt x="568" y="752"/>
                      <a:pt x="568" y="886"/>
                    </a:cubicBezTo>
                    <a:cubicBezTo>
                      <a:pt x="634" y="1353"/>
                      <a:pt x="368" y="1720"/>
                      <a:pt x="1" y="1786"/>
                    </a:cubicBezTo>
                    <a:lnTo>
                      <a:pt x="1" y="1953"/>
                    </a:lnTo>
                    <a:cubicBezTo>
                      <a:pt x="123" y="2807"/>
                      <a:pt x="830" y="3438"/>
                      <a:pt x="1664" y="3438"/>
                    </a:cubicBezTo>
                    <a:cubicBezTo>
                      <a:pt x="1742" y="3438"/>
                      <a:pt x="1822" y="3432"/>
                      <a:pt x="1902" y="3421"/>
                    </a:cubicBezTo>
                    <a:cubicBezTo>
                      <a:pt x="2803" y="3288"/>
                      <a:pt x="3470" y="2420"/>
                      <a:pt x="3336" y="1520"/>
                    </a:cubicBezTo>
                    <a:lnTo>
                      <a:pt x="3336" y="1420"/>
                    </a:lnTo>
                    <a:cubicBezTo>
                      <a:pt x="3184" y="600"/>
                      <a:pt x="2480" y="1"/>
                      <a:pt x="170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30" name="Google Shape;2430;p45"/>
              <p:cNvGrpSpPr/>
              <p:nvPr/>
            </p:nvGrpSpPr>
            <p:grpSpPr>
              <a:xfrm>
                <a:off x="5377237" y="2159493"/>
                <a:ext cx="2358029" cy="2338644"/>
                <a:chOff x="3915325" y="2188650"/>
                <a:chExt cx="2186600" cy="2168825"/>
              </a:xfrm>
            </p:grpSpPr>
            <p:sp>
              <p:nvSpPr>
                <p:cNvPr id="2431" name="Google Shape;2431;p45"/>
                <p:cNvSpPr/>
                <p:nvPr/>
              </p:nvSpPr>
              <p:spPr>
                <a:xfrm>
                  <a:off x="5413900" y="4078075"/>
                  <a:ext cx="25" cy="25"/>
                </a:xfrm>
                <a:custGeom>
                  <a:avLst/>
                  <a:gdLst/>
                  <a:ahLst/>
                  <a:cxnLst/>
                  <a:rect l="l" t="t" r="r" b="b"/>
                  <a:pathLst>
                    <a:path w="1" h="1" extrusionOk="0">
                      <a:moveTo>
                        <a:pt x="1" y="1"/>
                      </a:move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2" name="Google Shape;2432;p45"/>
                <p:cNvSpPr/>
                <p:nvPr/>
              </p:nvSpPr>
              <p:spPr>
                <a:xfrm>
                  <a:off x="5408900" y="4073075"/>
                  <a:ext cx="10025" cy="10025"/>
                </a:xfrm>
                <a:custGeom>
                  <a:avLst/>
                  <a:gdLst/>
                  <a:ahLst/>
                  <a:cxnLst/>
                  <a:rect l="l" t="t" r="r" b="b"/>
                  <a:pathLst>
                    <a:path w="401" h="401" extrusionOk="0">
                      <a:moveTo>
                        <a:pt x="201" y="1"/>
                      </a:moveTo>
                      <a:cubicBezTo>
                        <a:pt x="67" y="1"/>
                        <a:pt x="1" y="67"/>
                        <a:pt x="1" y="201"/>
                      </a:cubicBezTo>
                      <a:cubicBezTo>
                        <a:pt x="1" y="334"/>
                        <a:pt x="67" y="401"/>
                        <a:pt x="201" y="401"/>
                      </a:cubicBezTo>
                      <a:cubicBezTo>
                        <a:pt x="334" y="401"/>
                        <a:pt x="401" y="334"/>
                        <a:pt x="401" y="201"/>
                      </a:cubicBezTo>
                      <a:lnTo>
                        <a:pt x="401" y="134"/>
                      </a:lnTo>
                      <a:lnTo>
                        <a:pt x="368" y="67"/>
                      </a:lnTo>
                      <a:cubicBezTo>
                        <a:pt x="334" y="34"/>
                        <a:pt x="234" y="1"/>
                        <a:pt x="201"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3" name="Google Shape;2433;p45"/>
                <p:cNvSpPr/>
                <p:nvPr/>
              </p:nvSpPr>
              <p:spPr>
                <a:xfrm>
                  <a:off x="4558300" y="3589400"/>
                  <a:ext cx="64225" cy="93425"/>
                </a:xfrm>
                <a:custGeom>
                  <a:avLst/>
                  <a:gdLst/>
                  <a:ahLst/>
                  <a:cxnLst/>
                  <a:rect l="l" t="t" r="r" b="b"/>
                  <a:pathLst>
                    <a:path w="2569" h="3737" extrusionOk="0">
                      <a:moveTo>
                        <a:pt x="1301" y="0"/>
                      </a:moveTo>
                      <a:lnTo>
                        <a:pt x="0" y="3737"/>
                      </a:lnTo>
                      <a:lnTo>
                        <a:pt x="2569" y="3737"/>
                      </a:lnTo>
                      <a:lnTo>
                        <a:pt x="1301"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4" name="Google Shape;2434;p45"/>
                <p:cNvSpPr/>
                <p:nvPr/>
              </p:nvSpPr>
              <p:spPr>
                <a:xfrm>
                  <a:off x="4550800" y="3573550"/>
                  <a:ext cx="79250" cy="115100"/>
                </a:xfrm>
                <a:custGeom>
                  <a:avLst/>
                  <a:gdLst/>
                  <a:ahLst/>
                  <a:cxnLst/>
                  <a:rect l="l" t="t" r="r" b="b"/>
                  <a:pathLst>
                    <a:path w="3170" h="4604" extrusionOk="0">
                      <a:moveTo>
                        <a:pt x="1601" y="1302"/>
                      </a:moveTo>
                      <a:lnTo>
                        <a:pt x="2602" y="4170"/>
                      </a:lnTo>
                      <a:lnTo>
                        <a:pt x="601" y="4170"/>
                      </a:lnTo>
                      <a:lnTo>
                        <a:pt x="1601" y="1302"/>
                      </a:lnTo>
                      <a:close/>
                      <a:moveTo>
                        <a:pt x="1601" y="1"/>
                      </a:moveTo>
                      <a:lnTo>
                        <a:pt x="0" y="4604"/>
                      </a:lnTo>
                      <a:lnTo>
                        <a:pt x="3169" y="4604"/>
                      </a:lnTo>
                      <a:lnTo>
                        <a:pt x="1601"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5" name="Google Shape;2435;p45"/>
                <p:cNvSpPr/>
                <p:nvPr/>
              </p:nvSpPr>
              <p:spPr>
                <a:xfrm>
                  <a:off x="4280600" y="3236650"/>
                  <a:ext cx="592100" cy="798100"/>
                </a:xfrm>
                <a:custGeom>
                  <a:avLst/>
                  <a:gdLst/>
                  <a:ahLst/>
                  <a:cxnLst/>
                  <a:rect l="l" t="t" r="r" b="b"/>
                  <a:pathLst>
                    <a:path w="23684" h="31924" extrusionOk="0">
                      <a:moveTo>
                        <a:pt x="8073" y="0"/>
                      </a:moveTo>
                      <a:cubicBezTo>
                        <a:pt x="4904" y="3603"/>
                        <a:pt x="2335" y="7406"/>
                        <a:pt x="4437" y="12509"/>
                      </a:cubicBezTo>
                      <a:cubicBezTo>
                        <a:pt x="6972" y="18847"/>
                        <a:pt x="7773" y="28754"/>
                        <a:pt x="2169" y="29788"/>
                      </a:cubicBezTo>
                      <a:cubicBezTo>
                        <a:pt x="1368" y="29989"/>
                        <a:pt x="826" y="30039"/>
                        <a:pt x="484" y="30039"/>
                      </a:cubicBezTo>
                      <a:cubicBezTo>
                        <a:pt x="142" y="30039"/>
                        <a:pt x="0" y="29989"/>
                        <a:pt x="0" y="29989"/>
                      </a:cubicBezTo>
                      <a:lnTo>
                        <a:pt x="0" y="29989"/>
                      </a:lnTo>
                      <a:cubicBezTo>
                        <a:pt x="1061" y="30588"/>
                        <a:pt x="2510" y="30972"/>
                        <a:pt x="4040" y="30972"/>
                      </a:cubicBezTo>
                      <a:cubicBezTo>
                        <a:pt x="6600" y="30972"/>
                        <a:pt x="9388" y="29897"/>
                        <a:pt x="10975" y="26953"/>
                      </a:cubicBezTo>
                      <a:lnTo>
                        <a:pt x="10975" y="26953"/>
                      </a:lnTo>
                      <a:cubicBezTo>
                        <a:pt x="10975" y="28187"/>
                        <a:pt x="9841" y="29755"/>
                        <a:pt x="9407" y="30122"/>
                      </a:cubicBezTo>
                      <a:cubicBezTo>
                        <a:pt x="12409" y="30022"/>
                        <a:pt x="13910" y="28354"/>
                        <a:pt x="14411" y="27320"/>
                      </a:cubicBezTo>
                      <a:cubicBezTo>
                        <a:pt x="14577" y="28154"/>
                        <a:pt x="15445" y="30289"/>
                        <a:pt x="16979" y="30956"/>
                      </a:cubicBezTo>
                      <a:lnTo>
                        <a:pt x="16612" y="29788"/>
                      </a:lnTo>
                      <a:lnTo>
                        <a:pt x="16612" y="29788"/>
                      </a:lnTo>
                      <a:cubicBezTo>
                        <a:pt x="16612" y="29789"/>
                        <a:pt x="18180" y="30923"/>
                        <a:pt x="20682" y="31923"/>
                      </a:cubicBezTo>
                      <a:cubicBezTo>
                        <a:pt x="22116" y="30656"/>
                        <a:pt x="23684" y="29188"/>
                        <a:pt x="23684" y="29188"/>
                      </a:cubicBezTo>
                      <a:cubicBezTo>
                        <a:pt x="23517" y="27453"/>
                        <a:pt x="23150" y="25018"/>
                        <a:pt x="22683" y="22483"/>
                      </a:cubicBezTo>
                      <a:cubicBezTo>
                        <a:pt x="20248" y="20982"/>
                        <a:pt x="17813" y="19114"/>
                        <a:pt x="15812" y="17079"/>
                      </a:cubicBezTo>
                      <a:cubicBezTo>
                        <a:pt x="14944" y="16179"/>
                        <a:pt x="14177" y="15145"/>
                        <a:pt x="13510" y="14110"/>
                      </a:cubicBezTo>
                      <a:lnTo>
                        <a:pt x="13510" y="14110"/>
                      </a:lnTo>
                      <a:lnTo>
                        <a:pt x="15145" y="18847"/>
                      </a:lnTo>
                      <a:lnTo>
                        <a:pt x="9641" y="18847"/>
                      </a:lnTo>
                      <a:lnTo>
                        <a:pt x="12142" y="11609"/>
                      </a:lnTo>
                      <a:cubicBezTo>
                        <a:pt x="10575" y="8240"/>
                        <a:pt x="9774" y="4737"/>
                        <a:pt x="9240" y="2602"/>
                      </a:cubicBezTo>
                      <a:lnTo>
                        <a:pt x="9140" y="2669"/>
                      </a:lnTo>
                      <a:cubicBezTo>
                        <a:pt x="8973" y="1768"/>
                        <a:pt x="8807" y="1101"/>
                        <a:pt x="8640" y="834"/>
                      </a:cubicBezTo>
                      <a:cubicBezTo>
                        <a:pt x="8607" y="668"/>
                        <a:pt x="8506" y="567"/>
                        <a:pt x="8473" y="401"/>
                      </a:cubicBezTo>
                      <a:cubicBezTo>
                        <a:pt x="8306" y="267"/>
                        <a:pt x="8173" y="134"/>
                        <a:pt x="8073"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6" name="Google Shape;2436;p45"/>
                <p:cNvSpPr/>
                <p:nvPr/>
              </p:nvSpPr>
              <p:spPr>
                <a:xfrm>
                  <a:off x="5382225" y="3232475"/>
                  <a:ext cx="411150" cy="746400"/>
                </a:xfrm>
                <a:custGeom>
                  <a:avLst/>
                  <a:gdLst/>
                  <a:ahLst/>
                  <a:cxnLst/>
                  <a:rect l="l" t="t" r="r" b="b"/>
                  <a:pathLst>
                    <a:path w="16446" h="29856" extrusionOk="0">
                      <a:moveTo>
                        <a:pt x="11008" y="1"/>
                      </a:moveTo>
                      <a:cubicBezTo>
                        <a:pt x="10341" y="2135"/>
                        <a:pt x="8640" y="5271"/>
                        <a:pt x="8406" y="5905"/>
                      </a:cubicBezTo>
                      <a:cubicBezTo>
                        <a:pt x="8273" y="6238"/>
                        <a:pt x="7939" y="6605"/>
                        <a:pt x="7472" y="6939"/>
                      </a:cubicBezTo>
                      <a:lnTo>
                        <a:pt x="9740" y="13510"/>
                      </a:lnTo>
                      <a:lnTo>
                        <a:pt x="4237" y="13510"/>
                      </a:lnTo>
                      <a:lnTo>
                        <a:pt x="6271" y="7573"/>
                      </a:lnTo>
                      <a:lnTo>
                        <a:pt x="6271" y="7573"/>
                      </a:lnTo>
                      <a:cubicBezTo>
                        <a:pt x="5904" y="7673"/>
                        <a:pt x="5471" y="7773"/>
                        <a:pt x="5004" y="7773"/>
                      </a:cubicBezTo>
                      <a:lnTo>
                        <a:pt x="5004" y="7739"/>
                      </a:lnTo>
                      <a:cubicBezTo>
                        <a:pt x="4170" y="10642"/>
                        <a:pt x="3002" y="13143"/>
                        <a:pt x="1735" y="15278"/>
                      </a:cubicBezTo>
                      <a:cubicBezTo>
                        <a:pt x="1101" y="18314"/>
                        <a:pt x="434" y="22183"/>
                        <a:pt x="134" y="25953"/>
                      </a:cubicBezTo>
                      <a:cubicBezTo>
                        <a:pt x="67" y="27187"/>
                        <a:pt x="0" y="28321"/>
                        <a:pt x="100" y="29355"/>
                      </a:cubicBezTo>
                      <a:cubicBezTo>
                        <a:pt x="100" y="29355"/>
                        <a:pt x="134" y="29355"/>
                        <a:pt x="167" y="29422"/>
                      </a:cubicBezTo>
                      <a:lnTo>
                        <a:pt x="234" y="29422"/>
                      </a:lnTo>
                      <a:cubicBezTo>
                        <a:pt x="300" y="29455"/>
                        <a:pt x="434" y="29588"/>
                        <a:pt x="634" y="29689"/>
                      </a:cubicBezTo>
                      <a:lnTo>
                        <a:pt x="667" y="29689"/>
                      </a:lnTo>
                      <a:cubicBezTo>
                        <a:pt x="734" y="29755"/>
                        <a:pt x="801" y="29789"/>
                        <a:pt x="834" y="29822"/>
                      </a:cubicBezTo>
                      <a:cubicBezTo>
                        <a:pt x="901" y="29822"/>
                        <a:pt x="901" y="29855"/>
                        <a:pt x="934" y="29855"/>
                      </a:cubicBezTo>
                      <a:cubicBezTo>
                        <a:pt x="2602" y="29155"/>
                        <a:pt x="6438" y="27287"/>
                        <a:pt x="7606" y="24752"/>
                      </a:cubicBezTo>
                      <a:lnTo>
                        <a:pt x="7606" y="24752"/>
                      </a:lnTo>
                      <a:cubicBezTo>
                        <a:pt x="7606" y="24752"/>
                        <a:pt x="7072" y="27454"/>
                        <a:pt x="5671" y="28521"/>
                      </a:cubicBezTo>
                      <a:cubicBezTo>
                        <a:pt x="5671" y="28521"/>
                        <a:pt x="7005" y="28254"/>
                        <a:pt x="8406" y="27487"/>
                      </a:cubicBezTo>
                      <a:cubicBezTo>
                        <a:pt x="13910" y="20749"/>
                        <a:pt x="16445" y="8473"/>
                        <a:pt x="11008"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7" name="Google Shape;2437;p45"/>
                <p:cNvSpPr/>
                <p:nvPr/>
              </p:nvSpPr>
              <p:spPr>
                <a:xfrm>
                  <a:off x="4484900" y="3230800"/>
                  <a:ext cx="2525" cy="1700"/>
                </a:xfrm>
                <a:custGeom>
                  <a:avLst/>
                  <a:gdLst/>
                  <a:ahLst/>
                  <a:cxnLst/>
                  <a:rect l="l" t="t" r="r" b="b"/>
                  <a:pathLst>
                    <a:path w="101" h="68" extrusionOk="0">
                      <a:moveTo>
                        <a:pt x="68" y="1"/>
                      </a:moveTo>
                      <a:cubicBezTo>
                        <a:pt x="68" y="34"/>
                        <a:pt x="1" y="34"/>
                        <a:pt x="1" y="68"/>
                      </a:cubicBezTo>
                      <a:lnTo>
                        <a:pt x="101" y="68"/>
                      </a:lnTo>
                      <a:cubicBezTo>
                        <a:pt x="101" y="34"/>
                        <a:pt x="101" y="34"/>
                        <a:pt x="68"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8" name="Google Shape;2438;p45"/>
                <p:cNvSpPr/>
                <p:nvPr/>
              </p:nvSpPr>
              <p:spPr>
                <a:xfrm>
                  <a:off x="4474075" y="3221625"/>
                  <a:ext cx="20875" cy="16725"/>
                </a:xfrm>
                <a:custGeom>
                  <a:avLst/>
                  <a:gdLst/>
                  <a:ahLst/>
                  <a:cxnLst/>
                  <a:rect l="l" t="t" r="r" b="b"/>
                  <a:pathLst>
                    <a:path w="835" h="669" extrusionOk="0">
                      <a:moveTo>
                        <a:pt x="567" y="1"/>
                      </a:moveTo>
                      <a:lnTo>
                        <a:pt x="0" y="668"/>
                      </a:lnTo>
                      <a:lnTo>
                        <a:pt x="434" y="668"/>
                      </a:lnTo>
                      <a:lnTo>
                        <a:pt x="834" y="601"/>
                      </a:lnTo>
                      <a:lnTo>
                        <a:pt x="567"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9" name="Google Shape;2439;p45"/>
                <p:cNvSpPr/>
                <p:nvPr/>
              </p:nvSpPr>
              <p:spPr>
                <a:xfrm>
                  <a:off x="5525650" y="3450975"/>
                  <a:ext cx="63400" cy="93425"/>
                </a:xfrm>
                <a:custGeom>
                  <a:avLst/>
                  <a:gdLst/>
                  <a:ahLst/>
                  <a:cxnLst/>
                  <a:rect l="l" t="t" r="r" b="b"/>
                  <a:pathLst>
                    <a:path w="2536" h="3737" extrusionOk="0">
                      <a:moveTo>
                        <a:pt x="1302" y="0"/>
                      </a:moveTo>
                      <a:lnTo>
                        <a:pt x="1" y="3736"/>
                      </a:lnTo>
                      <a:lnTo>
                        <a:pt x="2536" y="3736"/>
                      </a:lnTo>
                      <a:lnTo>
                        <a:pt x="1302"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0" name="Google Shape;2440;p45"/>
                <p:cNvSpPr/>
                <p:nvPr/>
              </p:nvSpPr>
              <p:spPr>
                <a:xfrm>
                  <a:off x="5518150" y="3435125"/>
                  <a:ext cx="78400" cy="114275"/>
                </a:xfrm>
                <a:custGeom>
                  <a:avLst/>
                  <a:gdLst/>
                  <a:ahLst/>
                  <a:cxnLst/>
                  <a:rect l="l" t="t" r="r" b="b"/>
                  <a:pathLst>
                    <a:path w="3136" h="4571" extrusionOk="0">
                      <a:moveTo>
                        <a:pt x="1602" y="1301"/>
                      </a:moveTo>
                      <a:lnTo>
                        <a:pt x="2602" y="4170"/>
                      </a:lnTo>
                      <a:lnTo>
                        <a:pt x="567" y="4170"/>
                      </a:lnTo>
                      <a:lnTo>
                        <a:pt x="1602" y="1301"/>
                      </a:lnTo>
                      <a:close/>
                      <a:moveTo>
                        <a:pt x="1602" y="0"/>
                      </a:moveTo>
                      <a:lnTo>
                        <a:pt x="0" y="4570"/>
                      </a:lnTo>
                      <a:lnTo>
                        <a:pt x="3136" y="4570"/>
                      </a:lnTo>
                      <a:lnTo>
                        <a:pt x="1602"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1" name="Google Shape;2441;p45"/>
                <p:cNvSpPr/>
                <p:nvPr/>
              </p:nvSpPr>
              <p:spPr>
                <a:xfrm>
                  <a:off x="4847675" y="3614425"/>
                  <a:ext cx="579600" cy="743050"/>
                </a:xfrm>
                <a:custGeom>
                  <a:avLst/>
                  <a:gdLst/>
                  <a:ahLst/>
                  <a:cxnLst/>
                  <a:rect l="l" t="t" r="r" b="b"/>
                  <a:pathLst>
                    <a:path w="23184" h="29722" extrusionOk="0">
                      <a:moveTo>
                        <a:pt x="23183" y="0"/>
                      </a:moveTo>
                      <a:lnTo>
                        <a:pt x="23183" y="0"/>
                      </a:lnTo>
                      <a:cubicBezTo>
                        <a:pt x="18580" y="7572"/>
                        <a:pt x="11942" y="10574"/>
                        <a:pt x="10508" y="10908"/>
                      </a:cubicBezTo>
                      <a:cubicBezTo>
                        <a:pt x="10219" y="10973"/>
                        <a:pt x="9898" y="11004"/>
                        <a:pt x="9549" y="11004"/>
                      </a:cubicBezTo>
                      <a:cubicBezTo>
                        <a:pt x="7197" y="11004"/>
                        <a:pt x="3573" y="9584"/>
                        <a:pt x="0" y="7406"/>
                      </a:cubicBezTo>
                      <a:lnTo>
                        <a:pt x="0" y="7406"/>
                      </a:lnTo>
                      <a:cubicBezTo>
                        <a:pt x="467" y="9974"/>
                        <a:pt x="834" y="12342"/>
                        <a:pt x="1001" y="14144"/>
                      </a:cubicBezTo>
                      <a:cubicBezTo>
                        <a:pt x="1268" y="16078"/>
                        <a:pt x="1301" y="17313"/>
                        <a:pt x="67" y="18513"/>
                      </a:cubicBezTo>
                      <a:cubicBezTo>
                        <a:pt x="434" y="22149"/>
                        <a:pt x="1635" y="25919"/>
                        <a:pt x="3269" y="29721"/>
                      </a:cubicBezTo>
                      <a:lnTo>
                        <a:pt x="17980" y="29721"/>
                      </a:lnTo>
                      <a:cubicBezTo>
                        <a:pt x="17846" y="28387"/>
                        <a:pt x="18080" y="27086"/>
                        <a:pt x="18614" y="26853"/>
                      </a:cubicBezTo>
                      <a:cubicBezTo>
                        <a:pt x="18657" y="26833"/>
                        <a:pt x="18702" y="26824"/>
                        <a:pt x="18748" y="26824"/>
                      </a:cubicBezTo>
                      <a:cubicBezTo>
                        <a:pt x="19091" y="26824"/>
                        <a:pt x="19507" y="27352"/>
                        <a:pt x="19948" y="28087"/>
                      </a:cubicBezTo>
                      <a:cubicBezTo>
                        <a:pt x="21115" y="25051"/>
                        <a:pt x="21983" y="21916"/>
                        <a:pt x="22650" y="18547"/>
                      </a:cubicBezTo>
                      <a:cubicBezTo>
                        <a:pt x="21616" y="17046"/>
                        <a:pt x="21549" y="14144"/>
                        <a:pt x="21549" y="14077"/>
                      </a:cubicBezTo>
                      <a:cubicBezTo>
                        <a:pt x="21516" y="13076"/>
                        <a:pt x="21516" y="11975"/>
                        <a:pt x="21616" y="10675"/>
                      </a:cubicBezTo>
                      <a:cubicBezTo>
                        <a:pt x="21849" y="6905"/>
                        <a:pt x="22516" y="3036"/>
                        <a:pt x="23183" y="0"/>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2" name="Google Shape;2442;p45"/>
                <p:cNvSpPr/>
                <p:nvPr/>
              </p:nvSpPr>
              <p:spPr>
                <a:xfrm>
                  <a:off x="4521600" y="3527700"/>
                  <a:ext cx="137625" cy="181800"/>
                </a:xfrm>
                <a:custGeom>
                  <a:avLst/>
                  <a:gdLst/>
                  <a:ahLst/>
                  <a:cxnLst/>
                  <a:rect l="l" t="t" r="r" b="b"/>
                  <a:pathLst>
                    <a:path w="5505" h="7272" extrusionOk="0">
                      <a:moveTo>
                        <a:pt x="2769" y="2502"/>
                      </a:moveTo>
                      <a:lnTo>
                        <a:pt x="4037" y="6205"/>
                      </a:lnTo>
                      <a:lnTo>
                        <a:pt x="1468" y="6205"/>
                      </a:lnTo>
                      <a:lnTo>
                        <a:pt x="2769" y="2502"/>
                      </a:lnTo>
                      <a:close/>
                      <a:moveTo>
                        <a:pt x="2536" y="0"/>
                      </a:moveTo>
                      <a:lnTo>
                        <a:pt x="1" y="7272"/>
                      </a:lnTo>
                      <a:lnTo>
                        <a:pt x="5505" y="7272"/>
                      </a:lnTo>
                      <a:lnTo>
                        <a:pt x="3870" y="2502"/>
                      </a:lnTo>
                      <a:cubicBezTo>
                        <a:pt x="3370" y="1701"/>
                        <a:pt x="2903" y="834"/>
                        <a:pt x="2536"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3" name="Google Shape;2443;p45"/>
                <p:cNvSpPr/>
                <p:nvPr/>
              </p:nvSpPr>
              <p:spPr>
                <a:xfrm>
                  <a:off x="4514100" y="2662900"/>
                  <a:ext cx="996575" cy="1226625"/>
                </a:xfrm>
                <a:custGeom>
                  <a:avLst/>
                  <a:gdLst/>
                  <a:ahLst/>
                  <a:cxnLst/>
                  <a:rect l="l" t="t" r="r" b="b"/>
                  <a:pathLst>
                    <a:path w="39863" h="49065" extrusionOk="0">
                      <a:moveTo>
                        <a:pt x="18875" y="33536"/>
                      </a:moveTo>
                      <a:cubicBezTo>
                        <a:pt x="19314" y="33536"/>
                        <a:pt x="20143" y="33735"/>
                        <a:pt x="20115" y="33791"/>
                      </a:cubicBezTo>
                      <a:cubicBezTo>
                        <a:pt x="20081" y="33925"/>
                        <a:pt x="19114" y="34192"/>
                        <a:pt x="18847" y="34225"/>
                      </a:cubicBezTo>
                      <a:cubicBezTo>
                        <a:pt x="18847" y="34192"/>
                        <a:pt x="18414" y="33591"/>
                        <a:pt x="18680" y="33558"/>
                      </a:cubicBezTo>
                      <a:cubicBezTo>
                        <a:pt x="18727" y="33542"/>
                        <a:pt x="18794" y="33536"/>
                        <a:pt x="18875" y="33536"/>
                      </a:cubicBezTo>
                      <a:close/>
                      <a:moveTo>
                        <a:pt x="15447" y="29445"/>
                      </a:moveTo>
                      <a:cubicBezTo>
                        <a:pt x="15481" y="29445"/>
                        <a:pt x="16020" y="32256"/>
                        <a:pt x="16279" y="33224"/>
                      </a:cubicBezTo>
                      <a:cubicBezTo>
                        <a:pt x="16512" y="34225"/>
                        <a:pt x="17446" y="34625"/>
                        <a:pt x="17446" y="34759"/>
                      </a:cubicBezTo>
                      <a:cubicBezTo>
                        <a:pt x="17446" y="34788"/>
                        <a:pt x="17358" y="34803"/>
                        <a:pt x="17223" y="34803"/>
                      </a:cubicBezTo>
                      <a:cubicBezTo>
                        <a:pt x="16894" y="34803"/>
                        <a:pt x="16286" y="34714"/>
                        <a:pt x="15978" y="34525"/>
                      </a:cubicBezTo>
                      <a:cubicBezTo>
                        <a:pt x="15578" y="34225"/>
                        <a:pt x="15478" y="34258"/>
                        <a:pt x="15311" y="33525"/>
                      </a:cubicBezTo>
                      <a:cubicBezTo>
                        <a:pt x="15178" y="32724"/>
                        <a:pt x="15445" y="29455"/>
                        <a:pt x="15445" y="29455"/>
                      </a:cubicBezTo>
                      <a:cubicBezTo>
                        <a:pt x="15445" y="29449"/>
                        <a:pt x="15445" y="29445"/>
                        <a:pt x="15447" y="29445"/>
                      </a:cubicBezTo>
                      <a:close/>
                      <a:moveTo>
                        <a:pt x="20651" y="36758"/>
                      </a:moveTo>
                      <a:cubicBezTo>
                        <a:pt x="21228" y="36758"/>
                        <a:pt x="22184" y="37138"/>
                        <a:pt x="23017" y="37394"/>
                      </a:cubicBezTo>
                      <a:cubicBezTo>
                        <a:pt x="23917" y="37628"/>
                        <a:pt x="25385" y="38061"/>
                        <a:pt x="26519" y="38228"/>
                      </a:cubicBezTo>
                      <a:cubicBezTo>
                        <a:pt x="26653" y="38228"/>
                        <a:pt x="26719" y="38195"/>
                        <a:pt x="26820" y="38195"/>
                      </a:cubicBezTo>
                      <a:cubicBezTo>
                        <a:pt x="27353" y="37961"/>
                        <a:pt x="27787" y="37127"/>
                        <a:pt x="27887" y="37094"/>
                      </a:cubicBezTo>
                      <a:cubicBezTo>
                        <a:pt x="27954" y="37077"/>
                        <a:pt x="28037" y="37069"/>
                        <a:pt x="28120" y="37069"/>
                      </a:cubicBezTo>
                      <a:cubicBezTo>
                        <a:pt x="28204" y="37069"/>
                        <a:pt x="28287" y="37077"/>
                        <a:pt x="28354" y="37094"/>
                      </a:cubicBezTo>
                      <a:cubicBezTo>
                        <a:pt x="28487" y="37127"/>
                        <a:pt x="28454" y="37294"/>
                        <a:pt x="28187" y="37561"/>
                      </a:cubicBezTo>
                      <a:cubicBezTo>
                        <a:pt x="27987" y="37761"/>
                        <a:pt x="27253" y="38261"/>
                        <a:pt x="26686" y="38361"/>
                      </a:cubicBezTo>
                      <a:cubicBezTo>
                        <a:pt x="26653" y="38361"/>
                        <a:pt x="26553" y="38395"/>
                        <a:pt x="26453" y="38395"/>
                      </a:cubicBezTo>
                      <a:cubicBezTo>
                        <a:pt x="25986" y="38595"/>
                        <a:pt x="25352" y="39062"/>
                        <a:pt x="24851" y="39596"/>
                      </a:cubicBezTo>
                      <a:cubicBezTo>
                        <a:pt x="24218" y="40263"/>
                        <a:pt x="23050" y="41597"/>
                        <a:pt x="20315" y="42198"/>
                      </a:cubicBezTo>
                      <a:cubicBezTo>
                        <a:pt x="20132" y="42223"/>
                        <a:pt x="19951" y="42235"/>
                        <a:pt x="19772" y="42235"/>
                      </a:cubicBezTo>
                      <a:cubicBezTo>
                        <a:pt x="18093" y="42235"/>
                        <a:pt x="16647" y="41195"/>
                        <a:pt x="16345" y="40863"/>
                      </a:cubicBezTo>
                      <a:cubicBezTo>
                        <a:pt x="16112" y="40596"/>
                        <a:pt x="15778" y="40563"/>
                        <a:pt x="15612" y="40563"/>
                      </a:cubicBezTo>
                      <a:cubicBezTo>
                        <a:pt x="15345" y="40630"/>
                        <a:pt x="15145" y="40730"/>
                        <a:pt x="15111" y="40730"/>
                      </a:cubicBezTo>
                      <a:cubicBezTo>
                        <a:pt x="14944" y="40730"/>
                        <a:pt x="14577" y="40530"/>
                        <a:pt x="14644" y="40430"/>
                      </a:cubicBezTo>
                      <a:cubicBezTo>
                        <a:pt x="14644" y="40430"/>
                        <a:pt x="14678" y="40296"/>
                        <a:pt x="14844" y="40296"/>
                      </a:cubicBezTo>
                      <a:cubicBezTo>
                        <a:pt x="14900" y="40285"/>
                        <a:pt x="14944" y="40278"/>
                        <a:pt x="14981" y="40278"/>
                      </a:cubicBezTo>
                      <a:cubicBezTo>
                        <a:pt x="15056" y="40278"/>
                        <a:pt x="15100" y="40307"/>
                        <a:pt x="15145" y="40396"/>
                      </a:cubicBezTo>
                      <a:cubicBezTo>
                        <a:pt x="15168" y="40443"/>
                        <a:pt x="15258" y="40491"/>
                        <a:pt x="15404" y="40491"/>
                      </a:cubicBezTo>
                      <a:cubicBezTo>
                        <a:pt x="15464" y="40491"/>
                        <a:pt x="15533" y="40482"/>
                        <a:pt x="15612" y="40463"/>
                      </a:cubicBezTo>
                      <a:cubicBezTo>
                        <a:pt x="15978" y="39963"/>
                        <a:pt x="17013" y="37794"/>
                        <a:pt x="17513" y="37561"/>
                      </a:cubicBezTo>
                      <a:cubicBezTo>
                        <a:pt x="17656" y="37485"/>
                        <a:pt x="17837" y="37457"/>
                        <a:pt x="18023" y="37457"/>
                      </a:cubicBezTo>
                      <a:cubicBezTo>
                        <a:pt x="18487" y="37457"/>
                        <a:pt x="18981" y="37628"/>
                        <a:pt x="18981" y="37628"/>
                      </a:cubicBezTo>
                      <a:cubicBezTo>
                        <a:pt x="18981" y="37628"/>
                        <a:pt x="19981" y="36794"/>
                        <a:pt x="20582" y="36760"/>
                      </a:cubicBezTo>
                      <a:cubicBezTo>
                        <a:pt x="20604" y="36759"/>
                        <a:pt x="20627" y="36758"/>
                        <a:pt x="20651" y="36758"/>
                      </a:cubicBezTo>
                      <a:close/>
                      <a:moveTo>
                        <a:pt x="17013" y="1"/>
                      </a:moveTo>
                      <a:cubicBezTo>
                        <a:pt x="16912" y="1"/>
                        <a:pt x="16779" y="34"/>
                        <a:pt x="16679" y="34"/>
                      </a:cubicBezTo>
                      <a:cubicBezTo>
                        <a:pt x="16612" y="34"/>
                        <a:pt x="16512" y="34"/>
                        <a:pt x="16445" y="67"/>
                      </a:cubicBezTo>
                      <a:cubicBezTo>
                        <a:pt x="16312" y="67"/>
                        <a:pt x="16179" y="101"/>
                        <a:pt x="16012" y="167"/>
                      </a:cubicBezTo>
                      <a:cubicBezTo>
                        <a:pt x="15945" y="167"/>
                        <a:pt x="15845" y="201"/>
                        <a:pt x="15778" y="201"/>
                      </a:cubicBezTo>
                      <a:cubicBezTo>
                        <a:pt x="15645" y="234"/>
                        <a:pt x="15478" y="267"/>
                        <a:pt x="15311" y="267"/>
                      </a:cubicBezTo>
                      <a:cubicBezTo>
                        <a:pt x="15245" y="267"/>
                        <a:pt x="15145" y="301"/>
                        <a:pt x="15078" y="301"/>
                      </a:cubicBezTo>
                      <a:cubicBezTo>
                        <a:pt x="14911" y="368"/>
                        <a:pt x="14678" y="401"/>
                        <a:pt x="14511" y="468"/>
                      </a:cubicBezTo>
                      <a:cubicBezTo>
                        <a:pt x="14444" y="534"/>
                        <a:pt x="14411" y="534"/>
                        <a:pt x="14311" y="534"/>
                      </a:cubicBezTo>
                      <a:cubicBezTo>
                        <a:pt x="14077" y="601"/>
                        <a:pt x="13777" y="701"/>
                        <a:pt x="13477" y="768"/>
                      </a:cubicBezTo>
                      <a:cubicBezTo>
                        <a:pt x="13477" y="768"/>
                        <a:pt x="12984" y="624"/>
                        <a:pt x="12353" y="624"/>
                      </a:cubicBezTo>
                      <a:cubicBezTo>
                        <a:pt x="11932" y="624"/>
                        <a:pt x="11449" y="688"/>
                        <a:pt x="11008" y="901"/>
                      </a:cubicBezTo>
                      <a:cubicBezTo>
                        <a:pt x="10675" y="1402"/>
                        <a:pt x="10341" y="2102"/>
                        <a:pt x="10074" y="3136"/>
                      </a:cubicBezTo>
                      <a:cubicBezTo>
                        <a:pt x="9440" y="5471"/>
                        <a:pt x="8773" y="7940"/>
                        <a:pt x="6805" y="13710"/>
                      </a:cubicBezTo>
                      <a:cubicBezTo>
                        <a:pt x="7572" y="13744"/>
                        <a:pt x="8106" y="13911"/>
                        <a:pt x="8440" y="14077"/>
                      </a:cubicBezTo>
                      <a:cubicBezTo>
                        <a:pt x="9240" y="14444"/>
                        <a:pt x="9440" y="15445"/>
                        <a:pt x="9440" y="15745"/>
                      </a:cubicBezTo>
                      <a:cubicBezTo>
                        <a:pt x="9440" y="15745"/>
                        <a:pt x="8073" y="15212"/>
                        <a:pt x="6405" y="14945"/>
                      </a:cubicBezTo>
                      <a:cubicBezTo>
                        <a:pt x="5905" y="16346"/>
                        <a:pt x="5338" y="17580"/>
                        <a:pt x="4770" y="18714"/>
                      </a:cubicBezTo>
                      <a:lnTo>
                        <a:pt x="5071" y="18681"/>
                      </a:lnTo>
                      <a:lnTo>
                        <a:pt x="5771" y="18681"/>
                      </a:lnTo>
                      <a:cubicBezTo>
                        <a:pt x="5971" y="18714"/>
                        <a:pt x="6238" y="18714"/>
                        <a:pt x="6438" y="18781"/>
                      </a:cubicBezTo>
                      <a:cubicBezTo>
                        <a:pt x="6638" y="18847"/>
                        <a:pt x="6839" y="18914"/>
                        <a:pt x="7005" y="19014"/>
                      </a:cubicBezTo>
                      <a:cubicBezTo>
                        <a:pt x="7172" y="19081"/>
                        <a:pt x="7406" y="19181"/>
                        <a:pt x="7506" y="19248"/>
                      </a:cubicBezTo>
                      <a:cubicBezTo>
                        <a:pt x="7673" y="19348"/>
                        <a:pt x="7806" y="19415"/>
                        <a:pt x="7939" y="19548"/>
                      </a:cubicBezTo>
                      <a:cubicBezTo>
                        <a:pt x="8073" y="19615"/>
                        <a:pt x="8140" y="19715"/>
                        <a:pt x="8206" y="19781"/>
                      </a:cubicBezTo>
                      <a:cubicBezTo>
                        <a:pt x="8306" y="19882"/>
                        <a:pt x="8340" y="19915"/>
                        <a:pt x="8406" y="20015"/>
                      </a:cubicBezTo>
                      <a:cubicBezTo>
                        <a:pt x="8440" y="20048"/>
                        <a:pt x="8440" y="20082"/>
                        <a:pt x="8440" y="20082"/>
                      </a:cubicBezTo>
                      <a:cubicBezTo>
                        <a:pt x="8440" y="20082"/>
                        <a:pt x="8340" y="20015"/>
                        <a:pt x="8173" y="19882"/>
                      </a:cubicBezTo>
                      <a:cubicBezTo>
                        <a:pt x="8106" y="19848"/>
                        <a:pt x="8006" y="19748"/>
                        <a:pt x="7906" y="19715"/>
                      </a:cubicBezTo>
                      <a:cubicBezTo>
                        <a:pt x="7773" y="19681"/>
                        <a:pt x="7639" y="19581"/>
                        <a:pt x="7472" y="19548"/>
                      </a:cubicBezTo>
                      <a:cubicBezTo>
                        <a:pt x="7306" y="19448"/>
                        <a:pt x="7139" y="19415"/>
                        <a:pt x="6972" y="19381"/>
                      </a:cubicBezTo>
                      <a:cubicBezTo>
                        <a:pt x="6805" y="19314"/>
                        <a:pt x="6605" y="19281"/>
                        <a:pt x="6405" y="19248"/>
                      </a:cubicBezTo>
                      <a:cubicBezTo>
                        <a:pt x="6171" y="19214"/>
                        <a:pt x="5971" y="19214"/>
                        <a:pt x="5771" y="19148"/>
                      </a:cubicBezTo>
                      <a:cubicBezTo>
                        <a:pt x="5638" y="19148"/>
                        <a:pt x="5489" y="19133"/>
                        <a:pt x="5346" y="19133"/>
                      </a:cubicBezTo>
                      <a:cubicBezTo>
                        <a:pt x="5275" y="19133"/>
                        <a:pt x="5204" y="19137"/>
                        <a:pt x="5137" y="19148"/>
                      </a:cubicBezTo>
                      <a:lnTo>
                        <a:pt x="4804" y="19148"/>
                      </a:lnTo>
                      <a:cubicBezTo>
                        <a:pt x="4737" y="19148"/>
                        <a:pt x="4637" y="19214"/>
                        <a:pt x="4570" y="19214"/>
                      </a:cubicBezTo>
                      <a:cubicBezTo>
                        <a:pt x="4437" y="19415"/>
                        <a:pt x="4337" y="19581"/>
                        <a:pt x="4237" y="19781"/>
                      </a:cubicBezTo>
                      <a:cubicBezTo>
                        <a:pt x="4470" y="19748"/>
                        <a:pt x="4770" y="19715"/>
                        <a:pt x="5071" y="19648"/>
                      </a:cubicBezTo>
                      <a:cubicBezTo>
                        <a:pt x="5181" y="19642"/>
                        <a:pt x="5290" y="19639"/>
                        <a:pt x="5399" y="19639"/>
                      </a:cubicBezTo>
                      <a:cubicBezTo>
                        <a:pt x="8264" y="19639"/>
                        <a:pt x="10322" y="21727"/>
                        <a:pt x="10708" y="23784"/>
                      </a:cubicBezTo>
                      <a:cubicBezTo>
                        <a:pt x="10475" y="23284"/>
                        <a:pt x="10008" y="22650"/>
                        <a:pt x="9340" y="22083"/>
                      </a:cubicBezTo>
                      <a:lnTo>
                        <a:pt x="9340" y="22083"/>
                      </a:lnTo>
                      <a:cubicBezTo>
                        <a:pt x="9641" y="22583"/>
                        <a:pt x="9941" y="23151"/>
                        <a:pt x="10108" y="23884"/>
                      </a:cubicBezTo>
                      <a:cubicBezTo>
                        <a:pt x="9807" y="24385"/>
                        <a:pt x="9340" y="24785"/>
                        <a:pt x="8807" y="25219"/>
                      </a:cubicBezTo>
                      <a:cubicBezTo>
                        <a:pt x="8807" y="25219"/>
                        <a:pt x="8740" y="25285"/>
                        <a:pt x="8607" y="25385"/>
                      </a:cubicBezTo>
                      <a:lnTo>
                        <a:pt x="7973" y="25786"/>
                      </a:lnTo>
                      <a:cubicBezTo>
                        <a:pt x="7739" y="25919"/>
                        <a:pt x="7372" y="26086"/>
                        <a:pt x="7005" y="26219"/>
                      </a:cubicBezTo>
                      <a:cubicBezTo>
                        <a:pt x="6839" y="26286"/>
                        <a:pt x="6638" y="26353"/>
                        <a:pt x="6438" y="26386"/>
                      </a:cubicBezTo>
                      <a:cubicBezTo>
                        <a:pt x="6205" y="26420"/>
                        <a:pt x="6005" y="26453"/>
                        <a:pt x="5805" y="26453"/>
                      </a:cubicBezTo>
                      <a:cubicBezTo>
                        <a:pt x="5671" y="26453"/>
                        <a:pt x="5523" y="26468"/>
                        <a:pt x="5380" y="26468"/>
                      </a:cubicBezTo>
                      <a:cubicBezTo>
                        <a:pt x="5308" y="26468"/>
                        <a:pt x="5237" y="26464"/>
                        <a:pt x="5171" y="26453"/>
                      </a:cubicBezTo>
                      <a:cubicBezTo>
                        <a:pt x="4971" y="26453"/>
                        <a:pt x="4770" y="26453"/>
                        <a:pt x="4604" y="26386"/>
                      </a:cubicBezTo>
                      <a:cubicBezTo>
                        <a:pt x="4370" y="26353"/>
                        <a:pt x="4203" y="26286"/>
                        <a:pt x="4037" y="26219"/>
                      </a:cubicBezTo>
                      <a:cubicBezTo>
                        <a:pt x="3870" y="26119"/>
                        <a:pt x="3703" y="26086"/>
                        <a:pt x="3603" y="25986"/>
                      </a:cubicBezTo>
                      <a:lnTo>
                        <a:pt x="3203" y="25752"/>
                      </a:lnTo>
                      <a:cubicBezTo>
                        <a:pt x="3136" y="25686"/>
                        <a:pt x="3036" y="25586"/>
                        <a:pt x="2969" y="25552"/>
                      </a:cubicBezTo>
                      <a:lnTo>
                        <a:pt x="2769" y="25319"/>
                      </a:lnTo>
                      <a:cubicBezTo>
                        <a:pt x="2335" y="24952"/>
                        <a:pt x="2035" y="24552"/>
                        <a:pt x="1835" y="24085"/>
                      </a:cubicBezTo>
                      <a:cubicBezTo>
                        <a:pt x="1835" y="24085"/>
                        <a:pt x="1602" y="24085"/>
                        <a:pt x="1268" y="24018"/>
                      </a:cubicBezTo>
                      <a:cubicBezTo>
                        <a:pt x="768" y="24618"/>
                        <a:pt x="301" y="25052"/>
                        <a:pt x="0" y="25385"/>
                      </a:cubicBezTo>
                      <a:cubicBezTo>
                        <a:pt x="534" y="27454"/>
                        <a:pt x="1335" y="31023"/>
                        <a:pt x="2936" y="34392"/>
                      </a:cubicBezTo>
                      <a:cubicBezTo>
                        <a:pt x="3336" y="35226"/>
                        <a:pt x="3770" y="36093"/>
                        <a:pt x="4270" y="36894"/>
                      </a:cubicBezTo>
                      <a:cubicBezTo>
                        <a:pt x="4937" y="37961"/>
                        <a:pt x="5671" y="38962"/>
                        <a:pt x="6538" y="39862"/>
                      </a:cubicBezTo>
                      <a:cubicBezTo>
                        <a:pt x="8540" y="41864"/>
                        <a:pt x="10975" y="43732"/>
                        <a:pt x="13443" y="45266"/>
                      </a:cubicBezTo>
                      <a:cubicBezTo>
                        <a:pt x="16933" y="47622"/>
                        <a:pt x="20549" y="49064"/>
                        <a:pt x="22899" y="49064"/>
                      </a:cubicBezTo>
                      <a:cubicBezTo>
                        <a:pt x="23245" y="49064"/>
                        <a:pt x="23564" y="49033"/>
                        <a:pt x="23851" y="48969"/>
                      </a:cubicBezTo>
                      <a:cubicBezTo>
                        <a:pt x="25285" y="48635"/>
                        <a:pt x="31856" y="45633"/>
                        <a:pt x="36526" y="38061"/>
                      </a:cubicBezTo>
                      <a:cubicBezTo>
                        <a:pt x="37827" y="35926"/>
                        <a:pt x="38995" y="33425"/>
                        <a:pt x="39829" y="30522"/>
                      </a:cubicBezTo>
                      <a:lnTo>
                        <a:pt x="39729" y="21249"/>
                      </a:lnTo>
                      <a:lnTo>
                        <a:pt x="39862" y="20749"/>
                      </a:lnTo>
                      <a:lnTo>
                        <a:pt x="39862" y="20749"/>
                      </a:lnTo>
                      <a:cubicBezTo>
                        <a:pt x="39228" y="21283"/>
                        <a:pt x="38828" y="22116"/>
                        <a:pt x="38361" y="23451"/>
                      </a:cubicBezTo>
                      <a:cubicBezTo>
                        <a:pt x="38061" y="21416"/>
                        <a:pt x="38528" y="20515"/>
                        <a:pt x="38528" y="20515"/>
                      </a:cubicBezTo>
                      <a:cubicBezTo>
                        <a:pt x="37894" y="20415"/>
                        <a:pt x="37494" y="19848"/>
                        <a:pt x="37494" y="19848"/>
                      </a:cubicBezTo>
                      <a:lnTo>
                        <a:pt x="37494" y="19848"/>
                      </a:lnTo>
                      <a:cubicBezTo>
                        <a:pt x="37494" y="19848"/>
                        <a:pt x="37758" y="19920"/>
                        <a:pt x="38099" y="19920"/>
                      </a:cubicBezTo>
                      <a:cubicBezTo>
                        <a:pt x="38326" y="19920"/>
                        <a:pt x="38588" y="19888"/>
                        <a:pt x="38828" y="19781"/>
                      </a:cubicBezTo>
                      <a:lnTo>
                        <a:pt x="38828" y="19781"/>
                      </a:lnTo>
                      <a:cubicBezTo>
                        <a:pt x="38759" y="19803"/>
                        <a:pt x="38676" y="19813"/>
                        <a:pt x="38583" y="19813"/>
                      </a:cubicBezTo>
                      <a:cubicBezTo>
                        <a:pt x="38089" y="19813"/>
                        <a:pt x="37309" y="19525"/>
                        <a:pt x="36860" y="19048"/>
                      </a:cubicBezTo>
                      <a:cubicBezTo>
                        <a:pt x="36360" y="18914"/>
                        <a:pt x="35859" y="18747"/>
                        <a:pt x="35326" y="18547"/>
                      </a:cubicBezTo>
                      <a:cubicBezTo>
                        <a:pt x="34325" y="19448"/>
                        <a:pt x="33057" y="19848"/>
                        <a:pt x="33057" y="19848"/>
                      </a:cubicBezTo>
                      <a:cubicBezTo>
                        <a:pt x="32991" y="20382"/>
                        <a:pt x="32790" y="20882"/>
                        <a:pt x="32457" y="21383"/>
                      </a:cubicBezTo>
                      <a:cubicBezTo>
                        <a:pt x="32457" y="21383"/>
                        <a:pt x="32390" y="21449"/>
                        <a:pt x="32290" y="21616"/>
                      </a:cubicBezTo>
                      <a:cubicBezTo>
                        <a:pt x="32223" y="21716"/>
                        <a:pt x="32157" y="21783"/>
                        <a:pt x="32057" y="21916"/>
                      </a:cubicBezTo>
                      <a:lnTo>
                        <a:pt x="31723" y="22250"/>
                      </a:lnTo>
                      <a:cubicBezTo>
                        <a:pt x="31623" y="22383"/>
                        <a:pt x="31456" y="22450"/>
                        <a:pt x="31289" y="22583"/>
                      </a:cubicBezTo>
                      <a:cubicBezTo>
                        <a:pt x="31123" y="22717"/>
                        <a:pt x="30889" y="22784"/>
                        <a:pt x="30722" y="22884"/>
                      </a:cubicBezTo>
                      <a:cubicBezTo>
                        <a:pt x="30522" y="23017"/>
                        <a:pt x="30322" y="23050"/>
                        <a:pt x="30122" y="23117"/>
                      </a:cubicBezTo>
                      <a:cubicBezTo>
                        <a:pt x="29888" y="23217"/>
                        <a:pt x="29655" y="23251"/>
                        <a:pt x="29455" y="23284"/>
                      </a:cubicBezTo>
                      <a:cubicBezTo>
                        <a:pt x="29188" y="23351"/>
                        <a:pt x="28988" y="23351"/>
                        <a:pt x="28721" y="23384"/>
                      </a:cubicBezTo>
                      <a:lnTo>
                        <a:pt x="28054" y="23384"/>
                      </a:lnTo>
                      <a:cubicBezTo>
                        <a:pt x="27620" y="23384"/>
                        <a:pt x="27220" y="23284"/>
                        <a:pt x="26886" y="23217"/>
                      </a:cubicBezTo>
                      <a:cubicBezTo>
                        <a:pt x="26553" y="23117"/>
                        <a:pt x="26286" y="23050"/>
                        <a:pt x="26119" y="23017"/>
                      </a:cubicBezTo>
                      <a:cubicBezTo>
                        <a:pt x="25886" y="22917"/>
                        <a:pt x="25819" y="22884"/>
                        <a:pt x="25819" y="22884"/>
                      </a:cubicBezTo>
                      <a:cubicBezTo>
                        <a:pt x="25052" y="22684"/>
                        <a:pt x="24451" y="22350"/>
                        <a:pt x="23984" y="21916"/>
                      </a:cubicBezTo>
                      <a:cubicBezTo>
                        <a:pt x="23984" y="21182"/>
                        <a:pt x="24051" y="20515"/>
                        <a:pt x="24284" y="19915"/>
                      </a:cubicBezTo>
                      <a:lnTo>
                        <a:pt x="24284" y="19915"/>
                      </a:lnTo>
                      <a:cubicBezTo>
                        <a:pt x="23717" y="20682"/>
                        <a:pt x="23384" y="21449"/>
                        <a:pt x="23284" y="22050"/>
                      </a:cubicBezTo>
                      <a:cubicBezTo>
                        <a:pt x="23150" y="19781"/>
                        <a:pt x="24952" y="17013"/>
                        <a:pt x="28354" y="16279"/>
                      </a:cubicBezTo>
                      <a:cubicBezTo>
                        <a:pt x="28802" y="16194"/>
                        <a:pt x="29219" y="16157"/>
                        <a:pt x="29608" y="16157"/>
                      </a:cubicBezTo>
                      <a:cubicBezTo>
                        <a:pt x="31045" y="16157"/>
                        <a:pt x="32096" y="16660"/>
                        <a:pt x="32857" y="17080"/>
                      </a:cubicBezTo>
                      <a:cubicBezTo>
                        <a:pt x="32323" y="16713"/>
                        <a:pt x="31790" y="16279"/>
                        <a:pt x="31223" y="15779"/>
                      </a:cubicBezTo>
                      <a:cubicBezTo>
                        <a:pt x="31123" y="15745"/>
                        <a:pt x="30989" y="15745"/>
                        <a:pt x="30856" y="15712"/>
                      </a:cubicBezTo>
                      <a:cubicBezTo>
                        <a:pt x="30689" y="15679"/>
                        <a:pt x="30489" y="15679"/>
                        <a:pt x="30289" y="15612"/>
                      </a:cubicBezTo>
                      <a:cubicBezTo>
                        <a:pt x="30089" y="15612"/>
                        <a:pt x="29822" y="15612"/>
                        <a:pt x="29622" y="15578"/>
                      </a:cubicBezTo>
                      <a:cubicBezTo>
                        <a:pt x="29355" y="15578"/>
                        <a:pt x="29155" y="15578"/>
                        <a:pt x="28921" y="15612"/>
                      </a:cubicBezTo>
                      <a:cubicBezTo>
                        <a:pt x="28788" y="15612"/>
                        <a:pt x="28654" y="15679"/>
                        <a:pt x="28521" y="15679"/>
                      </a:cubicBezTo>
                      <a:lnTo>
                        <a:pt x="28154" y="15745"/>
                      </a:lnTo>
                      <a:cubicBezTo>
                        <a:pt x="27920" y="15779"/>
                        <a:pt x="27687" y="15879"/>
                        <a:pt x="27453" y="15912"/>
                      </a:cubicBezTo>
                      <a:cubicBezTo>
                        <a:pt x="27253" y="16012"/>
                        <a:pt x="26986" y="16079"/>
                        <a:pt x="26786" y="16179"/>
                      </a:cubicBezTo>
                      <a:cubicBezTo>
                        <a:pt x="26586" y="16246"/>
                        <a:pt x="26353" y="16379"/>
                        <a:pt x="26186" y="16446"/>
                      </a:cubicBezTo>
                      <a:cubicBezTo>
                        <a:pt x="26019" y="16579"/>
                        <a:pt x="25819" y="16679"/>
                        <a:pt x="25685" y="16779"/>
                      </a:cubicBezTo>
                      <a:cubicBezTo>
                        <a:pt x="25519" y="16913"/>
                        <a:pt x="25419" y="17013"/>
                        <a:pt x="25285" y="17080"/>
                      </a:cubicBezTo>
                      <a:cubicBezTo>
                        <a:pt x="25152" y="17180"/>
                        <a:pt x="25085" y="17280"/>
                        <a:pt x="24985" y="17346"/>
                      </a:cubicBezTo>
                      <a:lnTo>
                        <a:pt x="24751" y="17580"/>
                      </a:lnTo>
                      <a:cubicBezTo>
                        <a:pt x="24751" y="17580"/>
                        <a:pt x="24751" y="17547"/>
                        <a:pt x="24785" y="17513"/>
                      </a:cubicBezTo>
                      <a:cubicBezTo>
                        <a:pt x="24818" y="17446"/>
                        <a:pt x="24818" y="17380"/>
                        <a:pt x="24918" y="17246"/>
                      </a:cubicBezTo>
                      <a:cubicBezTo>
                        <a:pt x="24985" y="17180"/>
                        <a:pt x="25018" y="17046"/>
                        <a:pt x="25152" y="16913"/>
                      </a:cubicBezTo>
                      <a:cubicBezTo>
                        <a:pt x="25252" y="16779"/>
                        <a:pt x="25352" y="16679"/>
                        <a:pt x="25519" y="16546"/>
                      </a:cubicBezTo>
                      <a:cubicBezTo>
                        <a:pt x="25652" y="16412"/>
                        <a:pt x="25852" y="16279"/>
                        <a:pt x="26019" y="16112"/>
                      </a:cubicBezTo>
                      <a:cubicBezTo>
                        <a:pt x="26252" y="15979"/>
                        <a:pt x="26419" y="15879"/>
                        <a:pt x="26653" y="15745"/>
                      </a:cubicBezTo>
                      <a:cubicBezTo>
                        <a:pt x="26853" y="15612"/>
                        <a:pt x="27120" y="15545"/>
                        <a:pt x="27353" y="15445"/>
                      </a:cubicBezTo>
                      <a:cubicBezTo>
                        <a:pt x="27620" y="15378"/>
                        <a:pt x="27854" y="15278"/>
                        <a:pt x="28120" y="15245"/>
                      </a:cubicBezTo>
                      <a:lnTo>
                        <a:pt x="28487" y="15178"/>
                      </a:lnTo>
                      <a:cubicBezTo>
                        <a:pt x="28621" y="15178"/>
                        <a:pt x="28754" y="15111"/>
                        <a:pt x="28854" y="15111"/>
                      </a:cubicBezTo>
                      <a:cubicBezTo>
                        <a:pt x="28943" y="15100"/>
                        <a:pt x="29029" y="15097"/>
                        <a:pt x="29113" y="15097"/>
                      </a:cubicBezTo>
                      <a:cubicBezTo>
                        <a:pt x="29281" y="15097"/>
                        <a:pt x="29444" y="15111"/>
                        <a:pt x="29622" y="15111"/>
                      </a:cubicBezTo>
                      <a:cubicBezTo>
                        <a:pt x="29855" y="15178"/>
                        <a:pt x="30122" y="15178"/>
                        <a:pt x="30322" y="15212"/>
                      </a:cubicBezTo>
                      <a:lnTo>
                        <a:pt x="30822" y="15345"/>
                      </a:lnTo>
                      <a:cubicBezTo>
                        <a:pt x="30289" y="14845"/>
                        <a:pt x="29755" y="14278"/>
                        <a:pt x="29188" y="13710"/>
                      </a:cubicBezTo>
                      <a:cubicBezTo>
                        <a:pt x="28521" y="13010"/>
                        <a:pt x="27787" y="12109"/>
                        <a:pt x="26953" y="11175"/>
                      </a:cubicBezTo>
                      <a:cubicBezTo>
                        <a:pt x="23584" y="11742"/>
                        <a:pt x="20081" y="14077"/>
                        <a:pt x="20081" y="14077"/>
                      </a:cubicBezTo>
                      <a:cubicBezTo>
                        <a:pt x="19981" y="13777"/>
                        <a:pt x="19948" y="12743"/>
                        <a:pt x="20782" y="12109"/>
                      </a:cubicBezTo>
                      <a:cubicBezTo>
                        <a:pt x="21582" y="11542"/>
                        <a:pt x="23284" y="10708"/>
                        <a:pt x="26353" y="10408"/>
                      </a:cubicBezTo>
                      <a:cubicBezTo>
                        <a:pt x="23117" y="6439"/>
                        <a:pt x="19481" y="1568"/>
                        <a:pt x="18447" y="534"/>
                      </a:cubicBezTo>
                      <a:cubicBezTo>
                        <a:pt x="18247" y="334"/>
                        <a:pt x="17980" y="167"/>
                        <a:pt x="17646" y="1"/>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4" name="Google Shape;2444;p45"/>
                <p:cNvSpPr/>
                <p:nvPr/>
              </p:nvSpPr>
              <p:spPr>
                <a:xfrm>
                  <a:off x="5398050" y="3119075"/>
                  <a:ext cx="73425" cy="23375"/>
                </a:xfrm>
                <a:custGeom>
                  <a:avLst/>
                  <a:gdLst/>
                  <a:ahLst/>
                  <a:cxnLst/>
                  <a:rect l="l" t="t" r="r" b="b"/>
                  <a:pathLst>
                    <a:path w="2937" h="935" extrusionOk="0">
                      <a:moveTo>
                        <a:pt x="335" y="0"/>
                      </a:moveTo>
                      <a:cubicBezTo>
                        <a:pt x="234" y="133"/>
                        <a:pt x="134" y="267"/>
                        <a:pt x="1" y="367"/>
                      </a:cubicBezTo>
                      <a:cubicBezTo>
                        <a:pt x="468" y="534"/>
                        <a:pt x="968" y="701"/>
                        <a:pt x="1502" y="834"/>
                      </a:cubicBezTo>
                      <a:lnTo>
                        <a:pt x="1435" y="767"/>
                      </a:lnTo>
                      <a:lnTo>
                        <a:pt x="1435" y="767"/>
                      </a:lnTo>
                      <a:cubicBezTo>
                        <a:pt x="1969" y="867"/>
                        <a:pt x="2469" y="934"/>
                        <a:pt x="2936" y="934"/>
                      </a:cubicBezTo>
                      <a:cubicBezTo>
                        <a:pt x="2169" y="834"/>
                        <a:pt x="1302" y="534"/>
                        <a:pt x="335"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5" name="Google Shape;2445;p45"/>
                <p:cNvSpPr/>
                <p:nvPr/>
              </p:nvSpPr>
              <p:spPr>
                <a:xfrm>
                  <a:off x="5388050" y="3111550"/>
                  <a:ext cx="85100" cy="37550"/>
                </a:xfrm>
                <a:custGeom>
                  <a:avLst/>
                  <a:gdLst/>
                  <a:ahLst/>
                  <a:cxnLst/>
                  <a:rect l="l" t="t" r="r" b="b"/>
                  <a:pathLst>
                    <a:path w="3404" h="1502" extrusionOk="0">
                      <a:moveTo>
                        <a:pt x="701" y="1"/>
                      </a:moveTo>
                      <a:lnTo>
                        <a:pt x="568" y="134"/>
                      </a:lnTo>
                      <a:cubicBezTo>
                        <a:pt x="468" y="268"/>
                        <a:pt x="368" y="401"/>
                        <a:pt x="234" y="468"/>
                      </a:cubicBezTo>
                      <a:lnTo>
                        <a:pt x="1" y="668"/>
                      </a:lnTo>
                      <a:lnTo>
                        <a:pt x="301" y="801"/>
                      </a:lnTo>
                      <a:cubicBezTo>
                        <a:pt x="768" y="1068"/>
                        <a:pt x="1268" y="1235"/>
                        <a:pt x="1835" y="1335"/>
                      </a:cubicBezTo>
                      <a:lnTo>
                        <a:pt x="2502" y="1502"/>
                      </a:lnTo>
                      <a:lnTo>
                        <a:pt x="2502" y="1368"/>
                      </a:lnTo>
                      <a:cubicBezTo>
                        <a:pt x="2803" y="1435"/>
                        <a:pt x="3070" y="1435"/>
                        <a:pt x="3403" y="1435"/>
                      </a:cubicBezTo>
                      <a:lnTo>
                        <a:pt x="3403" y="1002"/>
                      </a:lnTo>
                      <a:cubicBezTo>
                        <a:pt x="2569" y="868"/>
                        <a:pt x="1735" y="601"/>
                        <a:pt x="868" y="101"/>
                      </a:cubicBezTo>
                      <a:lnTo>
                        <a:pt x="701"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6" name="Google Shape;2446;p45"/>
                <p:cNvSpPr/>
                <p:nvPr/>
              </p:nvSpPr>
              <p:spPr>
                <a:xfrm>
                  <a:off x="5184575" y="2939775"/>
                  <a:ext cx="201825" cy="165975"/>
                </a:xfrm>
                <a:custGeom>
                  <a:avLst/>
                  <a:gdLst/>
                  <a:ahLst/>
                  <a:cxnLst/>
                  <a:rect l="l" t="t" r="r" b="b"/>
                  <a:pathLst>
                    <a:path w="8073" h="6639" extrusionOk="0">
                      <a:moveTo>
                        <a:pt x="4304" y="4704"/>
                      </a:moveTo>
                      <a:lnTo>
                        <a:pt x="4304" y="4704"/>
                      </a:lnTo>
                      <a:cubicBezTo>
                        <a:pt x="4329" y="4754"/>
                        <a:pt x="4354" y="4766"/>
                        <a:pt x="4379" y="4769"/>
                      </a:cubicBezTo>
                      <a:lnTo>
                        <a:pt x="4379" y="4769"/>
                      </a:lnTo>
                      <a:cubicBezTo>
                        <a:pt x="4354" y="4747"/>
                        <a:pt x="4329" y="4726"/>
                        <a:pt x="4304" y="4704"/>
                      </a:cubicBezTo>
                      <a:close/>
                      <a:moveTo>
                        <a:pt x="1635" y="0"/>
                      </a:moveTo>
                      <a:cubicBezTo>
                        <a:pt x="1235" y="34"/>
                        <a:pt x="868" y="67"/>
                        <a:pt x="468" y="134"/>
                      </a:cubicBezTo>
                      <a:cubicBezTo>
                        <a:pt x="301" y="167"/>
                        <a:pt x="167" y="200"/>
                        <a:pt x="1" y="200"/>
                      </a:cubicBezTo>
                      <a:cubicBezTo>
                        <a:pt x="801" y="1168"/>
                        <a:pt x="1535" y="2035"/>
                        <a:pt x="2235" y="2769"/>
                      </a:cubicBezTo>
                      <a:cubicBezTo>
                        <a:pt x="2803" y="3336"/>
                        <a:pt x="3336" y="3870"/>
                        <a:pt x="3870" y="4370"/>
                      </a:cubicBezTo>
                      <a:cubicBezTo>
                        <a:pt x="3903" y="4370"/>
                        <a:pt x="3970" y="4370"/>
                        <a:pt x="3970" y="4437"/>
                      </a:cubicBezTo>
                      <a:cubicBezTo>
                        <a:pt x="4337" y="4537"/>
                        <a:pt x="4637" y="4670"/>
                        <a:pt x="4837" y="4804"/>
                      </a:cubicBezTo>
                      <a:cubicBezTo>
                        <a:pt x="5037" y="4937"/>
                        <a:pt x="5138" y="4970"/>
                        <a:pt x="5138" y="4970"/>
                      </a:cubicBezTo>
                      <a:cubicBezTo>
                        <a:pt x="5138" y="4970"/>
                        <a:pt x="5004" y="4937"/>
                        <a:pt x="4804" y="4870"/>
                      </a:cubicBezTo>
                      <a:lnTo>
                        <a:pt x="4404" y="4770"/>
                      </a:lnTo>
                      <a:cubicBezTo>
                        <a:pt x="4395" y="4770"/>
                        <a:pt x="4387" y="4770"/>
                        <a:pt x="4379" y="4769"/>
                      </a:cubicBezTo>
                      <a:lnTo>
                        <a:pt x="4379" y="4769"/>
                      </a:lnTo>
                      <a:cubicBezTo>
                        <a:pt x="4888" y="5211"/>
                        <a:pt x="5396" y="5623"/>
                        <a:pt x="5905" y="6005"/>
                      </a:cubicBezTo>
                      <a:cubicBezTo>
                        <a:pt x="6338" y="6271"/>
                        <a:pt x="6639" y="6472"/>
                        <a:pt x="6872" y="6505"/>
                      </a:cubicBezTo>
                      <a:cubicBezTo>
                        <a:pt x="7239" y="6638"/>
                        <a:pt x="7673" y="6638"/>
                        <a:pt x="8073" y="6638"/>
                      </a:cubicBezTo>
                      <a:cubicBezTo>
                        <a:pt x="7072" y="5971"/>
                        <a:pt x="6005" y="4970"/>
                        <a:pt x="4737" y="3603"/>
                      </a:cubicBezTo>
                      <a:cubicBezTo>
                        <a:pt x="3670" y="2369"/>
                        <a:pt x="2636" y="1168"/>
                        <a:pt x="1635"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7" name="Google Shape;2447;p45"/>
                <p:cNvSpPr/>
                <p:nvPr/>
              </p:nvSpPr>
              <p:spPr>
                <a:xfrm>
                  <a:off x="5174575" y="2934775"/>
                  <a:ext cx="226025" cy="176800"/>
                </a:xfrm>
                <a:custGeom>
                  <a:avLst/>
                  <a:gdLst/>
                  <a:ahLst/>
                  <a:cxnLst/>
                  <a:rect l="l" t="t" r="r" b="b"/>
                  <a:pathLst>
                    <a:path w="9041" h="7072" extrusionOk="0">
                      <a:moveTo>
                        <a:pt x="1902" y="467"/>
                      </a:moveTo>
                      <a:cubicBezTo>
                        <a:pt x="2936" y="1668"/>
                        <a:pt x="3970" y="2869"/>
                        <a:pt x="4970" y="3970"/>
                      </a:cubicBezTo>
                      <a:cubicBezTo>
                        <a:pt x="5571" y="4570"/>
                        <a:pt x="6105" y="5137"/>
                        <a:pt x="6638" y="5637"/>
                      </a:cubicBezTo>
                      <a:lnTo>
                        <a:pt x="5638" y="5004"/>
                      </a:lnTo>
                      <a:cubicBezTo>
                        <a:pt x="5638" y="5004"/>
                        <a:pt x="5571" y="4970"/>
                        <a:pt x="5371" y="4837"/>
                      </a:cubicBezTo>
                      <a:cubicBezTo>
                        <a:pt x="5104" y="4670"/>
                        <a:pt x="4804" y="4537"/>
                        <a:pt x="4437" y="4403"/>
                      </a:cubicBezTo>
                      <a:lnTo>
                        <a:pt x="4370" y="4403"/>
                      </a:lnTo>
                      <a:cubicBezTo>
                        <a:pt x="3836" y="3903"/>
                        <a:pt x="3336" y="3369"/>
                        <a:pt x="2802" y="2835"/>
                      </a:cubicBezTo>
                      <a:cubicBezTo>
                        <a:pt x="2235" y="2235"/>
                        <a:pt x="1568" y="1501"/>
                        <a:pt x="801" y="567"/>
                      </a:cubicBezTo>
                      <a:lnTo>
                        <a:pt x="868" y="567"/>
                      </a:lnTo>
                      <a:cubicBezTo>
                        <a:pt x="1201" y="500"/>
                        <a:pt x="1568" y="500"/>
                        <a:pt x="1902" y="467"/>
                      </a:cubicBezTo>
                      <a:close/>
                      <a:moveTo>
                        <a:pt x="5538" y="5404"/>
                      </a:moveTo>
                      <a:lnTo>
                        <a:pt x="6672" y="5704"/>
                      </a:lnTo>
                      <a:cubicBezTo>
                        <a:pt x="7039" y="6071"/>
                        <a:pt x="7406" y="6371"/>
                        <a:pt x="7772" y="6672"/>
                      </a:cubicBezTo>
                      <a:cubicBezTo>
                        <a:pt x="7606" y="6672"/>
                        <a:pt x="7439" y="6638"/>
                        <a:pt x="7272" y="6571"/>
                      </a:cubicBezTo>
                      <a:cubicBezTo>
                        <a:pt x="7105" y="6538"/>
                        <a:pt x="6905" y="6405"/>
                        <a:pt x="6672" y="6238"/>
                      </a:cubicBezTo>
                      <a:lnTo>
                        <a:pt x="6405" y="6071"/>
                      </a:lnTo>
                      <a:cubicBezTo>
                        <a:pt x="6105" y="5871"/>
                        <a:pt x="5838" y="5671"/>
                        <a:pt x="5538" y="5404"/>
                      </a:cubicBezTo>
                      <a:close/>
                      <a:moveTo>
                        <a:pt x="1935" y="0"/>
                      </a:moveTo>
                      <a:cubicBezTo>
                        <a:pt x="1568" y="33"/>
                        <a:pt x="1201" y="67"/>
                        <a:pt x="767" y="134"/>
                      </a:cubicBezTo>
                      <a:cubicBezTo>
                        <a:pt x="667" y="134"/>
                        <a:pt x="567" y="167"/>
                        <a:pt x="434" y="167"/>
                      </a:cubicBezTo>
                      <a:lnTo>
                        <a:pt x="0" y="234"/>
                      </a:lnTo>
                      <a:lnTo>
                        <a:pt x="234" y="534"/>
                      </a:lnTo>
                      <a:cubicBezTo>
                        <a:pt x="1101" y="1635"/>
                        <a:pt x="1868" y="2469"/>
                        <a:pt x="2502" y="3136"/>
                      </a:cubicBezTo>
                      <a:cubicBezTo>
                        <a:pt x="2936" y="3603"/>
                        <a:pt x="3503" y="4170"/>
                        <a:pt x="4003" y="4637"/>
                      </a:cubicBezTo>
                      <a:lnTo>
                        <a:pt x="3936" y="4637"/>
                      </a:lnTo>
                      <a:lnTo>
                        <a:pt x="4537" y="5104"/>
                      </a:lnTo>
                      <a:cubicBezTo>
                        <a:pt x="5071" y="5571"/>
                        <a:pt x="5604" y="6004"/>
                        <a:pt x="6205" y="6405"/>
                      </a:cubicBezTo>
                      <a:lnTo>
                        <a:pt x="6505" y="6571"/>
                      </a:lnTo>
                      <a:cubicBezTo>
                        <a:pt x="6772" y="6738"/>
                        <a:pt x="7005" y="6872"/>
                        <a:pt x="7205" y="6938"/>
                      </a:cubicBezTo>
                      <a:cubicBezTo>
                        <a:pt x="7439" y="7038"/>
                        <a:pt x="7772" y="7072"/>
                        <a:pt x="8106" y="7072"/>
                      </a:cubicBezTo>
                      <a:cubicBezTo>
                        <a:pt x="8239" y="7072"/>
                        <a:pt x="8373" y="7072"/>
                        <a:pt x="8440" y="7038"/>
                      </a:cubicBezTo>
                      <a:lnTo>
                        <a:pt x="9040" y="7005"/>
                      </a:lnTo>
                      <a:lnTo>
                        <a:pt x="8573" y="6672"/>
                      </a:lnTo>
                      <a:cubicBezTo>
                        <a:pt x="7539" y="5971"/>
                        <a:pt x="6438" y="4970"/>
                        <a:pt x="5271" y="3669"/>
                      </a:cubicBezTo>
                      <a:cubicBezTo>
                        <a:pt x="4270" y="2535"/>
                        <a:pt x="3203" y="1334"/>
                        <a:pt x="2168" y="67"/>
                      </a:cubicBezTo>
                      <a:lnTo>
                        <a:pt x="206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8" name="Google Shape;2448;p45"/>
                <p:cNvSpPr/>
                <p:nvPr/>
              </p:nvSpPr>
              <p:spPr>
                <a:xfrm>
                  <a:off x="5433075" y="3138250"/>
                  <a:ext cx="89275" cy="111775"/>
                </a:xfrm>
                <a:custGeom>
                  <a:avLst/>
                  <a:gdLst/>
                  <a:ahLst/>
                  <a:cxnLst/>
                  <a:rect l="l" t="t" r="r" b="b"/>
                  <a:pathLst>
                    <a:path w="3571" h="4471" extrusionOk="0">
                      <a:moveTo>
                        <a:pt x="1" y="0"/>
                      </a:moveTo>
                      <a:cubicBezTo>
                        <a:pt x="34" y="34"/>
                        <a:pt x="34" y="67"/>
                        <a:pt x="68" y="67"/>
                      </a:cubicBezTo>
                      <a:cubicBezTo>
                        <a:pt x="528" y="585"/>
                        <a:pt x="1336" y="855"/>
                        <a:pt x="1828" y="855"/>
                      </a:cubicBezTo>
                      <a:cubicBezTo>
                        <a:pt x="1906" y="855"/>
                        <a:pt x="1976" y="848"/>
                        <a:pt x="2036" y="834"/>
                      </a:cubicBezTo>
                      <a:lnTo>
                        <a:pt x="2036" y="834"/>
                      </a:lnTo>
                      <a:cubicBezTo>
                        <a:pt x="1815" y="920"/>
                        <a:pt x="1575" y="947"/>
                        <a:pt x="1361" y="947"/>
                      </a:cubicBezTo>
                      <a:cubicBezTo>
                        <a:pt x="994" y="947"/>
                        <a:pt x="702" y="868"/>
                        <a:pt x="701" y="868"/>
                      </a:cubicBezTo>
                      <a:lnTo>
                        <a:pt x="701" y="868"/>
                      </a:lnTo>
                      <a:cubicBezTo>
                        <a:pt x="702" y="868"/>
                        <a:pt x="1102" y="1401"/>
                        <a:pt x="1736" y="1535"/>
                      </a:cubicBezTo>
                      <a:cubicBezTo>
                        <a:pt x="1736" y="1535"/>
                        <a:pt x="1269" y="2435"/>
                        <a:pt x="1569" y="4470"/>
                      </a:cubicBezTo>
                      <a:cubicBezTo>
                        <a:pt x="2036" y="3169"/>
                        <a:pt x="2403" y="2335"/>
                        <a:pt x="3070" y="1768"/>
                      </a:cubicBezTo>
                      <a:cubicBezTo>
                        <a:pt x="3203" y="1201"/>
                        <a:pt x="3403" y="601"/>
                        <a:pt x="3570" y="67"/>
                      </a:cubicBezTo>
                      <a:lnTo>
                        <a:pt x="3570" y="67"/>
                      </a:lnTo>
                      <a:cubicBezTo>
                        <a:pt x="3106" y="165"/>
                        <a:pt x="2624" y="227"/>
                        <a:pt x="2099" y="227"/>
                      </a:cubicBezTo>
                      <a:cubicBezTo>
                        <a:pt x="1906" y="227"/>
                        <a:pt x="1708" y="218"/>
                        <a:pt x="1502" y="200"/>
                      </a:cubicBezTo>
                      <a:cubicBezTo>
                        <a:pt x="1035" y="167"/>
                        <a:pt x="535" y="100"/>
                        <a:pt x="1"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2449;p45"/>
                <p:cNvSpPr/>
                <p:nvPr/>
              </p:nvSpPr>
              <p:spPr>
                <a:xfrm>
                  <a:off x="5156225" y="3197450"/>
                  <a:ext cx="165975" cy="50075"/>
                </a:xfrm>
                <a:custGeom>
                  <a:avLst/>
                  <a:gdLst/>
                  <a:ahLst/>
                  <a:cxnLst/>
                  <a:rect l="l" t="t" r="r" b="b"/>
                  <a:pathLst>
                    <a:path w="6639" h="2003" extrusionOk="0">
                      <a:moveTo>
                        <a:pt x="6638" y="1"/>
                      </a:moveTo>
                      <a:lnTo>
                        <a:pt x="6638" y="1"/>
                      </a:lnTo>
                      <a:cubicBezTo>
                        <a:pt x="6637" y="4"/>
                        <a:pt x="6635" y="7"/>
                        <a:pt x="6633" y="11"/>
                      </a:cubicBezTo>
                      <a:lnTo>
                        <a:pt x="6633" y="11"/>
                      </a:lnTo>
                      <a:cubicBezTo>
                        <a:pt x="6637" y="4"/>
                        <a:pt x="6638" y="1"/>
                        <a:pt x="6638" y="1"/>
                      </a:cubicBezTo>
                      <a:close/>
                      <a:moveTo>
                        <a:pt x="6633" y="11"/>
                      </a:moveTo>
                      <a:lnTo>
                        <a:pt x="6633" y="11"/>
                      </a:lnTo>
                      <a:cubicBezTo>
                        <a:pt x="6619" y="35"/>
                        <a:pt x="6576" y="104"/>
                        <a:pt x="6472" y="234"/>
                      </a:cubicBezTo>
                      <a:cubicBezTo>
                        <a:pt x="6445" y="313"/>
                        <a:pt x="6377" y="371"/>
                        <a:pt x="6317" y="458"/>
                      </a:cubicBezTo>
                      <a:lnTo>
                        <a:pt x="6317" y="458"/>
                      </a:lnTo>
                      <a:cubicBezTo>
                        <a:pt x="6440" y="317"/>
                        <a:pt x="6546" y="168"/>
                        <a:pt x="6633" y="11"/>
                      </a:cubicBezTo>
                      <a:close/>
                      <a:moveTo>
                        <a:pt x="0" y="1502"/>
                      </a:moveTo>
                      <a:lnTo>
                        <a:pt x="0" y="1502"/>
                      </a:lnTo>
                      <a:cubicBezTo>
                        <a:pt x="1" y="1502"/>
                        <a:pt x="2" y="1502"/>
                        <a:pt x="3" y="1502"/>
                      </a:cubicBezTo>
                      <a:lnTo>
                        <a:pt x="3" y="1502"/>
                      </a:lnTo>
                      <a:cubicBezTo>
                        <a:pt x="1" y="1502"/>
                        <a:pt x="0" y="1502"/>
                        <a:pt x="0" y="1502"/>
                      </a:cubicBezTo>
                      <a:close/>
                      <a:moveTo>
                        <a:pt x="6317" y="458"/>
                      </a:moveTo>
                      <a:cubicBezTo>
                        <a:pt x="5922" y="911"/>
                        <a:pt x="5354" y="1274"/>
                        <a:pt x="4670" y="1502"/>
                      </a:cubicBezTo>
                      <a:cubicBezTo>
                        <a:pt x="4604" y="1535"/>
                        <a:pt x="4570" y="1535"/>
                        <a:pt x="4504" y="1535"/>
                      </a:cubicBezTo>
                      <a:cubicBezTo>
                        <a:pt x="4437" y="1535"/>
                        <a:pt x="4404" y="1568"/>
                        <a:pt x="4303" y="1568"/>
                      </a:cubicBezTo>
                      <a:cubicBezTo>
                        <a:pt x="4270" y="1568"/>
                        <a:pt x="4237" y="1568"/>
                        <a:pt x="4170" y="1635"/>
                      </a:cubicBezTo>
                      <a:cubicBezTo>
                        <a:pt x="3585" y="1747"/>
                        <a:pt x="2983" y="1800"/>
                        <a:pt x="2388" y="1800"/>
                      </a:cubicBezTo>
                      <a:cubicBezTo>
                        <a:pt x="1558" y="1800"/>
                        <a:pt x="741" y="1696"/>
                        <a:pt x="3" y="1502"/>
                      </a:cubicBezTo>
                      <a:lnTo>
                        <a:pt x="3" y="1502"/>
                      </a:lnTo>
                      <a:cubicBezTo>
                        <a:pt x="24" y="1508"/>
                        <a:pt x="148" y="1544"/>
                        <a:pt x="301" y="1635"/>
                      </a:cubicBezTo>
                      <a:cubicBezTo>
                        <a:pt x="501" y="1702"/>
                        <a:pt x="768" y="1802"/>
                        <a:pt x="1101" y="1835"/>
                      </a:cubicBezTo>
                      <a:cubicBezTo>
                        <a:pt x="1435" y="1902"/>
                        <a:pt x="1835" y="1969"/>
                        <a:pt x="2269" y="2002"/>
                      </a:cubicBezTo>
                      <a:lnTo>
                        <a:pt x="2936" y="2002"/>
                      </a:lnTo>
                      <a:cubicBezTo>
                        <a:pt x="3169" y="2002"/>
                        <a:pt x="3403" y="1969"/>
                        <a:pt x="3636" y="1902"/>
                      </a:cubicBezTo>
                      <a:cubicBezTo>
                        <a:pt x="3903" y="1869"/>
                        <a:pt x="4103" y="1835"/>
                        <a:pt x="4303" y="1735"/>
                      </a:cubicBezTo>
                      <a:cubicBezTo>
                        <a:pt x="4504" y="1668"/>
                        <a:pt x="4770" y="1635"/>
                        <a:pt x="4937" y="1502"/>
                      </a:cubicBezTo>
                      <a:cubicBezTo>
                        <a:pt x="5137" y="1402"/>
                        <a:pt x="5338" y="1335"/>
                        <a:pt x="5471" y="1201"/>
                      </a:cubicBezTo>
                      <a:cubicBezTo>
                        <a:pt x="5638" y="1068"/>
                        <a:pt x="5805" y="1001"/>
                        <a:pt x="5938" y="868"/>
                      </a:cubicBezTo>
                      <a:lnTo>
                        <a:pt x="6272" y="534"/>
                      </a:lnTo>
                      <a:cubicBezTo>
                        <a:pt x="6286" y="506"/>
                        <a:pt x="6301" y="481"/>
                        <a:pt x="6317" y="458"/>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0" name="Google Shape;2450;p45"/>
                <p:cNvSpPr/>
                <p:nvPr/>
              </p:nvSpPr>
              <p:spPr>
                <a:xfrm>
                  <a:off x="5274650" y="3118225"/>
                  <a:ext cx="67575" cy="117625"/>
                </a:xfrm>
                <a:custGeom>
                  <a:avLst/>
                  <a:gdLst/>
                  <a:ahLst/>
                  <a:cxnLst/>
                  <a:rect l="l" t="t" r="r" b="b"/>
                  <a:pathLst>
                    <a:path w="2703" h="4705" extrusionOk="0">
                      <a:moveTo>
                        <a:pt x="1568" y="1"/>
                      </a:moveTo>
                      <a:lnTo>
                        <a:pt x="1568" y="1"/>
                      </a:lnTo>
                      <a:cubicBezTo>
                        <a:pt x="1768" y="368"/>
                        <a:pt x="1935" y="801"/>
                        <a:pt x="2035" y="1235"/>
                      </a:cubicBezTo>
                      <a:cubicBezTo>
                        <a:pt x="2035" y="1368"/>
                        <a:pt x="2068" y="1502"/>
                        <a:pt x="2068" y="1635"/>
                      </a:cubicBezTo>
                      <a:lnTo>
                        <a:pt x="2068" y="1669"/>
                      </a:lnTo>
                      <a:lnTo>
                        <a:pt x="2068" y="2002"/>
                      </a:lnTo>
                      <a:cubicBezTo>
                        <a:pt x="1937" y="3215"/>
                        <a:pt x="1194" y="4266"/>
                        <a:pt x="61" y="4682"/>
                      </a:cubicBezTo>
                      <a:lnTo>
                        <a:pt x="61" y="4682"/>
                      </a:lnTo>
                      <a:cubicBezTo>
                        <a:pt x="900" y="4377"/>
                        <a:pt x="1580" y="3821"/>
                        <a:pt x="2068" y="3170"/>
                      </a:cubicBezTo>
                      <a:cubicBezTo>
                        <a:pt x="2402" y="2703"/>
                        <a:pt x="2602" y="2169"/>
                        <a:pt x="2702" y="1635"/>
                      </a:cubicBezTo>
                      <a:cubicBezTo>
                        <a:pt x="2702" y="1535"/>
                        <a:pt x="2669" y="1302"/>
                        <a:pt x="2602" y="1135"/>
                      </a:cubicBezTo>
                      <a:cubicBezTo>
                        <a:pt x="2502" y="968"/>
                        <a:pt x="2168" y="468"/>
                        <a:pt x="1568" y="1"/>
                      </a:cubicBezTo>
                      <a:close/>
                      <a:moveTo>
                        <a:pt x="61" y="4682"/>
                      </a:moveTo>
                      <a:cubicBezTo>
                        <a:pt x="41" y="4690"/>
                        <a:pt x="21" y="4697"/>
                        <a:pt x="0" y="4704"/>
                      </a:cubicBezTo>
                      <a:cubicBezTo>
                        <a:pt x="21" y="4697"/>
                        <a:pt x="41" y="4690"/>
                        <a:pt x="61" y="4682"/>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2451;p45"/>
                <p:cNvSpPr/>
                <p:nvPr/>
              </p:nvSpPr>
              <p:spPr>
                <a:xfrm>
                  <a:off x="5110350" y="3107400"/>
                  <a:ext cx="153475" cy="136250"/>
                </a:xfrm>
                <a:custGeom>
                  <a:avLst/>
                  <a:gdLst/>
                  <a:ahLst/>
                  <a:cxnLst/>
                  <a:rect l="l" t="t" r="r" b="b"/>
                  <a:pathLst>
                    <a:path w="6139" h="5450" extrusionOk="0">
                      <a:moveTo>
                        <a:pt x="3070" y="0"/>
                      </a:moveTo>
                      <a:lnTo>
                        <a:pt x="3070" y="0"/>
                      </a:lnTo>
                      <a:cubicBezTo>
                        <a:pt x="1835" y="500"/>
                        <a:pt x="968" y="1334"/>
                        <a:pt x="334" y="2168"/>
                      </a:cubicBezTo>
                      <a:cubicBezTo>
                        <a:pt x="134" y="2769"/>
                        <a:pt x="1" y="3436"/>
                        <a:pt x="67" y="4170"/>
                      </a:cubicBezTo>
                      <a:cubicBezTo>
                        <a:pt x="501" y="4603"/>
                        <a:pt x="1135" y="4904"/>
                        <a:pt x="1869" y="5137"/>
                      </a:cubicBezTo>
                      <a:cubicBezTo>
                        <a:pt x="2577" y="5334"/>
                        <a:pt x="3402" y="5449"/>
                        <a:pt x="4247" y="5449"/>
                      </a:cubicBezTo>
                      <a:cubicBezTo>
                        <a:pt x="4834" y="5449"/>
                        <a:pt x="5431" y="5394"/>
                        <a:pt x="6005" y="5270"/>
                      </a:cubicBezTo>
                      <a:cubicBezTo>
                        <a:pt x="6072" y="5270"/>
                        <a:pt x="6105" y="5270"/>
                        <a:pt x="6138" y="5237"/>
                      </a:cubicBezTo>
                      <a:cubicBezTo>
                        <a:pt x="6072" y="5237"/>
                        <a:pt x="5972" y="5270"/>
                        <a:pt x="5905" y="5270"/>
                      </a:cubicBezTo>
                      <a:cubicBezTo>
                        <a:pt x="5761" y="5290"/>
                        <a:pt x="5618" y="5299"/>
                        <a:pt x="5476" y="5299"/>
                      </a:cubicBezTo>
                      <a:cubicBezTo>
                        <a:pt x="3890" y="5299"/>
                        <a:pt x="2550" y="4125"/>
                        <a:pt x="2336" y="2502"/>
                      </a:cubicBezTo>
                      <a:cubicBezTo>
                        <a:pt x="2236" y="1568"/>
                        <a:pt x="2503" y="667"/>
                        <a:pt x="3070"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2" name="Google Shape;2452;p45"/>
                <p:cNvSpPr/>
                <p:nvPr/>
              </p:nvSpPr>
              <p:spPr>
                <a:xfrm>
                  <a:off x="5164550" y="3094775"/>
                  <a:ext cx="160975" cy="82700"/>
                </a:xfrm>
                <a:custGeom>
                  <a:avLst/>
                  <a:gdLst/>
                  <a:ahLst/>
                  <a:cxnLst/>
                  <a:rect l="l" t="t" r="r" b="b"/>
                  <a:pathLst>
                    <a:path w="6439" h="3308" extrusionOk="0">
                      <a:moveTo>
                        <a:pt x="3346" y="1"/>
                      </a:moveTo>
                      <a:cubicBezTo>
                        <a:pt x="3091" y="1"/>
                        <a:pt x="2821" y="23"/>
                        <a:pt x="2536" y="71"/>
                      </a:cubicBezTo>
                      <a:cubicBezTo>
                        <a:pt x="1936" y="138"/>
                        <a:pt x="1335" y="305"/>
                        <a:pt x="802" y="505"/>
                      </a:cubicBezTo>
                      <a:cubicBezTo>
                        <a:pt x="301" y="1172"/>
                        <a:pt x="1" y="2073"/>
                        <a:pt x="134" y="3007"/>
                      </a:cubicBezTo>
                      <a:cubicBezTo>
                        <a:pt x="134" y="3107"/>
                        <a:pt x="168" y="3240"/>
                        <a:pt x="168" y="3307"/>
                      </a:cubicBezTo>
                      <a:cubicBezTo>
                        <a:pt x="468" y="2973"/>
                        <a:pt x="802" y="2673"/>
                        <a:pt x="1269" y="2440"/>
                      </a:cubicBezTo>
                      <a:cubicBezTo>
                        <a:pt x="1102" y="2306"/>
                        <a:pt x="968" y="2140"/>
                        <a:pt x="935" y="1906"/>
                      </a:cubicBezTo>
                      <a:cubicBezTo>
                        <a:pt x="902" y="1472"/>
                        <a:pt x="1168" y="1072"/>
                        <a:pt x="1602" y="1005"/>
                      </a:cubicBezTo>
                      <a:cubicBezTo>
                        <a:pt x="1633" y="1002"/>
                        <a:pt x="1663" y="1000"/>
                        <a:pt x="1693" y="1000"/>
                      </a:cubicBezTo>
                      <a:cubicBezTo>
                        <a:pt x="1955" y="1000"/>
                        <a:pt x="2183" y="1129"/>
                        <a:pt x="2303" y="1339"/>
                      </a:cubicBezTo>
                      <a:cubicBezTo>
                        <a:pt x="2569" y="1072"/>
                        <a:pt x="2936" y="839"/>
                        <a:pt x="3337" y="805"/>
                      </a:cubicBezTo>
                      <a:cubicBezTo>
                        <a:pt x="3420" y="793"/>
                        <a:pt x="3503" y="788"/>
                        <a:pt x="3584" y="788"/>
                      </a:cubicBezTo>
                      <a:cubicBezTo>
                        <a:pt x="4409" y="788"/>
                        <a:pt x="5086" y="1389"/>
                        <a:pt x="5238" y="2240"/>
                      </a:cubicBezTo>
                      <a:cubicBezTo>
                        <a:pt x="5672" y="2406"/>
                        <a:pt x="6105" y="2640"/>
                        <a:pt x="6439" y="2940"/>
                      </a:cubicBezTo>
                      <a:lnTo>
                        <a:pt x="6439" y="2607"/>
                      </a:lnTo>
                      <a:lnTo>
                        <a:pt x="6439" y="2573"/>
                      </a:lnTo>
                      <a:cubicBezTo>
                        <a:pt x="6439" y="2440"/>
                        <a:pt x="6439" y="2306"/>
                        <a:pt x="6372" y="2173"/>
                      </a:cubicBezTo>
                      <a:cubicBezTo>
                        <a:pt x="6339" y="1739"/>
                        <a:pt x="6172" y="1306"/>
                        <a:pt x="5939" y="939"/>
                      </a:cubicBezTo>
                      <a:cubicBezTo>
                        <a:pt x="5338" y="447"/>
                        <a:pt x="4492" y="1"/>
                        <a:pt x="3346"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3" name="Google Shape;2453;p45"/>
                <p:cNvSpPr/>
                <p:nvPr/>
              </p:nvSpPr>
              <p:spPr>
                <a:xfrm>
                  <a:off x="5164550" y="3094775"/>
                  <a:ext cx="160975" cy="82700"/>
                </a:xfrm>
                <a:custGeom>
                  <a:avLst/>
                  <a:gdLst/>
                  <a:ahLst/>
                  <a:cxnLst/>
                  <a:rect l="l" t="t" r="r" b="b"/>
                  <a:pathLst>
                    <a:path w="6439" h="3308" extrusionOk="0">
                      <a:moveTo>
                        <a:pt x="3346" y="1"/>
                      </a:moveTo>
                      <a:cubicBezTo>
                        <a:pt x="3091" y="1"/>
                        <a:pt x="2821" y="23"/>
                        <a:pt x="2536" y="71"/>
                      </a:cubicBezTo>
                      <a:cubicBezTo>
                        <a:pt x="1936" y="138"/>
                        <a:pt x="1335" y="305"/>
                        <a:pt x="802" y="505"/>
                      </a:cubicBezTo>
                      <a:cubicBezTo>
                        <a:pt x="301" y="1172"/>
                        <a:pt x="1" y="2073"/>
                        <a:pt x="134" y="3007"/>
                      </a:cubicBezTo>
                      <a:cubicBezTo>
                        <a:pt x="134" y="3107"/>
                        <a:pt x="168" y="3240"/>
                        <a:pt x="168" y="3307"/>
                      </a:cubicBezTo>
                      <a:cubicBezTo>
                        <a:pt x="468" y="2973"/>
                        <a:pt x="802" y="2673"/>
                        <a:pt x="1269" y="2440"/>
                      </a:cubicBezTo>
                      <a:cubicBezTo>
                        <a:pt x="1102" y="2306"/>
                        <a:pt x="968" y="2140"/>
                        <a:pt x="935" y="1906"/>
                      </a:cubicBezTo>
                      <a:cubicBezTo>
                        <a:pt x="902" y="1472"/>
                        <a:pt x="1168" y="1072"/>
                        <a:pt x="1602" y="1005"/>
                      </a:cubicBezTo>
                      <a:cubicBezTo>
                        <a:pt x="1633" y="1002"/>
                        <a:pt x="1663" y="1000"/>
                        <a:pt x="1693" y="1000"/>
                      </a:cubicBezTo>
                      <a:cubicBezTo>
                        <a:pt x="1955" y="1000"/>
                        <a:pt x="2183" y="1129"/>
                        <a:pt x="2303" y="1339"/>
                      </a:cubicBezTo>
                      <a:cubicBezTo>
                        <a:pt x="2569" y="1072"/>
                        <a:pt x="2936" y="839"/>
                        <a:pt x="3337" y="805"/>
                      </a:cubicBezTo>
                      <a:cubicBezTo>
                        <a:pt x="3420" y="793"/>
                        <a:pt x="3503" y="788"/>
                        <a:pt x="3584" y="788"/>
                      </a:cubicBezTo>
                      <a:cubicBezTo>
                        <a:pt x="4409" y="788"/>
                        <a:pt x="5086" y="1389"/>
                        <a:pt x="5238" y="2240"/>
                      </a:cubicBezTo>
                      <a:cubicBezTo>
                        <a:pt x="5672" y="2406"/>
                        <a:pt x="6105" y="2640"/>
                        <a:pt x="6439" y="2940"/>
                      </a:cubicBezTo>
                      <a:lnTo>
                        <a:pt x="6439" y="2607"/>
                      </a:lnTo>
                      <a:lnTo>
                        <a:pt x="6439" y="2573"/>
                      </a:lnTo>
                      <a:cubicBezTo>
                        <a:pt x="6439" y="2440"/>
                        <a:pt x="6439" y="2306"/>
                        <a:pt x="6372" y="2173"/>
                      </a:cubicBezTo>
                      <a:cubicBezTo>
                        <a:pt x="6339" y="1739"/>
                        <a:pt x="6172" y="1306"/>
                        <a:pt x="5939" y="939"/>
                      </a:cubicBezTo>
                      <a:cubicBezTo>
                        <a:pt x="5338" y="447"/>
                        <a:pt x="4492" y="1"/>
                        <a:pt x="3346"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45"/>
                <p:cNvSpPr/>
                <p:nvPr/>
              </p:nvSpPr>
              <p:spPr>
                <a:xfrm>
                  <a:off x="5210425" y="3112775"/>
                  <a:ext cx="86750" cy="85950"/>
                </a:xfrm>
                <a:custGeom>
                  <a:avLst/>
                  <a:gdLst/>
                  <a:ahLst/>
                  <a:cxnLst/>
                  <a:rect l="l" t="t" r="r" b="b"/>
                  <a:pathLst>
                    <a:path w="3470" h="3438" extrusionOk="0">
                      <a:moveTo>
                        <a:pt x="1700" y="1"/>
                      </a:moveTo>
                      <a:cubicBezTo>
                        <a:pt x="1623" y="1"/>
                        <a:pt x="1546" y="7"/>
                        <a:pt x="1468" y="19"/>
                      </a:cubicBezTo>
                      <a:cubicBezTo>
                        <a:pt x="1068" y="52"/>
                        <a:pt x="734" y="252"/>
                        <a:pt x="434" y="552"/>
                      </a:cubicBezTo>
                      <a:cubicBezTo>
                        <a:pt x="501" y="619"/>
                        <a:pt x="568" y="752"/>
                        <a:pt x="568" y="886"/>
                      </a:cubicBezTo>
                      <a:cubicBezTo>
                        <a:pt x="634" y="1353"/>
                        <a:pt x="368" y="1720"/>
                        <a:pt x="1" y="1786"/>
                      </a:cubicBezTo>
                      <a:lnTo>
                        <a:pt x="1" y="1953"/>
                      </a:lnTo>
                      <a:cubicBezTo>
                        <a:pt x="123" y="2807"/>
                        <a:pt x="830" y="3438"/>
                        <a:pt x="1664" y="3438"/>
                      </a:cubicBezTo>
                      <a:cubicBezTo>
                        <a:pt x="1742" y="3438"/>
                        <a:pt x="1822" y="3432"/>
                        <a:pt x="1902" y="3421"/>
                      </a:cubicBezTo>
                      <a:cubicBezTo>
                        <a:pt x="2803" y="3288"/>
                        <a:pt x="3470" y="2420"/>
                        <a:pt x="3336" y="1520"/>
                      </a:cubicBezTo>
                      <a:lnTo>
                        <a:pt x="3336" y="1420"/>
                      </a:lnTo>
                      <a:cubicBezTo>
                        <a:pt x="3184" y="600"/>
                        <a:pt x="2480" y="1"/>
                        <a:pt x="170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45"/>
                <p:cNvSpPr/>
                <p:nvPr/>
              </p:nvSpPr>
              <p:spPr>
                <a:xfrm>
                  <a:off x="5185400" y="3119800"/>
                  <a:ext cx="40900" cy="39475"/>
                </a:xfrm>
                <a:custGeom>
                  <a:avLst/>
                  <a:gdLst/>
                  <a:ahLst/>
                  <a:cxnLst/>
                  <a:rect l="l" t="t" r="r" b="b"/>
                  <a:pathLst>
                    <a:path w="1636" h="1579" extrusionOk="0">
                      <a:moveTo>
                        <a:pt x="804" y="0"/>
                      </a:moveTo>
                      <a:cubicBezTo>
                        <a:pt x="781" y="0"/>
                        <a:pt x="758" y="2"/>
                        <a:pt x="735" y="4"/>
                      </a:cubicBezTo>
                      <a:cubicBezTo>
                        <a:pt x="301" y="38"/>
                        <a:pt x="1" y="471"/>
                        <a:pt x="68" y="872"/>
                      </a:cubicBezTo>
                      <a:cubicBezTo>
                        <a:pt x="101" y="1139"/>
                        <a:pt x="201" y="1305"/>
                        <a:pt x="401" y="1439"/>
                      </a:cubicBezTo>
                      <a:cubicBezTo>
                        <a:pt x="516" y="1496"/>
                        <a:pt x="681" y="1579"/>
                        <a:pt x="853" y="1579"/>
                      </a:cubicBezTo>
                      <a:cubicBezTo>
                        <a:pt x="880" y="1579"/>
                        <a:pt x="908" y="1577"/>
                        <a:pt x="935" y="1572"/>
                      </a:cubicBezTo>
                      <a:cubicBezTo>
                        <a:pt x="968" y="1572"/>
                        <a:pt x="1002" y="1572"/>
                        <a:pt x="1002" y="1505"/>
                      </a:cubicBezTo>
                      <a:cubicBezTo>
                        <a:pt x="1369" y="1439"/>
                        <a:pt x="1635" y="1072"/>
                        <a:pt x="1569" y="672"/>
                      </a:cubicBezTo>
                      <a:cubicBezTo>
                        <a:pt x="1569" y="571"/>
                        <a:pt x="1469" y="438"/>
                        <a:pt x="1435" y="338"/>
                      </a:cubicBezTo>
                      <a:cubicBezTo>
                        <a:pt x="1283" y="155"/>
                        <a:pt x="1047" y="0"/>
                        <a:pt x="804"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6" name="Google Shape;2456;p45"/>
                <p:cNvSpPr/>
                <p:nvPr/>
              </p:nvSpPr>
              <p:spPr>
                <a:xfrm>
                  <a:off x="5009450" y="2923100"/>
                  <a:ext cx="215175" cy="95075"/>
                </a:xfrm>
                <a:custGeom>
                  <a:avLst/>
                  <a:gdLst/>
                  <a:ahLst/>
                  <a:cxnLst/>
                  <a:rect l="l" t="t" r="r" b="b"/>
                  <a:pathLst>
                    <a:path w="8607" h="3803" extrusionOk="0">
                      <a:moveTo>
                        <a:pt x="8040" y="0"/>
                      </a:moveTo>
                      <a:cubicBezTo>
                        <a:pt x="7773" y="0"/>
                        <a:pt x="7473" y="33"/>
                        <a:pt x="7172" y="33"/>
                      </a:cubicBezTo>
                      <a:cubicBezTo>
                        <a:pt x="6872" y="100"/>
                        <a:pt x="6639" y="134"/>
                        <a:pt x="6438" y="134"/>
                      </a:cubicBezTo>
                      <a:cubicBezTo>
                        <a:pt x="3370" y="434"/>
                        <a:pt x="1635" y="1268"/>
                        <a:pt x="834" y="1835"/>
                      </a:cubicBezTo>
                      <a:cubicBezTo>
                        <a:pt x="1" y="2469"/>
                        <a:pt x="34" y="3503"/>
                        <a:pt x="134" y="3803"/>
                      </a:cubicBezTo>
                      <a:cubicBezTo>
                        <a:pt x="134" y="3803"/>
                        <a:pt x="3670" y="1434"/>
                        <a:pt x="7006" y="867"/>
                      </a:cubicBezTo>
                      <a:cubicBezTo>
                        <a:pt x="7139" y="834"/>
                        <a:pt x="7306" y="834"/>
                        <a:pt x="7439" y="801"/>
                      </a:cubicBezTo>
                      <a:cubicBezTo>
                        <a:pt x="7839" y="767"/>
                        <a:pt x="8206" y="701"/>
                        <a:pt x="8607" y="667"/>
                      </a:cubicBezTo>
                      <a:cubicBezTo>
                        <a:pt x="8373" y="467"/>
                        <a:pt x="8206" y="200"/>
                        <a:pt x="804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2457;p45"/>
                <p:cNvSpPr/>
                <p:nvPr/>
              </p:nvSpPr>
              <p:spPr>
                <a:xfrm>
                  <a:off x="4720900" y="3213300"/>
                  <a:ext cx="43400" cy="89250"/>
                </a:xfrm>
                <a:custGeom>
                  <a:avLst/>
                  <a:gdLst/>
                  <a:ahLst/>
                  <a:cxnLst/>
                  <a:rect l="l" t="t" r="r" b="b"/>
                  <a:pathLst>
                    <a:path w="1736" h="3570" extrusionOk="0">
                      <a:moveTo>
                        <a:pt x="735" y="0"/>
                      </a:moveTo>
                      <a:lnTo>
                        <a:pt x="735" y="0"/>
                      </a:lnTo>
                      <a:cubicBezTo>
                        <a:pt x="802" y="201"/>
                        <a:pt x="868" y="501"/>
                        <a:pt x="902" y="768"/>
                      </a:cubicBezTo>
                      <a:cubicBezTo>
                        <a:pt x="902" y="901"/>
                        <a:pt x="968" y="1034"/>
                        <a:pt x="968" y="1168"/>
                      </a:cubicBezTo>
                      <a:lnTo>
                        <a:pt x="968" y="1401"/>
                      </a:lnTo>
                      <a:lnTo>
                        <a:pt x="968" y="1501"/>
                      </a:lnTo>
                      <a:cubicBezTo>
                        <a:pt x="902" y="2335"/>
                        <a:pt x="535" y="3069"/>
                        <a:pt x="1" y="3570"/>
                      </a:cubicBezTo>
                      <a:cubicBezTo>
                        <a:pt x="168" y="3503"/>
                        <a:pt x="268" y="3403"/>
                        <a:pt x="435" y="3336"/>
                      </a:cubicBezTo>
                      <a:cubicBezTo>
                        <a:pt x="1035" y="2936"/>
                        <a:pt x="1435" y="2502"/>
                        <a:pt x="1736" y="2002"/>
                      </a:cubicBezTo>
                      <a:cubicBezTo>
                        <a:pt x="1569" y="1268"/>
                        <a:pt x="1335" y="701"/>
                        <a:pt x="1002" y="201"/>
                      </a:cubicBezTo>
                      <a:cubicBezTo>
                        <a:pt x="902" y="100"/>
                        <a:pt x="835" y="34"/>
                        <a:pt x="735"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8" name="Google Shape;2458;p45"/>
                <p:cNvSpPr/>
                <p:nvPr/>
              </p:nvSpPr>
              <p:spPr>
                <a:xfrm>
                  <a:off x="4745100" y="3242475"/>
                  <a:ext cx="25" cy="5875"/>
                </a:xfrm>
                <a:custGeom>
                  <a:avLst/>
                  <a:gdLst/>
                  <a:ahLst/>
                  <a:cxnLst/>
                  <a:rect l="l" t="t" r="r" b="b"/>
                  <a:pathLst>
                    <a:path w="1" h="235" extrusionOk="0">
                      <a:moveTo>
                        <a:pt x="0" y="1"/>
                      </a:moveTo>
                      <a:lnTo>
                        <a:pt x="0" y="234"/>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9" name="Google Shape;2459;p45"/>
                <p:cNvSpPr/>
                <p:nvPr/>
              </p:nvSpPr>
              <p:spPr>
                <a:xfrm>
                  <a:off x="4739250" y="3243325"/>
                  <a:ext cx="10875" cy="5025"/>
                </a:xfrm>
                <a:custGeom>
                  <a:avLst/>
                  <a:gdLst/>
                  <a:ahLst/>
                  <a:cxnLst/>
                  <a:rect l="l" t="t" r="r" b="b"/>
                  <a:pathLst>
                    <a:path w="435" h="201" extrusionOk="0">
                      <a:moveTo>
                        <a:pt x="1" y="0"/>
                      </a:moveTo>
                      <a:lnTo>
                        <a:pt x="1" y="200"/>
                      </a:lnTo>
                      <a:lnTo>
                        <a:pt x="434" y="200"/>
                      </a:lnTo>
                      <a:lnTo>
                        <a:pt x="434"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0" name="Google Shape;2460;p45"/>
                <p:cNvSpPr/>
                <p:nvPr/>
              </p:nvSpPr>
              <p:spPr>
                <a:xfrm>
                  <a:off x="4621675" y="3202350"/>
                  <a:ext cx="36725" cy="37950"/>
                </a:xfrm>
                <a:custGeom>
                  <a:avLst/>
                  <a:gdLst/>
                  <a:ahLst/>
                  <a:cxnLst/>
                  <a:rect l="l" t="t" r="r" b="b"/>
                  <a:pathLst>
                    <a:path w="1469" h="1518" extrusionOk="0">
                      <a:moveTo>
                        <a:pt x="695" y="0"/>
                      </a:moveTo>
                      <a:cubicBezTo>
                        <a:pt x="675" y="0"/>
                        <a:pt x="654" y="2"/>
                        <a:pt x="634" y="5"/>
                      </a:cubicBezTo>
                      <a:cubicBezTo>
                        <a:pt x="234" y="38"/>
                        <a:pt x="0" y="405"/>
                        <a:pt x="67" y="839"/>
                      </a:cubicBezTo>
                      <a:cubicBezTo>
                        <a:pt x="134" y="1039"/>
                        <a:pt x="201" y="1239"/>
                        <a:pt x="367" y="1372"/>
                      </a:cubicBezTo>
                      <a:cubicBezTo>
                        <a:pt x="469" y="1474"/>
                        <a:pt x="591" y="1518"/>
                        <a:pt x="717" y="1518"/>
                      </a:cubicBezTo>
                      <a:cubicBezTo>
                        <a:pt x="756" y="1518"/>
                        <a:pt x="795" y="1514"/>
                        <a:pt x="834" y="1506"/>
                      </a:cubicBezTo>
                      <a:cubicBezTo>
                        <a:pt x="868" y="1506"/>
                        <a:pt x="868" y="1506"/>
                        <a:pt x="934" y="1472"/>
                      </a:cubicBezTo>
                      <a:cubicBezTo>
                        <a:pt x="1268" y="1372"/>
                        <a:pt x="1468" y="1039"/>
                        <a:pt x="1368" y="672"/>
                      </a:cubicBezTo>
                      <a:cubicBezTo>
                        <a:pt x="1368" y="538"/>
                        <a:pt x="1335" y="438"/>
                        <a:pt x="1235" y="338"/>
                      </a:cubicBezTo>
                      <a:cubicBezTo>
                        <a:pt x="1143" y="155"/>
                        <a:pt x="913" y="0"/>
                        <a:pt x="695"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1" name="Google Shape;2461;p45"/>
                <p:cNvSpPr/>
                <p:nvPr/>
              </p:nvSpPr>
              <p:spPr>
                <a:xfrm>
                  <a:off x="4480750" y="3156375"/>
                  <a:ext cx="297725" cy="112825"/>
                </a:xfrm>
                <a:custGeom>
                  <a:avLst/>
                  <a:gdLst/>
                  <a:ahLst/>
                  <a:cxnLst/>
                  <a:rect l="l" t="t" r="r" b="b"/>
                  <a:pathLst>
                    <a:path w="11909" h="4513" extrusionOk="0">
                      <a:moveTo>
                        <a:pt x="6566" y="0"/>
                      </a:moveTo>
                      <a:cubicBezTo>
                        <a:pt x="6458" y="0"/>
                        <a:pt x="6348" y="3"/>
                        <a:pt x="6238" y="9"/>
                      </a:cubicBezTo>
                      <a:cubicBezTo>
                        <a:pt x="5938" y="9"/>
                        <a:pt x="5637" y="42"/>
                        <a:pt x="5404" y="143"/>
                      </a:cubicBezTo>
                      <a:cubicBezTo>
                        <a:pt x="3336" y="610"/>
                        <a:pt x="2469" y="2177"/>
                        <a:pt x="1968" y="2544"/>
                      </a:cubicBezTo>
                      <a:cubicBezTo>
                        <a:pt x="1434" y="2945"/>
                        <a:pt x="667" y="3011"/>
                        <a:pt x="234" y="3011"/>
                      </a:cubicBezTo>
                      <a:lnTo>
                        <a:pt x="134" y="3011"/>
                      </a:lnTo>
                      <a:cubicBezTo>
                        <a:pt x="100" y="3045"/>
                        <a:pt x="67" y="3111"/>
                        <a:pt x="0" y="3178"/>
                      </a:cubicBezTo>
                      <a:cubicBezTo>
                        <a:pt x="134" y="3311"/>
                        <a:pt x="300" y="3478"/>
                        <a:pt x="434" y="3545"/>
                      </a:cubicBezTo>
                      <a:cubicBezTo>
                        <a:pt x="1134" y="4112"/>
                        <a:pt x="1935" y="4312"/>
                        <a:pt x="2435" y="4379"/>
                      </a:cubicBezTo>
                      <a:cubicBezTo>
                        <a:pt x="2835" y="4512"/>
                        <a:pt x="3069" y="4512"/>
                        <a:pt x="3069" y="4512"/>
                      </a:cubicBezTo>
                      <a:cubicBezTo>
                        <a:pt x="3069" y="4446"/>
                        <a:pt x="3002" y="4179"/>
                        <a:pt x="3002" y="4012"/>
                      </a:cubicBezTo>
                      <a:cubicBezTo>
                        <a:pt x="3102" y="3678"/>
                        <a:pt x="3669" y="1644"/>
                        <a:pt x="5838" y="1143"/>
                      </a:cubicBezTo>
                      <a:cubicBezTo>
                        <a:pt x="5971" y="1110"/>
                        <a:pt x="6071" y="1110"/>
                        <a:pt x="6171" y="1043"/>
                      </a:cubicBezTo>
                      <a:cubicBezTo>
                        <a:pt x="6400" y="1017"/>
                        <a:pt x="6622" y="1004"/>
                        <a:pt x="6838" y="1004"/>
                      </a:cubicBezTo>
                      <a:cubicBezTo>
                        <a:pt x="8260" y="1004"/>
                        <a:pt x="9405" y="1545"/>
                        <a:pt x="10274" y="2211"/>
                      </a:cubicBezTo>
                      <a:cubicBezTo>
                        <a:pt x="10341" y="2311"/>
                        <a:pt x="10441" y="2377"/>
                        <a:pt x="10508" y="2444"/>
                      </a:cubicBezTo>
                      <a:cubicBezTo>
                        <a:pt x="11175" y="3011"/>
                        <a:pt x="11642" y="3645"/>
                        <a:pt x="11909" y="4145"/>
                      </a:cubicBezTo>
                      <a:cubicBezTo>
                        <a:pt x="11491" y="2088"/>
                        <a:pt x="9431" y="0"/>
                        <a:pt x="6566"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2" name="Google Shape;2462;p45"/>
                <p:cNvSpPr/>
                <p:nvPr/>
              </p:nvSpPr>
              <p:spPr>
                <a:xfrm>
                  <a:off x="4642525" y="3008975"/>
                  <a:ext cx="105100" cy="50900"/>
                </a:xfrm>
                <a:custGeom>
                  <a:avLst/>
                  <a:gdLst/>
                  <a:ahLst/>
                  <a:cxnLst/>
                  <a:rect l="l" t="t" r="r" b="b"/>
                  <a:pathLst>
                    <a:path w="4204" h="2036" extrusionOk="0">
                      <a:moveTo>
                        <a:pt x="634" y="1"/>
                      </a:moveTo>
                      <a:lnTo>
                        <a:pt x="0" y="1102"/>
                      </a:lnTo>
                      <a:cubicBezTo>
                        <a:pt x="367" y="1102"/>
                        <a:pt x="801" y="1135"/>
                        <a:pt x="1168" y="1202"/>
                      </a:cubicBezTo>
                      <a:cubicBezTo>
                        <a:pt x="2836" y="1502"/>
                        <a:pt x="4203" y="2036"/>
                        <a:pt x="4203" y="2036"/>
                      </a:cubicBezTo>
                      <a:cubicBezTo>
                        <a:pt x="4203" y="1735"/>
                        <a:pt x="4003" y="735"/>
                        <a:pt x="3203" y="368"/>
                      </a:cubicBezTo>
                      <a:cubicBezTo>
                        <a:pt x="2836" y="201"/>
                        <a:pt x="2302" y="34"/>
                        <a:pt x="1602"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3" name="Google Shape;2463;p45"/>
                <p:cNvSpPr/>
                <p:nvPr/>
              </p:nvSpPr>
              <p:spPr>
                <a:xfrm>
                  <a:off x="4895200" y="3398200"/>
                  <a:ext cx="55900" cy="133575"/>
                </a:xfrm>
                <a:custGeom>
                  <a:avLst/>
                  <a:gdLst/>
                  <a:ahLst/>
                  <a:cxnLst/>
                  <a:rect l="l" t="t" r="r" b="b"/>
                  <a:pathLst>
                    <a:path w="2236" h="5343" extrusionOk="0">
                      <a:moveTo>
                        <a:pt x="236" y="0"/>
                      </a:moveTo>
                      <a:cubicBezTo>
                        <a:pt x="235" y="0"/>
                        <a:pt x="234" y="3"/>
                        <a:pt x="234" y="10"/>
                      </a:cubicBezTo>
                      <a:cubicBezTo>
                        <a:pt x="234" y="10"/>
                        <a:pt x="1" y="3312"/>
                        <a:pt x="167" y="4013"/>
                      </a:cubicBezTo>
                      <a:cubicBezTo>
                        <a:pt x="267" y="4813"/>
                        <a:pt x="368" y="4780"/>
                        <a:pt x="768" y="5047"/>
                      </a:cubicBezTo>
                      <a:cubicBezTo>
                        <a:pt x="1084" y="5265"/>
                        <a:pt x="1718" y="5342"/>
                        <a:pt x="2039" y="5342"/>
                      </a:cubicBezTo>
                      <a:cubicBezTo>
                        <a:pt x="2159" y="5342"/>
                        <a:pt x="2236" y="5332"/>
                        <a:pt x="2236" y="5313"/>
                      </a:cubicBezTo>
                      <a:cubicBezTo>
                        <a:pt x="2236" y="5213"/>
                        <a:pt x="1335" y="4780"/>
                        <a:pt x="1068" y="3779"/>
                      </a:cubicBezTo>
                      <a:cubicBezTo>
                        <a:pt x="842" y="2811"/>
                        <a:pt x="273" y="0"/>
                        <a:pt x="236"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4" name="Google Shape;2464;p45"/>
                <p:cNvSpPr/>
                <p:nvPr/>
              </p:nvSpPr>
              <p:spPr>
                <a:xfrm>
                  <a:off x="4974425" y="3501150"/>
                  <a:ext cx="43225" cy="17400"/>
                </a:xfrm>
                <a:custGeom>
                  <a:avLst/>
                  <a:gdLst/>
                  <a:ahLst/>
                  <a:cxnLst/>
                  <a:rect l="l" t="t" r="r" b="b"/>
                  <a:pathLst>
                    <a:path w="1729" h="696" extrusionOk="0">
                      <a:moveTo>
                        <a:pt x="516" y="1"/>
                      </a:moveTo>
                      <a:cubicBezTo>
                        <a:pt x="411" y="1"/>
                        <a:pt x="324" y="9"/>
                        <a:pt x="267" y="28"/>
                      </a:cubicBezTo>
                      <a:cubicBezTo>
                        <a:pt x="1" y="95"/>
                        <a:pt x="434" y="695"/>
                        <a:pt x="434" y="695"/>
                      </a:cubicBezTo>
                      <a:cubicBezTo>
                        <a:pt x="701" y="662"/>
                        <a:pt x="1668" y="395"/>
                        <a:pt x="1702" y="261"/>
                      </a:cubicBezTo>
                      <a:cubicBezTo>
                        <a:pt x="1729" y="153"/>
                        <a:pt x="965" y="1"/>
                        <a:pt x="516"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5" name="Google Shape;2465;p45"/>
                <p:cNvSpPr/>
                <p:nvPr/>
              </p:nvSpPr>
              <p:spPr>
                <a:xfrm>
                  <a:off x="4101300" y="2188650"/>
                  <a:ext cx="1991450" cy="1792725"/>
                </a:xfrm>
                <a:custGeom>
                  <a:avLst/>
                  <a:gdLst/>
                  <a:ahLst/>
                  <a:cxnLst/>
                  <a:rect l="l" t="t" r="r" b="b"/>
                  <a:pathLst>
                    <a:path w="79658" h="71709" extrusionOk="0">
                      <a:moveTo>
                        <a:pt x="37969" y="1"/>
                      </a:moveTo>
                      <a:cubicBezTo>
                        <a:pt x="33796" y="1"/>
                        <a:pt x="30015" y="1714"/>
                        <a:pt x="27253" y="3059"/>
                      </a:cubicBezTo>
                      <a:cubicBezTo>
                        <a:pt x="26535" y="2952"/>
                        <a:pt x="25658" y="2894"/>
                        <a:pt x="24727" y="2894"/>
                      </a:cubicBezTo>
                      <a:cubicBezTo>
                        <a:pt x="22461" y="2894"/>
                        <a:pt x="19876" y="3242"/>
                        <a:pt x="18480" y="4093"/>
                      </a:cubicBezTo>
                      <a:cubicBezTo>
                        <a:pt x="14111" y="6829"/>
                        <a:pt x="12076" y="10164"/>
                        <a:pt x="9741" y="15101"/>
                      </a:cubicBezTo>
                      <a:cubicBezTo>
                        <a:pt x="7406" y="20071"/>
                        <a:pt x="7006" y="21739"/>
                        <a:pt x="6405" y="25175"/>
                      </a:cubicBezTo>
                      <a:cubicBezTo>
                        <a:pt x="5771" y="28578"/>
                        <a:pt x="4104" y="33848"/>
                        <a:pt x="2135" y="39218"/>
                      </a:cubicBezTo>
                      <a:cubicBezTo>
                        <a:pt x="167" y="44589"/>
                        <a:pt x="1" y="49192"/>
                        <a:pt x="2135" y="53762"/>
                      </a:cubicBezTo>
                      <a:cubicBezTo>
                        <a:pt x="4270" y="58365"/>
                        <a:pt x="8807" y="61101"/>
                        <a:pt x="10808" y="65237"/>
                      </a:cubicBezTo>
                      <a:cubicBezTo>
                        <a:pt x="12810" y="69373"/>
                        <a:pt x="9241" y="71708"/>
                        <a:pt x="9241" y="71708"/>
                      </a:cubicBezTo>
                      <a:cubicBezTo>
                        <a:pt x="14911" y="70674"/>
                        <a:pt x="14144" y="60767"/>
                        <a:pt x="11576" y="54429"/>
                      </a:cubicBezTo>
                      <a:cubicBezTo>
                        <a:pt x="9474" y="49292"/>
                        <a:pt x="12009" y="45523"/>
                        <a:pt x="15178" y="41920"/>
                      </a:cubicBezTo>
                      <a:cubicBezTo>
                        <a:pt x="15245" y="41887"/>
                        <a:pt x="15278" y="41854"/>
                        <a:pt x="15312" y="41754"/>
                      </a:cubicBezTo>
                      <a:cubicBezTo>
                        <a:pt x="15312" y="41720"/>
                        <a:pt x="15345" y="41720"/>
                        <a:pt x="15345" y="41687"/>
                      </a:cubicBezTo>
                      <a:cubicBezTo>
                        <a:pt x="17113" y="39719"/>
                        <a:pt x="19014" y="37817"/>
                        <a:pt x="20482" y="35716"/>
                      </a:cubicBezTo>
                      <a:cubicBezTo>
                        <a:pt x="20916" y="35116"/>
                        <a:pt x="21249" y="34548"/>
                        <a:pt x="21616" y="33981"/>
                      </a:cubicBezTo>
                      <a:lnTo>
                        <a:pt x="22250" y="32847"/>
                      </a:lnTo>
                      <a:cubicBezTo>
                        <a:pt x="24918" y="27677"/>
                        <a:pt x="25619" y="22373"/>
                        <a:pt x="26453" y="20905"/>
                      </a:cubicBezTo>
                      <a:cubicBezTo>
                        <a:pt x="26686" y="20505"/>
                        <a:pt x="27020" y="20205"/>
                        <a:pt x="27420" y="20038"/>
                      </a:cubicBezTo>
                      <a:cubicBezTo>
                        <a:pt x="27847" y="19825"/>
                        <a:pt x="28322" y="19761"/>
                        <a:pt x="28738" y="19761"/>
                      </a:cubicBezTo>
                      <a:cubicBezTo>
                        <a:pt x="29363" y="19761"/>
                        <a:pt x="29855" y="19905"/>
                        <a:pt x="29855" y="19905"/>
                      </a:cubicBezTo>
                      <a:cubicBezTo>
                        <a:pt x="30459" y="18065"/>
                        <a:pt x="31880" y="16688"/>
                        <a:pt x="32961" y="16688"/>
                      </a:cubicBezTo>
                      <a:cubicBezTo>
                        <a:pt x="33075" y="16688"/>
                        <a:pt x="33186" y="16704"/>
                        <a:pt x="33291" y="16736"/>
                      </a:cubicBezTo>
                      <a:cubicBezTo>
                        <a:pt x="34325" y="17069"/>
                        <a:pt x="35993" y="18804"/>
                        <a:pt x="37160" y="20238"/>
                      </a:cubicBezTo>
                      <a:lnTo>
                        <a:pt x="37194" y="20305"/>
                      </a:lnTo>
                      <a:cubicBezTo>
                        <a:pt x="37294" y="20372"/>
                        <a:pt x="37327" y="20472"/>
                        <a:pt x="37427" y="20572"/>
                      </a:cubicBezTo>
                      <a:cubicBezTo>
                        <a:pt x="38528" y="22039"/>
                        <a:pt x="41030" y="25475"/>
                        <a:pt x="44332" y="29411"/>
                      </a:cubicBezTo>
                      <a:cubicBezTo>
                        <a:pt x="44499" y="29645"/>
                        <a:pt x="44699" y="29878"/>
                        <a:pt x="44866" y="30079"/>
                      </a:cubicBezTo>
                      <a:cubicBezTo>
                        <a:pt x="45867" y="31246"/>
                        <a:pt x="46934" y="32447"/>
                        <a:pt x="48002" y="33681"/>
                      </a:cubicBezTo>
                      <a:cubicBezTo>
                        <a:pt x="49269" y="35049"/>
                        <a:pt x="50337" y="36016"/>
                        <a:pt x="51337" y="36717"/>
                      </a:cubicBezTo>
                      <a:cubicBezTo>
                        <a:pt x="51604" y="36883"/>
                        <a:pt x="51871" y="37050"/>
                        <a:pt x="52104" y="37217"/>
                      </a:cubicBezTo>
                      <a:cubicBezTo>
                        <a:pt x="53038" y="37751"/>
                        <a:pt x="53939" y="38051"/>
                        <a:pt x="54673" y="38118"/>
                      </a:cubicBezTo>
                      <a:cubicBezTo>
                        <a:pt x="54961" y="38155"/>
                        <a:pt x="55239" y="38174"/>
                        <a:pt x="55508" y="38174"/>
                      </a:cubicBezTo>
                      <a:cubicBezTo>
                        <a:pt x="55956" y="38174"/>
                        <a:pt x="56378" y="38122"/>
                        <a:pt x="56774" y="38018"/>
                      </a:cubicBezTo>
                      <a:cubicBezTo>
                        <a:pt x="57330" y="36382"/>
                        <a:pt x="58142" y="35089"/>
                        <a:pt x="59106" y="35089"/>
                      </a:cubicBezTo>
                      <a:cubicBezTo>
                        <a:pt x="59184" y="35089"/>
                        <a:pt x="59263" y="35098"/>
                        <a:pt x="59343" y="35116"/>
                      </a:cubicBezTo>
                      <a:cubicBezTo>
                        <a:pt x="60877" y="35549"/>
                        <a:pt x="62445" y="38685"/>
                        <a:pt x="62378" y="40419"/>
                      </a:cubicBezTo>
                      <a:cubicBezTo>
                        <a:pt x="62378" y="40753"/>
                        <a:pt x="62278" y="41253"/>
                        <a:pt x="62112" y="41754"/>
                      </a:cubicBezTo>
                      <a:cubicBezTo>
                        <a:pt x="67549" y="50226"/>
                        <a:pt x="64980" y="62435"/>
                        <a:pt x="59510" y="69240"/>
                      </a:cubicBezTo>
                      <a:cubicBezTo>
                        <a:pt x="62946" y="68706"/>
                        <a:pt x="69383" y="64870"/>
                        <a:pt x="70784" y="60600"/>
                      </a:cubicBezTo>
                      <a:cubicBezTo>
                        <a:pt x="79657" y="53295"/>
                        <a:pt x="74020" y="38785"/>
                        <a:pt x="67115" y="30679"/>
                      </a:cubicBezTo>
                      <a:cubicBezTo>
                        <a:pt x="62145" y="24875"/>
                        <a:pt x="60010" y="18237"/>
                        <a:pt x="57675" y="13667"/>
                      </a:cubicBezTo>
                      <a:cubicBezTo>
                        <a:pt x="54106" y="6662"/>
                        <a:pt x="49503" y="3526"/>
                        <a:pt x="43298" y="1024"/>
                      </a:cubicBezTo>
                      <a:cubicBezTo>
                        <a:pt x="41484" y="293"/>
                        <a:pt x="39693" y="1"/>
                        <a:pt x="3796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2466;p45"/>
                <p:cNvSpPr/>
                <p:nvPr/>
              </p:nvSpPr>
              <p:spPr>
                <a:xfrm>
                  <a:off x="5506475" y="3066325"/>
                  <a:ext cx="157625" cy="360475"/>
                </a:xfrm>
                <a:custGeom>
                  <a:avLst/>
                  <a:gdLst/>
                  <a:ahLst/>
                  <a:cxnLst/>
                  <a:rect l="l" t="t" r="r" b="b"/>
                  <a:pathLst>
                    <a:path w="6305" h="14419" extrusionOk="0">
                      <a:moveTo>
                        <a:pt x="2968" y="0"/>
                      </a:moveTo>
                      <a:cubicBezTo>
                        <a:pt x="2009" y="0"/>
                        <a:pt x="1242" y="1277"/>
                        <a:pt x="668" y="2911"/>
                      </a:cubicBezTo>
                      <a:cubicBezTo>
                        <a:pt x="467" y="3444"/>
                        <a:pt x="301" y="4045"/>
                        <a:pt x="167" y="4612"/>
                      </a:cubicBezTo>
                      <a:cubicBezTo>
                        <a:pt x="100" y="4779"/>
                        <a:pt x="67" y="4945"/>
                        <a:pt x="0" y="5112"/>
                      </a:cubicBezTo>
                      <a:lnTo>
                        <a:pt x="100" y="14385"/>
                      </a:lnTo>
                      <a:lnTo>
                        <a:pt x="100" y="14419"/>
                      </a:lnTo>
                      <a:cubicBezTo>
                        <a:pt x="501" y="14419"/>
                        <a:pt x="934" y="14319"/>
                        <a:pt x="1335" y="14185"/>
                      </a:cubicBezTo>
                      <a:lnTo>
                        <a:pt x="2002" y="12184"/>
                      </a:lnTo>
                      <a:lnTo>
                        <a:pt x="2469" y="13585"/>
                      </a:lnTo>
                      <a:cubicBezTo>
                        <a:pt x="2936" y="13251"/>
                        <a:pt x="3269" y="12884"/>
                        <a:pt x="3403" y="12517"/>
                      </a:cubicBezTo>
                      <a:cubicBezTo>
                        <a:pt x="3636" y="11917"/>
                        <a:pt x="5338" y="8781"/>
                        <a:pt x="6005" y="6647"/>
                      </a:cubicBezTo>
                      <a:cubicBezTo>
                        <a:pt x="6171" y="6113"/>
                        <a:pt x="6305" y="5646"/>
                        <a:pt x="6305" y="5312"/>
                      </a:cubicBezTo>
                      <a:cubicBezTo>
                        <a:pt x="6305" y="3578"/>
                        <a:pt x="4770" y="409"/>
                        <a:pt x="3269" y="42"/>
                      </a:cubicBezTo>
                      <a:cubicBezTo>
                        <a:pt x="3167" y="14"/>
                        <a:pt x="3066" y="0"/>
                        <a:pt x="2968"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45"/>
                <p:cNvSpPr/>
                <p:nvPr/>
              </p:nvSpPr>
              <p:spPr>
                <a:xfrm>
                  <a:off x="5037800" y="2702925"/>
                  <a:ext cx="25" cy="25"/>
                </a:xfrm>
                <a:custGeom>
                  <a:avLst/>
                  <a:gdLst/>
                  <a:ahLst/>
                  <a:cxnLst/>
                  <a:rect l="l" t="t" r="r" b="b"/>
                  <a:pathLst>
                    <a:path w="1" h="1" extrusionOk="0">
                      <a:moveTo>
                        <a:pt x="1" y="1"/>
                      </a:moveTo>
                      <a:lnTo>
                        <a:pt x="1" y="1"/>
                      </a:lnTo>
                      <a:lnTo>
                        <a:pt x="1" y="1"/>
                      </a:lnTo>
                      <a:lnTo>
                        <a:pt x="1" y="1"/>
                      </a:lnTo>
                      <a:lnTo>
                        <a:pt x="1"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8" name="Google Shape;2468;p45"/>
                <p:cNvSpPr/>
                <p:nvPr/>
              </p:nvSpPr>
              <p:spPr>
                <a:xfrm>
                  <a:off x="5033625" y="2698750"/>
                  <a:ext cx="9200" cy="16725"/>
                </a:xfrm>
                <a:custGeom>
                  <a:avLst/>
                  <a:gdLst/>
                  <a:ahLst/>
                  <a:cxnLst/>
                  <a:rect l="l" t="t" r="r" b="b"/>
                  <a:pathLst>
                    <a:path w="368" h="669" extrusionOk="0">
                      <a:moveTo>
                        <a:pt x="234" y="1"/>
                      </a:moveTo>
                      <a:lnTo>
                        <a:pt x="168" y="168"/>
                      </a:lnTo>
                      <a:lnTo>
                        <a:pt x="134" y="168"/>
                      </a:lnTo>
                      <a:lnTo>
                        <a:pt x="1" y="301"/>
                      </a:lnTo>
                      <a:lnTo>
                        <a:pt x="368" y="668"/>
                      </a:lnTo>
                      <a:lnTo>
                        <a:pt x="368" y="34"/>
                      </a:lnTo>
                      <a:lnTo>
                        <a:pt x="234"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2469;p45"/>
                <p:cNvSpPr/>
                <p:nvPr/>
              </p:nvSpPr>
              <p:spPr>
                <a:xfrm>
                  <a:off x="5488950" y="3370075"/>
                  <a:ext cx="137625" cy="199325"/>
                </a:xfrm>
                <a:custGeom>
                  <a:avLst/>
                  <a:gdLst/>
                  <a:ahLst/>
                  <a:cxnLst/>
                  <a:rect l="l" t="t" r="r" b="b"/>
                  <a:pathLst>
                    <a:path w="5505" h="7973" extrusionOk="0">
                      <a:moveTo>
                        <a:pt x="2703" y="3270"/>
                      </a:moveTo>
                      <a:lnTo>
                        <a:pt x="4004" y="6972"/>
                      </a:lnTo>
                      <a:lnTo>
                        <a:pt x="1435" y="6972"/>
                      </a:lnTo>
                      <a:lnTo>
                        <a:pt x="2703" y="3270"/>
                      </a:lnTo>
                      <a:close/>
                      <a:moveTo>
                        <a:pt x="2803" y="1"/>
                      </a:moveTo>
                      <a:lnTo>
                        <a:pt x="2036" y="2002"/>
                      </a:lnTo>
                      <a:lnTo>
                        <a:pt x="1" y="7973"/>
                      </a:lnTo>
                      <a:lnTo>
                        <a:pt x="5505" y="7973"/>
                      </a:lnTo>
                      <a:lnTo>
                        <a:pt x="3270" y="1402"/>
                      </a:lnTo>
                      <a:lnTo>
                        <a:pt x="2803"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45"/>
                <p:cNvSpPr/>
                <p:nvPr/>
              </p:nvSpPr>
              <p:spPr>
                <a:xfrm>
                  <a:off x="3915325" y="4069525"/>
                  <a:ext cx="815625" cy="287125"/>
                </a:xfrm>
                <a:custGeom>
                  <a:avLst/>
                  <a:gdLst/>
                  <a:ahLst/>
                  <a:cxnLst/>
                  <a:rect l="l" t="t" r="r" b="b"/>
                  <a:pathLst>
                    <a:path w="32625" h="11485" extrusionOk="0">
                      <a:moveTo>
                        <a:pt x="22213" y="1"/>
                      </a:moveTo>
                      <a:cubicBezTo>
                        <a:pt x="21966" y="1"/>
                        <a:pt x="21795" y="14"/>
                        <a:pt x="21716" y="43"/>
                      </a:cubicBezTo>
                      <a:cubicBezTo>
                        <a:pt x="20883" y="376"/>
                        <a:pt x="16246" y="4212"/>
                        <a:pt x="15212" y="4479"/>
                      </a:cubicBezTo>
                      <a:cubicBezTo>
                        <a:pt x="15033" y="4521"/>
                        <a:pt x="14805" y="4539"/>
                        <a:pt x="14534" y="4539"/>
                      </a:cubicBezTo>
                      <a:cubicBezTo>
                        <a:pt x="13287" y="4539"/>
                        <a:pt x="11122" y="4153"/>
                        <a:pt x="8574" y="3879"/>
                      </a:cubicBezTo>
                      <a:cubicBezTo>
                        <a:pt x="7001" y="3708"/>
                        <a:pt x="6103" y="3440"/>
                        <a:pt x="5403" y="3440"/>
                      </a:cubicBezTo>
                      <a:cubicBezTo>
                        <a:pt x="4738" y="3440"/>
                        <a:pt x="4252" y="3682"/>
                        <a:pt x="3537" y="4479"/>
                      </a:cubicBezTo>
                      <a:cubicBezTo>
                        <a:pt x="2436" y="5680"/>
                        <a:pt x="768" y="9616"/>
                        <a:pt x="1" y="11484"/>
                      </a:cubicBezTo>
                      <a:lnTo>
                        <a:pt x="30356" y="11484"/>
                      </a:lnTo>
                      <a:cubicBezTo>
                        <a:pt x="30556" y="9449"/>
                        <a:pt x="30890" y="7648"/>
                        <a:pt x="31090" y="6547"/>
                      </a:cubicBezTo>
                      <a:cubicBezTo>
                        <a:pt x="31457" y="4713"/>
                        <a:pt x="32057" y="2444"/>
                        <a:pt x="32624" y="1010"/>
                      </a:cubicBezTo>
                      <a:cubicBezTo>
                        <a:pt x="29525" y="659"/>
                        <a:pt x="23965" y="1"/>
                        <a:pt x="22213" y="1"/>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45"/>
                <p:cNvSpPr/>
                <p:nvPr/>
              </p:nvSpPr>
              <p:spPr>
                <a:xfrm>
                  <a:off x="5544000" y="4150625"/>
                  <a:ext cx="557925" cy="206850"/>
                </a:xfrm>
                <a:custGeom>
                  <a:avLst/>
                  <a:gdLst/>
                  <a:ahLst/>
                  <a:cxnLst/>
                  <a:rect l="l" t="t" r="r" b="b"/>
                  <a:pathLst>
                    <a:path w="22317" h="8274" extrusionOk="0">
                      <a:moveTo>
                        <a:pt x="0" y="1"/>
                      </a:moveTo>
                      <a:cubicBezTo>
                        <a:pt x="634" y="2136"/>
                        <a:pt x="1502" y="5238"/>
                        <a:pt x="2169" y="8273"/>
                      </a:cubicBezTo>
                      <a:lnTo>
                        <a:pt x="6572" y="8273"/>
                      </a:lnTo>
                      <a:cubicBezTo>
                        <a:pt x="6782" y="8034"/>
                        <a:pt x="6992" y="7902"/>
                        <a:pt x="7202" y="7902"/>
                      </a:cubicBezTo>
                      <a:cubicBezTo>
                        <a:pt x="7225" y="7902"/>
                        <a:pt x="7249" y="7903"/>
                        <a:pt x="7272" y="7907"/>
                      </a:cubicBezTo>
                      <a:cubicBezTo>
                        <a:pt x="7439" y="7907"/>
                        <a:pt x="7539" y="8073"/>
                        <a:pt x="7673" y="8273"/>
                      </a:cubicBezTo>
                      <a:lnTo>
                        <a:pt x="22316" y="8273"/>
                      </a:lnTo>
                      <a:cubicBezTo>
                        <a:pt x="21282" y="7907"/>
                        <a:pt x="20182" y="7606"/>
                        <a:pt x="17413" y="6572"/>
                      </a:cubicBezTo>
                      <a:cubicBezTo>
                        <a:pt x="14111" y="5305"/>
                        <a:pt x="4170" y="1635"/>
                        <a:pt x="0" y="1"/>
                      </a:cubicBez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2" name="Google Shape;2472;p45"/>
                <p:cNvSpPr/>
                <p:nvPr/>
              </p:nvSpPr>
              <p:spPr>
                <a:xfrm>
                  <a:off x="5346350" y="3987175"/>
                  <a:ext cx="251875" cy="369475"/>
                </a:xfrm>
                <a:custGeom>
                  <a:avLst/>
                  <a:gdLst/>
                  <a:ahLst/>
                  <a:cxnLst/>
                  <a:rect l="l" t="t" r="r" b="b"/>
                  <a:pathLst>
                    <a:path w="10075" h="14779" extrusionOk="0">
                      <a:moveTo>
                        <a:pt x="2870" y="1"/>
                      </a:moveTo>
                      <a:cubicBezTo>
                        <a:pt x="3136" y="1669"/>
                        <a:pt x="2903" y="2936"/>
                        <a:pt x="2703" y="3637"/>
                      </a:cubicBezTo>
                      <a:cubicBezTo>
                        <a:pt x="2036" y="7006"/>
                        <a:pt x="1168" y="10141"/>
                        <a:pt x="1" y="13177"/>
                      </a:cubicBezTo>
                      <a:cubicBezTo>
                        <a:pt x="301" y="13677"/>
                        <a:pt x="535" y="14211"/>
                        <a:pt x="835" y="14778"/>
                      </a:cubicBezTo>
                      <a:lnTo>
                        <a:pt x="6405" y="14778"/>
                      </a:lnTo>
                      <a:cubicBezTo>
                        <a:pt x="6505" y="13177"/>
                        <a:pt x="7173" y="11209"/>
                        <a:pt x="7906" y="11142"/>
                      </a:cubicBezTo>
                      <a:cubicBezTo>
                        <a:pt x="7930" y="11138"/>
                        <a:pt x="7953" y="11136"/>
                        <a:pt x="7975" y="11136"/>
                      </a:cubicBezTo>
                      <a:cubicBezTo>
                        <a:pt x="8662" y="11136"/>
                        <a:pt x="8986" y="13066"/>
                        <a:pt x="9341" y="14778"/>
                      </a:cubicBezTo>
                      <a:lnTo>
                        <a:pt x="10075" y="14778"/>
                      </a:lnTo>
                      <a:cubicBezTo>
                        <a:pt x="9408" y="11709"/>
                        <a:pt x="8574" y="8640"/>
                        <a:pt x="7906" y="6506"/>
                      </a:cubicBezTo>
                      <a:cubicBezTo>
                        <a:pt x="7439" y="5004"/>
                        <a:pt x="7139" y="3970"/>
                        <a:pt x="7006" y="3837"/>
                      </a:cubicBezTo>
                      <a:cubicBezTo>
                        <a:pt x="6005" y="2369"/>
                        <a:pt x="4137" y="935"/>
                        <a:pt x="2870"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3" name="Google Shape;2473;p45"/>
                <p:cNvSpPr/>
                <p:nvPr/>
              </p:nvSpPr>
              <p:spPr>
                <a:xfrm>
                  <a:off x="5388900" y="3968850"/>
                  <a:ext cx="10850" cy="6675"/>
                </a:xfrm>
                <a:custGeom>
                  <a:avLst/>
                  <a:gdLst/>
                  <a:ahLst/>
                  <a:cxnLst/>
                  <a:rect l="l" t="t" r="r" b="b"/>
                  <a:pathLst>
                    <a:path w="434" h="267" extrusionOk="0">
                      <a:moveTo>
                        <a:pt x="0" y="0"/>
                      </a:moveTo>
                      <a:cubicBezTo>
                        <a:pt x="100" y="33"/>
                        <a:pt x="200" y="167"/>
                        <a:pt x="434" y="267"/>
                      </a:cubicBezTo>
                      <a:cubicBezTo>
                        <a:pt x="267" y="133"/>
                        <a:pt x="100" y="33"/>
                        <a:pt x="0"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4" name="Google Shape;2474;p45"/>
                <p:cNvSpPr/>
                <p:nvPr/>
              </p:nvSpPr>
              <p:spPr>
                <a:xfrm>
                  <a:off x="5385550" y="3963000"/>
                  <a:ext cx="15875" cy="15875"/>
                </a:xfrm>
                <a:custGeom>
                  <a:avLst/>
                  <a:gdLst/>
                  <a:ahLst/>
                  <a:cxnLst/>
                  <a:rect l="l" t="t" r="r" b="b"/>
                  <a:pathLst>
                    <a:path w="635" h="635" extrusionOk="0">
                      <a:moveTo>
                        <a:pt x="234" y="1"/>
                      </a:moveTo>
                      <a:lnTo>
                        <a:pt x="1" y="367"/>
                      </a:lnTo>
                      <a:cubicBezTo>
                        <a:pt x="67" y="401"/>
                        <a:pt x="101" y="401"/>
                        <a:pt x="134" y="434"/>
                      </a:cubicBezTo>
                      <a:cubicBezTo>
                        <a:pt x="234" y="501"/>
                        <a:pt x="301" y="568"/>
                        <a:pt x="434" y="634"/>
                      </a:cubicBezTo>
                      <a:lnTo>
                        <a:pt x="634" y="301"/>
                      </a:lnTo>
                      <a:cubicBezTo>
                        <a:pt x="501" y="234"/>
                        <a:pt x="434" y="134"/>
                        <a:pt x="334" y="101"/>
                      </a:cubicBezTo>
                      <a:cubicBezTo>
                        <a:pt x="301" y="67"/>
                        <a:pt x="267" y="1"/>
                        <a:pt x="234"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5" name="Google Shape;2475;p45"/>
                <p:cNvSpPr/>
                <p:nvPr/>
              </p:nvSpPr>
              <p:spPr>
                <a:xfrm>
                  <a:off x="4636675" y="3966325"/>
                  <a:ext cx="292750" cy="390325"/>
                </a:xfrm>
                <a:custGeom>
                  <a:avLst/>
                  <a:gdLst/>
                  <a:ahLst/>
                  <a:cxnLst/>
                  <a:rect l="l" t="t" r="r" b="b"/>
                  <a:pathLst>
                    <a:path w="11710" h="15613" extrusionOk="0">
                      <a:moveTo>
                        <a:pt x="9441" y="1"/>
                      </a:moveTo>
                      <a:lnTo>
                        <a:pt x="9441" y="1"/>
                      </a:lnTo>
                      <a:cubicBezTo>
                        <a:pt x="9441" y="1"/>
                        <a:pt x="7873" y="1469"/>
                        <a:pt x="6439" y="2736"/>
                      </a:cubicBezTo>
                      <a:cubicBezTo>
                        <a:pt x="5772" y="3303"/>
                        <a:pt x="5171" y="3837"/>
                        <a:pt x="4738" y="4137"/>
                      </a:cubicBezTo>
                      <a:cubicBezTo>
                        <a:pt x="4437" y="4404"/>
                        <a:pt x="4104" y="4738"/>
                        <a:pt x="3837" y="5138"/>
                      </a:cubicBezTo>
                      <a:cubicBezTo>
                        <a:pt x="2836" y="6539"/>
                        <a:pt x="1869" y="8841"/>
                        <a:pt x="1235" y="10675"/>
                      </a:cubicBezTo>
                      <a:cubicBezTo>
                        <a:pt x="868" y="11776"/>
                        <a:pt x="368" y="13577"/>
                        <a:pt x="1" y="15612"/>
                      </a:cubicBezTo>
                      <a:lnTo>
                        <a:pt x="11709" y="15612"/>
                      </a:lnTo>
                      <a:cubicBezTo>
                        <a:pt x="10075" y="11809"/>
                        <a:pt x="8874" y="7973"/>
                        <a:pt x="8507" y="4404"/>
                      </a:cubicBezTo>
                      <a:cubicBezTo>
                        <a:pt x="8273" y="3003"/>
                        <a:pt x="8440" y="1635"/>
                        <a:pt x="8907" y="501"/>
                      </a:cubicBezTo>
                      <a:cubicBezTo>
                        <a:pt x="9241" y="235"/>
                        <a:pt x="9441" y="1"/>
                        <a:pt x="9441"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6" name="Google Shape;2476;p45"/>
                <p:cNvSpPr/>
                <p:nvPr/>
              </p:nvSpPr>
              <p:spPr>
                <a:xfrm>
                  <a:off x="5386375" y="3966325"/>
                  <a:ext cx="38400" cy="111775"/>
                </a:xfrm>
                <a:custGeom>
                  <a:avLst/>
                  <a:gdLst/>
                  <a:ahLst/>
                  <a:cxnLst/>
                  <a:rect l="l" t="t" r="r" b="b"/>
                  <a:pathLst>
                    <a:path w="1536" h="4471" extrusionOk="0">
                      <a:moveTo>
                        <a:pt x="1" y="1"/>
                      </a:moveTo>
                      <a:cubicBezTo>
                        <a:pt x="1" y="68"/>
                        <a:pt x="101" y="2970"/>
                        <a:pt x="1102" y="4471"/>
                      </a:cubicBezTo>
                      <a:cubicBezTo>
                        <a:pt x="1302" y="3770"/>
                        <a:pt x="1535" y="2503"/>
                        <a:pt x="1235" y="835"/>
                      </a:cubicBezTo>
                      <a:cubicBezTo>
                        <a:pt x="1135" y="768"/>
                        <a:pt x="1068" y="701"/>
                        <a:pt x="935" y="635"/>
                      </a:cubicBezTo>
                      <a:cubicBezTo>
                        <a:pt x="902" y="601"/>
                        <a:pt x="802" y="568"/>
                        <a:pt x="768" y="501"/>
                      </a:cubicBezTo>
                      <a:cubicBezTo>
                        <a:pt x="735" y="501"/>
                        <a:pt x="735" y="468"/>
                        <a:pt x="701" y="468"/>
                      </a:cubicBezTo>
                      <a:lnTo>
                        <a:pt x="568" y="335"/>
                      </a:lnTo>
                      <a:cubicBezTo>
                        <a:pt x="368" y="234"/>
                        <a:pt x="234" y="101"/>
                        <a:pt x="134" y="68"/>
                      </a:cubicBezTo>
                      <a:lnTo>
                        <a:pt x="101" y="68"/>
                      </a:lnTo>
                      <a:cubicBezTo>
                        <a:pt x="68" y="1"/>
                        <a:pt x="1" y="1"/>
                        <a:pt x="1"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7" name="Google Shape;2477;p45"/>
                <p:cNvSpPr/>
                <p:nvPr/>
              </p:nvSpPr>
              <p:spPr>
                <a:xfrm>
                  <a:off x="5386375" y="3966325"/>
                  <a:ext cx="2550" cy="1700"/>
                </a:xfrm>
                <a:custGeom>
                  <a:avLst/>
                  <a:gdLst/>
                  <a:ahLst/>
                  <a:cxnLst/>
                  <a:rect l="l" t="t" r="r" b="b"/>
                  <a:pathLst>
                    <a:path w="102" h="68" extrusionOk="0">
                      <a:moveTo>
                        <a:pt x="1" y="1"/>
                      </a:moveTo>
                      <a:cubicBezTo>
                        <a:pt x="1" y="1"/>
                        <a:pt x="68" y="1"/>
                        <a:pt x="101" y="68"/>
                      </a:cubicBezTo>
                      <a:cubicBezTo>
                        <a:pt x="68" y="1"/>
                        <a:pt x="1" y="1"/>
                        <a:pt x="1"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478;p45"/>
                <p:cNvSpPr/>
                <p:nvPr/>
              </p:nvSpPr>
              <p:spPr>
                <a:xfrm>
                  <a:off x="5383875" y="3962175"/>
                  <a:ext cx="7550" cy="10025"/>
                </a:xfrm>
                <a:custGeom>
                  <a:avLst/>
                  <a:gdLst/>
                  <a:ahLst/>
                  <a:cxnLst/>
                  <a:rect l="l" t="t" r="r" b="b"/>
                  <a:pathLst>
                    <a:path w="302" h="401" extrusionOk="0">
                      <a:moveTo>
                        <a:pt x="234" y="0"/>
                      </a:moveTo>
                      <a:lnTo>
                        <a:pt x="1" y="334"/>
                      </a:lnTo>
                      <a:lnTo>
                        <a:pt x="68" y="400"/>
                      </a:lnTo>
                      <a:lnTo>
                        <a:pt x="301" y="34"/>
                      </a:lnTo>
                      <a:lnTo>
                        <a:pt x="234"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479;p45"/>
                <p:cNvSpPr/>
                <p:nvPr/>
              </p:nvSpPr>
              <p:spPr>
                <a:xfrm>
                  <a:off x="4843500" y="3966325"/>
                  <a:ext cx="35875" cy="110125"/>
                </a:xfrm>
                <a:custGeom>
                  <a:avLst/>
                  <a:gdLst/>
                  <a:ahLst/>
                  <a:cxnLst/>
                  <a:rect l="l" t="t" r="r" b="b"/>
                  <a:pathLst>
                    <a:path w="1435" h="4405" extrusionOk="0">
                      <a:moveTo>
                        <a:pt x="1168" y="1"/>
                      </a:moveTo>
                      <a:lnTo>
                        <a:pt x="1168" y="1"/>
                      </a:lnTo>
                      <a:cubicBezTo>
                        <a:pt x="1168" y="1"/>
                        <a:pt x="968" y="234"/>
                        <a:pt x="634" y="501"/>
                      </a:cubicBezTo>
                      <a:cubicBezTo>
                        <a:pt x="234" y="1635"/>
                        <a:pt x="0" y="3003"/>
                        <a:pt x="234" y="4404"/>
                      </a:cubicBezTo>
                      <a:cubicBezTo>
                        <a:pt x="1435" y="3170"/>
                        <a:pt x="1401" y="1969"/>
                        <a:pt x="1168"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0" name="Google Shape;2480;p45"/>
                <p:cNvSpPr/>
                <p:nvPr/>
              </p:nvSpPr>
              <p:spPr>
                <a:xfrm>
                  <a:off x="5293825" y="4285000"/>
                  <a:ext cx="71750" cy="71650"/>
                </a:xfrm>
                <a:custGeom>
                  <a:avLst/>
                  <a:gdLst/>
                  <a:ahLst/>
                  <a:cxnLst/>
                  <a:rect l="l" t="t" r="r" b="b"/>
                  <a:pathLst>
                    <a:path w="2870" h="2866" extrusionOk="0">
                      <a:moveTo>
                        <a:pt x="912" y="1"/>
                      </a:moveTo>
                      <a:cubicBezTo>
                        <a:pt x="863" y="1"/>
                        <a:pt x="815" y="10"/>
                        <a:pt x="768" y="30"/>
                      </a:cubicBezTo>
                      <a:cubicBezTo>
                        <a:pt x="234" y="230"/>
                        <a:pt x="0" y="1564"/>
                        <a:pt x="100" y="2865"/>
                      </a:cubicBezTo>
                      <a:lnTo>
                        <a:pt x="2869" y="2865"/>
                      </a:lnTo>
                      <a:cubicBezTo>
                        <a:pt x="2602" y="2331"/>
                        <a:pt x="2335" y="1731"/>
                        <a:pt x="2035" y="1264"/>
                      </a:cubicBezTo>
                      <a:cubicBezTo>
                        <a:pt x="1682" y="529"/>
                        <a:pt x="1277" y="1"/>
                        <a:pt x="912" y="1"/>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1" name="Google Shape;2481;p45"/>
                <p:cNvSpPr/>
                <p:nvPr/>
              </p:nvSpPr>
              <p:spPr>
                <a:xfrm>
                  <a:off x="5088675" y="3067700"/>
                  <a:ext cx="316925" cy="147300"/>
                </a:xfrm>
                <a:custGeom>
                  <a:avLst/>
                  <a:gdLst/>
                  <a:ahLst/>
                  <a:cxnLst/>
                  <a:rect l="l" t="t" r="r" b="b"/>
                  <a:pathLst>
                    <a:path w="12677" h="5892" extrusionOk="0">
                      <a:moveTo>
                        <a:pt x="6590" y="0"/>
                      </a:moveTo>
                      <a:cubicBezTo>
                        <a:pt x="6172" y="0"/>
                        <a:pt x="5722" y="46"/>
                        <a:pt x="5238" y="154"/>
                      </a:cubicBezTo>
                      <a:cubicBezTo>
                        <a:pt x="1835" y="854"/>
                        <a:pt x="0" y="3656"/>
                        <a:pt x="167" y="5891"/>
                      </a:cubicBezTo>
                      <a:cubicBezTo>
                        <a:pt x="301" y="5324"/>
                        <a:pt x="634" y="4557"/>
                        <a:pt x="1168" y="3756"/>
                      </a:cubicBezTo>
                      <a:cubicBezTo>
                        <a:pt x="1802" y="2922"/>
                        <a:pt x="2669" y="2155"/>
                        <a:pt x="3870" y="1588"/>
                      </a:cubicBezTo>
                      <a:cubicBezTo>
                        <a:pt x="4370" y="1388"/>
                        <a:pt x="4971" y="1221"/>
                        <a:pt x="5638" y="1154"/>
                      </a:cubicBezTo>
                      <a:cubicBezTo>
                        <a:pt x="5882" y="1117"/>
                        <a:pt x="6116" y="1100"/>
                        <a:pt x="6339" y="1100"/>
                      </a:cubicBezTo>
                      <a:cubicBezTo>
                        <a:pt x="7522" y="1100"/>
                        <a:pt x="8418" y="1573"/>
                        <a:pt x="9007" y="2022"/>
                      </a:cubicBezTo>
                      <a:cubicBezTo>
                        <a:pt x="9574" y="2489"/>
                        <a:pt x="9908" y="3022"/>
                        <a:pt x="10008" y="3156"/>
                      </a:cubicBezTo>
                      <a:cubicBezTo>
                        <a:pt x="10041" y="3323"/>
                        <a:pt x="10074" y="3589"/>
                        <a:pt x="10074" y="3656"/>
                      </a:cubicBezTo>
                      <a:cubicBezTo>
                        <a:pt x="10074" y="3656"/>
                        <a:pt x="11342" y="3323"/>
                        <a:pt x="12343" y="2355"/>
                      </a:cubicBezTo>
                      <a:cubicBezTo>
                        <a:pt x="12476" y="2222"/>
                        <a:pt x="12543" y="2088"/>
                        <a:pt x="12676" y="1988"/>
                      </a:cubicBezTo>
                      <a:cubicBezTo>
                        <a:pt x="12409" y="1855"/>
                        <a:pt x="12176" y="1688"/>
                        <a:pt x="11909" y="1488"/>
                      </a:cubicBezTo>
                      <a:cubicBezTo>
                        <a:pt x="11743" y="1516"/>
                        <a:pt x="11572" y="1532"/>
                        <a:pt x="11402" y="1532"/>
                      </a:cubicBezTo>
                      <a:cubicBezTo>
                        <a:pt x="11161" y="1532"/>
                        <a:pt x="10923" y="1499"/>
                        <a:pt x="10708" y="1421"/>
                      </a:cubicBezTo>
                      <a:cubicBezTo>
                        <a:pt x="10475" y="1355"/>
                        <a:pt x="10174" y="1154"/>
                        <a:pt x="9774" y="921"/>
                      </a:cubicBezTo>
                      <a:cubicBezTo>
                        <a:pt x="9030" y="510"/>
                        <a:pt x="7989" y="0"/>
                        <a:pt x="6590"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482" name="Google Shape;2482;p45"/>
                <p:cNvCxnSpPr/>
                <p:nvPr/>
              </p:nvCxnSpPr>
              <p:spPr>
                <a:xfrm>
                  <a:off x="5210425" y="4356650"/>
                  <a:ext cx="867900" cy="0"/>
                </a:xfrm>
                <a:prstGeom prst="straightConnector1">
                  <a:avLst/>
                </a:prstGeom>
                <a:noFill/>
                <a:ln w="9525" cap="flat" cmpd="sng">
                  <a:solidFill>
                    <a:schemeClr val="dk2"/>
                  </a:solidFill>
                  <a:prstDash val="solid"/>
                  <a:round/>
                  <a:headEnd type="none" w="med" len="med"/>
                  <a:tailEnd type="none" w="med" len="med"/>
                </a:ln>
              </p:spPr>
            </p:cxnSp>
            <p:sp>
              <p:nvSpPr>
                <p:cNvPr id="2483" name="Google Shape;2483;p45"/>
                <p:cNvSpPr/>
                <p:nvPr/>
              </p:nvSpPr>
              <p:spPr>
                <a:xfrm>
                  <a:off x="4879350" y="3586275"/>
                  <a:ext cx="346950" cy="94050"/>
                </a:xfrm>
                <a:custGeom>
                  <a:avLst/>
                  <a:gdLst/>
                  <a:ahLst/>
                  <a:cxnLst/>
                  <a:rect l="l" t="t" r="r" b="b"/>
                  <a:pathLst>
                    <a:path w="13878" h="3762" extrusionOk="0">
                      <a:moveTo>
                        <a:pt x="13527" y="0"/>
                      </a:moveTo>
                      <a:cubicBezTo>
                        <a:pt x="13444" y="0"/>
                        <a:pt x="13360" y="9"/>
                        <a:pt x="13310" y="25"/>
                      </a:cubicBezTo>
                      <a:cubicBezTo>
                        <a:pt x="13177" y="92"/>
                        <a:pt x="12810" y="926"/>
                        <a:pt x="12210" y="1126"/>
                      </a:cubicBezTo>
                      <a:cubicBezTo>
                        <a:pt x="12176" y="1126"/>
                        <a:pt x="12043" y="1160"/>
                        <a:pt x="11909" y="1160"/>
                      </a:cubicBezTo>
                      <a:cubicBezTo>
                        <a:pt x="10742" y="1326"/>
                        <a:pt x="6739" y="1526"/>
                        <a:pt x="6572" y="1593"/>
                      </a:cubicBezTo>
                      <a:cubicBezTo>
                        <a:pt x="6372" y="1627"/>
                        <a:pt x="4704" y="2327"/>
                        <a:pt x="4704" y="2327"/>
                      </a:cubicBezTo>
                      <a:cubicBezTo>
                        <a:pt x="4704" y="2327"/>
                        <a:pt x="4111" y="2297"/>
                        <a:pt x="3627" y="2297"/>
                      </a:cubicBezTo>
                      <a:cubicBezTo>
                        <a:pt x="3385" y="2297"/>
                        <a:pt x="3170" y="2305"/>
                        <a:pt x="3070" y="2327"/>
                      </a:cubicBezTo>
                      <a:cubicBezTo>
                        <a:pt x="2803" y="2360"/>
                        <a:pt x="1469" y="3361"/>
                        <a:pt x="1168" y="3461"/>
                      </a:cubicBezTo>
                      <a:cubicBezTo>
                        <a:pt x="1135" y="3461"/>
                        <a:pt x="1068" y="3461"/>
                        <a:pt x="1035" y="3495"/>
                      </a:cubicBezTo>
                      <a:cubicBezTo>
                        <a:pt x="972" y="3504"/>
                        <a:pt x="915" y="3508"/>
                        <a:pt x="862" y="3508"/>
                      </a:cubicBezTo>
                      <a:cubicBezTo>
                        <a:pt x="719" y="3508"/>
                        <a:pt x="617" y="3477"/>
                        <a:pt x="568" y="3428"/>
                      </a:cubicBezTo>
                      <a:cubicBezTo>
                        <a:pt x="546" y="3339"/>
                        <a:pt x="509" y="3324"/>
                        <a:pt x="437" y="3324"/>
                      </a:cubicBezTo>
                      <a:cubicBezTo>
                        <a:pt x="401" y="3324"/>
                        <a:pt x="357" y="3328"/>
                        <a:pt x="301" y="3328"/>
                      </a:cubicBezTo>
                      <a:cubicBezTo>
                        <a:pt x="134" y="3361"/>
                        <a:pt x="68" y="3461"/>
                        <a:pt x="68" y="3461"/>
                      </a:cubicBezTo>
                      <a:cubicBezTo>
                        <a:pt x="1" y="3528"/>
                        <a:pt x="368" y="3761"/>
                        <a:pt x="535" y="3761"/>
                      </a:cubicBezTo>
                      <a:cubicBezTo>
                        <a:pt x="568" y="3761"/>
                        <a:pt x="801" y="3661"/>
                        <a:pt x="1035" y="3595"/>
                      </a:cubicBezTo>
                      <a:cubicBezTo>
                        <a:pt x="1802" y="3294"/>
                        <a:pt x="3070" y="2761"/>
                        <a:pt x="3170" y="2761"/>
                      </a:cubicBezTo>
                      <a:cubicBezTo>
                        <a:pt x="3181" y="2761"/>
                        <a:pt x="3303" y="2764"/>
                        <a:pt x="3477" y="2764"/>
                      </a:cubicBezTo>
                      <a:cubicBezTo>
                        <a:pt x="3826" y="2764"/>
                        <a:pt x="4382" y="2750"/>
                        <a:pt x="4671" y="2661"/>
                      </a:cubicBezTo>
                      <a:cubicBezTo>
                        <a:pt x="5071" y="2594"/>
                        <a:pt x="6405" y="1993"/>
                        <a:pt x="6639" y="1960"/>
                      </a:cubicBezTo>
                      <a:cubicBezTo>
                        <a:pt x="6806" y="1927"/>
                        <a:pt x="10708" y="1493"/>
                        <a:pt x="11843" y="1326"/>
                      </a:cubicBezTo>
                      <a:cubicBezTo>
                        <a:pt x="11976" y="1326"/>
                        <a:pt x="12043" y="1293"/>
                        <a:pt x="12076" y="1293"/>
                      </a:cubicBezTo>
                      <a:cubicBezTo>
                        <a:pt x="12643" y="1193"/>
                        <a:pt x="13344" y="693"/>
                        <a:pt x="13577" y="492"/>
                      </a:cubicBezTo>
                      <a:cubicBezTo>
                        <a:pt x="13811" y="292"/>
                        <a:pt x="13877" y="92"/>
                        <a:pt x="13744" y="25"/>
                      </a:cubicBezTo>
                      <a:cubicBezTo>
                        <a:pt x="13694" y="9"/>
                        <a:pt x="13611" y="0"/>
                        <a:pt x="13527"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4" name="Google Shape;2484;p45"/>
                <p:cNvSpPr/>
                <p:nvPr/>
              </p:nvSpPr>
              <p:spPr>
                <a:xfrm>
                  <a:off x="4604150" y="3180600"/>
                  <a:ext cx="139300" cy="76925"/>
                </a:xfrm>
                <a:custGeom>
                  <a:avLst/>
                  <a:gdLst/>
                  <a:ahLst/>
                  <a:cxnLst/>
                  <a:rect l="l" t="t" r="r" b="b"/>
                  <a:pathLst>
                    <a:path w="5572" h="3077" extrusionOk="0">
                      <a:moveTo>
                        <a:pt x="1927" y="0"/>
                      </a:moveTo>
                      <a:cubicBezTo>
                        <a:pt x="1703" y="0"/>
                        <a:pt x="1473" y="13"/>
                        <a:pt x="1235" y="41"/>
                      </a:cubicBezTo>
                      <a:cubicBezTo>
                        <a:pt x="1102" y="41"/>
                        <a:pt x="1002" y="74"/>
                        <a:pt x="902" y="108"/>
                      </a:cubicBezTo>
                      <a:cubicBezTo>
                        <a:pt x="335" y="841"/>
                        <a:pt x="1" y="1809"/>
                        <a:pt x="134" y="2809"/>
                      </a:cubicBezTo>
                      <a:cubicBezTo>
                        <a:pt x="134" y="2876"/>
                        <a:pt x="168" y="2976"/>
                        <a:pt x="168" y="3076"/>
                      </a:cubicBezTo>
                      <a:cubicBezTo>
                        <a:pt x="401" y="2743"/>
                        <a:pt x="701" y="2509"/>
                        <a:pt x="1068" y="2242"/>
                      </a:cubicBezTo>
                      <a:cubicBezTo>
                        <a:pt x="902" y="2109"/>
                        <a:pt x="802" y="1976"/>
                        <a:pt x="802" y="1709"/>
                      </a:cubicBezTo>
                      <a:cubicBezTo>
                        <a:pt x="735" y="1275"/>
                        <a:pt x="1002" y="908"/>
                        <a:pt x="1335" y="875"/>
                      </a:cubicBezTo>
                      <a:cubicBezTo>
                        <a:pt x="1364" y="871"/>
                        <a:pt x="1393" y="869"/>
                        <a:pt x="1423" y="869"/>
                      </a:cubicBezTo>
                      <a:cubicBezTo>
                        <a:pt x="1632" y="869"/>
                        <a:pt x="1852" y="974"/>
                        <a:pt x="1969" y="1208"/>
                      </a:cubicBezTo>
                      <a:cubicBezTo>
                        <a:pt x="2169" y="908"/>
                        <a:pt x="2503" y="741"/>
                        <a:pt x="2836" y="675"/>
                      </a:cubicBezTo>
                      <a:cubicBezTo>
                        <a:pt x="2908" y="663"/>
                        <a:pt x="2979" y="657"/>
                        <a:pt x="3049" y="657"/>
                      </a:cubicBezTo>
                      <a:cubicBezTo>
                        <a:pt x="3758" y="657"/>
                        <a:pt x="4352" y="1253"/>
                        <a:pt x="4504" y="2042"/>
                      </a:cubicBezTo>
                      <a:cubicBezTo>
                        <a:pt x="4904" y="2209"/>
                        <a:pt x="5238" y="2476"/>
                        <a:pt x="5572" y="2743"/>
                      </a:cubicBezTo>
                      <a:lnTo>
                        <a:pt x="5572" y="2676"/>
                      </a:lnTo>
                      <a:lnTo>
                        <a:pt x="5572" y="2409"/>
                      </a:lnTo>
                      <a:cubicBezTo>
                        <a:pt x="5572" y="2309"/>
                        <a:pt x="5572" y="2176"/>
                        <a:pt x="5538" y="2042"/>
                      </a:cubicBezTo>
                      <a:cubicBezTo>
                        <a:pt x="5505" y="1742"/>
                        <a:pt x="5405" y="1475"/>
                        <a:pt x="5338" y="1208"/>
                      </a:cubicBezTo>
                      <a:cubicBezTo>
                        <a:pt x="4474" y="517"/>
                        <a:pt x="3337" y="0"/>
                        <a:pt x="1927" y="0"/>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5" name="Google Shape;2485;p45"/>
                <p:cNvSpPr/>
                <p:nvPr/>
              </p:nvSpPr>
              <p:spPr>
                <a:xfrm>
                  <a:off x="4608325" y="3233600"/>
                  <a:ext cx="135125" cy="86475"/>
                </a:xfrm>
                <a:custGeom>
                  <a:avLst/>
                  <a:gdLst/>
                  <a:ahLst/>
                  <a:cxnLst/>
                  <a:rect l="l" t="t" r="r" b="b"/>
                  <a:pathLst>
                    <a:path w="5405" h="3459" extrusionOk="0">
                      <a:moveTo>
                        <a:pt x="4364" y="1"/>
                      </a:moveTo>
                      <a:cubicBezTo>
                        <a:pt x="4360" y="1"/>
                        <a:pt x="4351" y="13"/>
                        <a:pt x="4337" y="56"/>
                      </a:cubicBezTo>
                      <a:cubicBezTo>
                        <a:pt x="4351" y="61"/>
                        <a:pt x="4364" y="67"/>
                        <a:pt x="4377" y="73"/>
                      </a:cubicBezTo>
                      <a:lnTo>
                        <a:pt x="4377" y="73"/>
                      </a:lnTo>
                      <a:cubicBezTo>
                        <a:pt x="4375" y="56"/>
                        <a:pt x="4373" y="39"/>
                        <a:pt x="4371" y="22"/>
                      </a:cubicBezTo>
                      <a:cubicBezTo>
                        <a:pt x="4371" y="22"/>
                        <a:pt x="4371" y="1"/>
                        <a:pt x="4364" y="1"/>
                      </a:cubicBezTo>
                      <a:close/>
                      <a:moveTo>
                        <a:pt x="4377" y="73"/>
                      </a:moveTo>
                      <a:lnTo>
                        <a:pt x="4377" y="73"/>
                      </a:lnTo>
                      <a:cubicBezTo>
                        <a:pt x="4484" y="953"/>
                        <a:pt x="3955" y="1726"/>
                        <a:pt x="3136" y="1857"/>
                      </a:cubicBezTo>
                      <a:cubicBezTo>
                        <a:pt x="3083" y="1864"/>
                        <a:pt x="3029" y="1867"/>
                        <a:pt x="2976" y="1867"/>
                      </a:cubicBezTo>
                      <a:cubicBezTo>
                        <a:pt x="2236" y="1867"/>
                        <a:pt x="1562" y="1232"/>
                        <a:pt x="1468" y="423"/>
                      </a:cubicBezTo>
                      <a:lnTo>
                        <a:pt x="1468" y="256"/>
                      </a:lnTo>
                      <a:cubicBezTo>
                        <a:pt x="1402" y="256"/>
                        <a:pt x="1402" y="256"/>
                        <a:pt x="1368" y="289"/>
                      </a:cubicBezTo>
                      <a:cubicBezTo>
                        <a:pt x="1330" y="305"/>
                        <a:pt x="1291" y="311"/>
                        <a:pt x="1253" y="311"/>
                      </a:cubicBezTo>
                      <a:cubicBezTo>
                        <a:pt x="1126" y="311"/>
                        <a:pt x="1004" y="240"/>
                        <a:pt x="901" y="189"/>
                      </a:cubicBezTo>
                      <a:cubicBezTo>
                        <a:pt x="534" y="389"/>
                        <a:pt x="234" y="656"/>
                        <a:pt x="1" y="1023"/>
                      </a:cubicBezTo>
                      <a:cubicBezTo>
                        <a:pt x="301" y="2424"/>
                        <a:pt x="1468" y="3458"/>
                        <a:pt x="2736" y="3458"/>
                      </a:cubicBezTo>
                      <a:lnTo>
                        <a:pt x="3070" y="3458"/>
                      </a:lnTo>
                      <a:cubicBezTo>
                        <a:pt x="3637" y="3391"/>
                        <a:pt x="4070" y="3191"/>
                        <a:pt x="4471" y="2858"/>
                      </a:cubicBezTo>
                      <a:cubicBezTo>
                        <a:pt x="5004" y="2357"/>
                        <a:pt x="5371" y="1590"/>
                        <a:pt x="5405" y="756"/>
                      </a:cubicBezTo>
                      <a:cubicBezTo>
                        <a:pt x="5147" y="466"/>
                        <a:pt x="4764" y="238"/>
                        <a:pt x="4377" y="73"/>
                      </a:cubicBez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489"/>
        <p:cNvGrpSpPr/>
        <p:nvPr/>
      </p:nvGrpSpPr>
      <p:grpSpPr>
        <a:xfrm>
          <a:off x="0" y="0"/>
          <a:ext cx="0" cy="0"/>
          <a:chOff x="0" y="0"/>
          <a:chExt cx="0" cy="0"/>
        </a:xfrm>
      </p:grpSpPr>
      <p:grpSp>
        <p:nvGrpSpPr>
          <p:cNvPr id="2490" name="Google Shape;2490;p46"/>
          <p:cNvGrpSpPr/>
          <p:nvPr/>
        </p:nvGrpSpPr>
        <p:grpSpPr>
          <a:xfrm>
            <a:off x="304800" y="182261"/>
            <a:ext cx="8534400" cy="4883853"/>
            <a:chOff x="304800" y="182261"/>
            <a:chExt cx="8534400" cy="4883853"/>
          </a:xfrm>
        </p:grpSpPr>
        <p:sp>
          <p:nvSpPr>
            <p:cNvPr id="2491" name="Google Shape;2491;p46"/>
            <p:cNvSpPr/>
            <p:nvPr/>
          </p:nvSpPr>
          <p:spPr>
            <a:xfrm>
              <a:off x="304800" y="308550"/>
              <a:ext cx="8534400" cy="4528200"/>
            </a:xfrm>
            <a:prstGeom prst="rect">
              <a:avLst/>
            </a:prstGeom>
            <a:noFill/>
            <a:ln w="19050" cap="flat" cmpd="sng">
              <a:solidFill>
                <a:srgbClr val="FDFE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492;p46"/>
            <p:cNvSpPr/>
            <p:nvPr/>
          </p:nvSpPr>
          <p:spPr>
            <a:xfrm>
              <a:off x="4190375" y="223450"/>
              <a:ext cx="748200" cy="149100"/>
            </a:xfrm>
            <a:prstGeom prst="rect">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93" name="Google Shape;2493;p46"/>
            <p:cNvGrpSpPr/>
            <p:nvPr/>
          </p:nvGrpSpPr>
          <p:grpSpPr>
            <a:xfrm>
              <a:off x="410762" y="405356"/>
              <a:ext cx="409391" cy="422087"/>
              <a:chOff x="3212300" y="1445050"/>
              <a:chExt cx="1379350" cy="1422125"/>
            </a:xfrm>
          </p:grpSpPr>
          <p:sp>
            <p:nvSpPr>
              <p:cNvPr id="2494" name="Google Shape;2494;p46"/>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5" name="Google Shape;2495;p46"/>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6" name="Google Shape;2496;p46"/>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7" name="Google Shape;2497;p46"/>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8" name="Google Shape;2498;p46"/>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9" name="Google Shape;2499;p46"/>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00" name="Google Shape;2500;p46"/>
            <p:cNvGrpSpPr/>
            <p:nvPr/>
          </p:nvGrpSpPr>
          <p:grpSpPr>
            <a:xfrm rot="-5400000">
              <a:off x="394393" y="4333145"/>
              <a:ext cx="409391" cy="422087"/>
              <a:chOff x="3212300" y="1445050"/>
              <a:chExt cx="1379350" cy="1422125"/>
            </a:xfrm>
          </p:grpSpPr>
          <p:sp>
            <p:nvSpPr>
              <p:cNvPr id="2501" name="Google Shape;2501;p46"/>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2" name="Google Shape;2502;p46"/>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3" name="Google Shape;2503;p46"/>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4" name="Google Shape;2504;p46"/>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5" name="Google Shape;2505;p46"/>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6" name="Google Shape;2506;p46"/>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07" name="Google Shape;2507;p46"/>
            <p:cNvGrpSpPr/>
            <p:nvPr/>
          </p:nvGrpSpPr>
          <p:grpSpPr>
            <a:xfrm flipH="1">
              <a:off x="8308870" y="405356"/>
              <a:ext cx="409391" cy="422087"/>
              <a:chOff x="3212300" y="1445050"/>
              <a:chExt cx="1379350" cy="1422125"/>
            </a:xfrm>
          </p:grpSpPr>
          <p:sp>
            <p:nvSpPr>
              <p:cNvPr id="2508" name="Google Shape;2508;p46"/>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9" name="Google Shape;2509;p46"/>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0" name="Google Shape;2510;p46"/>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1" name="Google Shape;2511;p46"/>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2" name="Google Shape;2512;p46"/>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3" name="Google Shape;2513;p46"/>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14" name="Google Shape;2514;p46"/>
            <p:cNvGrpSpPr/>
            <p:nvPr/>
          </p:nvGrpSpPr>
          <p:grpSpPr>
            <a:xfrm rot="5400000" flipH="1">
              <a:off x="8325239" y="4333145"/>
              <a:ext cx="409391" cy="422087"/>
              <a:chOff x="3212300" y="1445050"/>
              <a:chExt cx="1379350" cy="1422125"/>
            </a:xfrm>
          </p:grpSpPr>
          <p:sp>
            <p:nvSpPr>
              <p:cNvPr id="2515" name="Google Shape;2515;p46"/>
              <p:cNvSpPr/>
              <p:nvPr/>
            </p:nvSpPr>
            <p:spPr>
              <a:xfrm>
                <a:off x="3212300" y="1445050"/>
                <a:ext cx="732550" cy="706325"/>
              </a:xfrm>
              <a:custGeom>
                <a:avLst/>
                <a:gdLst/>
                <a:ahLst/>
                <a:cxnLst/>
                <a:rect l="l" t="t" r="r" b="b"/>
                <a:pathLst>
                  <a:path w="29302" h="28253" extrusionOk="0">
                    <a:moveTo>
                      <a:pt x="25307" y="0"/>
                    </a:moveTo>
                    <a:cubicBezTo>
                      <a:pt x="24831" y="0"/>
                      <a:pt x="24358" y="77"/>
                      <a:pt x="23908" y="235"/>
                    </a:cubicBezTo>
                    <a:cubicBezTo>
                      <a:pt x="23217" y="437"/>
                      <a:pt x="22586" y="806"/>
                      <a:pt x="22051" y="1282"/>
                    </a:cubicBezTo>
                    <a:cubicBezTo>
                      <a:pt x="21527" y="1771"/>
                      <a:pt x="21110" y="2461"/>
                      <a:pt x="21098" y="3187"/>
                    </a:cubicBezTo>
                    <a:cubicBezTo>
                      <a:pt x="21086" y="3902"/>
                      <a:pt x="21384" y="4628"/>
                      <a:pt x="21979" y="4961"/>
                    </a:cubicBezTo>
                    <a:cubicBezTo>
                      <a:pt x="21467" y="4521"/>
                      <a:pt x="21336" y="3807"/>
                      <a:pt x="21467" y="3223"/>
                    </a:cubicBezTo>
                    <a:cubicBezTo>
                      <a:pt x="21610" y="2640"/>
                      <a:pt x="21979" y="2128"/>
                      <a:pt x="22491" y="1806"/>
                    </a:cubicBezTo>
                    <a:cubicBezTo>
                      <a:pt x="23180" y="1366"/>
                      <a:pt x="24048" y="1100"/>
                      <a:pt x="24850" y="1100"/>
                    </a:cubicBezTo>
                    <a:cubicBezTo>
                      <a:pt x="25198" y="1100"/>
                      <a:pt x="25534" y="1150"/>
                      <a:pt x="25837" y="1259"/>
                    </a:cubicBezTo>
                    <a:cubicBezTo>
                      <a:pt x="26837" y="1604"/>
                      <a:pt x="27432" y="2628"/>
                      <a:pt x="27528" y="3699"/>
                    </a:cubicBezTo>
                    <a:cubicBezTo>
                      <a:pt x="27623" y="4759"/>
                      <a:pt x="27182" y="5783"/>
                      <a:pt x="26456" y="6640"/>
                    </a:cubicBezTo>
                    <a:cubicBezTo>
                      <a:pt x="25730" y="7497"/>
                      <a:pt x="24730" y="8188"/>
                      <a:pt x="23646" y="8712"/>
                    </a:cubicBezTo>
                    <a:cubicBezTo>
                      <a:pt x="22575" y="9248"/>
                      <a:pt x="21432" y="9617"/>
                      <a:pt x="20253" y="9807"/>
                    </a:cubicBezTo>
                    <a:cubicBezTo>
                      <a:pt x="19629" y="9905"/>
                      <a:pt x="19002" y="9953"/>
                      <a:pt x="18378" y="9953"/>
                    </a:cubicBezTo>
                    <a:cubicBezTo>
                      <a:pt x="16640" y="9953"/>
                      <a:pt x="14917" y="9578"/>
                      <a:pt x="13323" y="8843"/>
                    </a:cubicBezTo>
                    <a:lnTo>
                      <a:pt x="10847" y="7676"/>
                    </a:lnTo>
                    <a:lnTo>
                      <a:pt x="10847" y="7676"/>
                    </a:lnTo>
                    <a:lnTo>
                      <a:pt x="11442" y="10367"/>
                    </a:lnTo>
                    <a:cubicBezTo>
                      <a:pt x="12157" y="13570"/>
                      <a:pt x="12835" y="16725"/>
                      <a:pt x="12299" y="19678"/>
                    </a:cubicBezTo>
                    <a:cubicBezTo>
                      <a:pt x="12026" y="21130"/>
                      <a:pt x="11490" y="22523"/>
                      <a:pt x="10633" y="23654"/>
                    </a:cubicBezTo>
                    <a:cubicBezTo>
                      <a:pt x="9799" y="24773"/>
                      <a:pt x="8585" y="25571"/>
                      <a:pt x="7227" y="25904"/>
                    </a:cubicBezTo>
                    <a:cubicBezTo>
                      <a:pt x="6800" y="26019"/>
                      <a:pt x="6357" y="26077"/>
                      <a:pt x="5918" y="26077"/>
                    </a:cubicBezTo>
                    <a:cubicBezTo>
                      <a:pt x="4988" y="26077"/>
                      <a:pt x="4077" y="25815"/>
                      <a:pt x="3382" y="25273"/>
                    </a:cubicBezTo>
                    <a:cubicBezTo>
                      <a:pt x="2358" y="24464"/>
                      <a:pt x="1643" y="23023"/>
                      <a:pt x="1762" y="21630"/>
                    </a:cubicBezTo>
                    <a:cubicBezTo>
                      <a:pt x="1810" y="20940"/>
                      <a:pt x="2084" y="20285"/>
                      <a:pt x="2548" y="19761"/>
                    </a:cubicBezTo>
                    <a:cubicBezTo>
                      <a:pt x="3024" y="19237"/>
                      <a:pt x="3679" y="18904"/>
                      <a:pt x="4394" y="18832"/>
                    </a:cubicBezTo>
                    <a:cubicBezTo>
                      <a:pt x="4465" y="18824"/>
                      <a:pt x="4535" y="18820"/>
                      <a:pt x="4605" y="18820"/>
                    </a:cubicBezTo>
                    <a:cubicBezTo>
                      <a:pt x="5264" y="18820"/>
                      <a:pt x="5869" y="19168"/>
                      <a:pt x="6192" y="19749"/>
                    </a:cubicBezTo>
                    <a:cubicBezTo>
                      <a:pt x="6584" y="20380"/>
                      <a:pt x="6680" y="21321"/>
                      <a:pt x="6084" y="21952"/>
                    </a:cubicBezTo>
                    <a:cubicBezTo>
                      <a:pt x="6787" y="21452"/>
                      <a:pt x="6942" y="20380"/>
                      <a:pt x="6608" y="19558"/>
                    </a:cubicBezTo>
                    <a:cubicBezTo>
                      <a:pt x="6442" y="19106"/>
                      <a:pt x="6144" y="18725"/>
                      <a:pt x="5751" y="18451"/>
                    </a:cubicBezTo>
                    <a:cubicBezTo>
                      <a:pt x="5358" y="18189"/>
                      <a:pt x="4882" y="18023"/>
                      <a:pt x="4406" y="17999"/>
                    </a:cubicBezTo>
                    <a:cubicBezTo>
                      <a:pt x="4357" y="17997"/>
                      <a:pt x="4308" y="17996"/>
                      <a:pt x="4259" y="17996"/>
                    </a:cubicBezTo>
                    <a:cubicBezTo>
                      <a:pt x="3335" y="17996"/>
                      <a:pt x="2452" y="18317"/>
                      <a:pt x="1750" y="18927"/>
                    </a:cubicBezTo>
                    <a:cubicBezTo>
                      <a:pt x="1012" y="19570"/>
                      <a:pt x="512" y="20451"/>
                      <a:pt x="334" y="21428"/>
                    </a:cubicBezTo>
                    <a:cubicBezTo>
                      <a:pt x="0" y="23380"/>
                      <a:pt x="667" y="25381"/>
                      <a:pt x="2131" y="26726"/>
                    </a:cubicBezTo>
                    <a:cubicBezTo>
                      <a:pt x="3313" y="27789"/>
                      <a:pt x="4847" y="28252"/>
                      <a:pt x="6354" y="28252"/>
                    </a:cubicBezTo>
                    <a:cubicBezTo>
                      <a:pt x="6806" y="28252"/>
                      <a:pt x="7255" y="28211"/>
                      <a:pt x="7692" y="28131"/>
                    </a:cubicBezTo>
                    <a:cubicBezTo>
                      <a:pt x="9609" y="27762"/>
                      <a:pt x="11335" y="26738"/>
                      <a:pt x="12585" y="25214"/>
                    </a:cubicBezTo>
                    <a:cubicBezTo>
                      <a:pt x="13812" y="23749"/>
                      <a:pt x="14550" y="21963"/>
                      <a:pt x="14895" y="20166"/>
                    </a:cubicBezTo>
                    <a:cubicBezTo>
                      <a:pt x="15443" y="17380"/>
                      <a:pt x="15133" y="14665"/>
                      <a:pt x="14597" y="12105"/>
                    </a:cubicBezTo>
                    <a:lnTo>
                      <a:pt x="14597" y="12105"/>
                    </a:lnTo>
                    <a:cubicBezTo>
                      <a:pt x="15671" y="12388"/>
                      <a:pt x="16777" y="12529"/>
                      <a:pt x="17883" y="12529"/>
                    </a:cubicBezTo>
                    <a:cubicBezTo>
                      <a:pt x="18825" y="12529"/>
                      <a:pt x="19768" y="12427"/>
                      <a:pt x="20693" y="12224"/>
                    </a:cubicBezTo>
                    <a:cubicBezTo>
                      <a:pt x="23515" y="11629"/>
                      <a:pt x="26206" y="10260"/>
                      <a:pt x="28028" y="7855"/>
                    </a:cubicBezTo>
                    <a:cubicBezTo>
                      <a:pt x="28492" y="7235"/>
                      <a:pt x="28837" y="6545"/>
                      <a:pt x="29052" y="5807"/>
                    </a:cubicBezTo>
                    <a:cubicBezTo>
                      <a:pt x="29266" y="5033"/>
                      <a:pt x="29302" y="4223"/>
                      <a:pt x="29159" y="3449"/>
                    </a:cubicBezTo>
                    <a:cubicBezTo>
                      <a:pt x="29004" y="2664"/>
                      <a:pt x="28671" y="1937"/>
                      <a:pt x="28170" y="1318"/>
                    </a:cubicBezTo>
                    <a:cubicBezTo>
                      <a:pt x="27658" y="687"/>
                      <a:pt x="26944" y="247"/>
                      <a:pt x="26146" y="80"/>
                    </a:cubicBezTo>
                    <a:cubicBezTo>
                      <a:pt x="25868" y="27"/>
                      <a:pt x="25587" y="0"/>
                      <a:pt x="2530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6" name="Google Shape;2516;p46"/>
              <p:cNvSpPr/>
              <p:nvPr/>
            </p:nvSpPr>
            <p:spPr>
              <a:xfrm>
                <a:off x="3342075" y="1484250"/>
                <a:ext cx="217300" cy="271475"/>
              </a:xfrm>
              <a:custGeom>
                <a:avLst/>
                <a:gdLst/>
                <a:ahLst/>
                <a:cxnLst/>
                <a:rect l="l" t="t" r="r" b="b"/>
                <a:pathLst>
                  <a:path w="8692" h="10859" extrusionOk="0">
                    <a:moveTo>
                      <a:pt x="0" y="0"/>
                    </a:moveTo>
                    <a:lnTo>
                      <a:pt x="155" y="2179"/>
                    </a:lnTo>
                    <a:lnTo>
                      <a:pt x="465" y="6406"/>
                    </a:lnTo>
                    <a:cubicBezTo>
                      <a:pt x="524" y="7120"/>
                      <a:pt x="596" y="7846"/>
                      <a:pt x="667" y="8585"/>
                    </a:cubicBezTo>
                    <a:cubicBezTo>
                      <a:pt x="750" y="9311"/>
                      <a:pt x="822" y="10073"/>
                      <a:pt x="989" y="10859"/>
                    </a:cubicBezTo>
                    <a:cubicBezTo>
                      <a:pt x="1441" y="10216"/>
                      <a:pt x="1810" y="9513"/>
                      <a:pt x="2084" y="8775"/>
                    </a:cubicBezTo>
                    <a:cubicBezTo>
                      <a:pt x="2370" y="8049"/>
                      <a:pt x="2584" y="7299"/>
                      <a:pt x="2727" y="6537"/>
                    </a:cubicBezTo>
                    <a:cubicBezTo>
                      <a:pt x="2894" y="5632"/>
                      <a:pt x="2965" y="4715"/>
                      <a:pt x="2965" y="3798"/>
                    </a:cubicBezTo>
                    <a:cubicBezTo>
                      <a:pt x="3543" y="3896"/>
                      <a:pt x="4140" y="3955"/>
                      <a:pt x="4731" y="3955"/>
                    </a:cubicBezTo>
                    <a:cubicBezTo>
                      <a:pt x="4785" y="3955"/>
                      <a:pt x="4840" y="3954"/>
                      <a:pt x="4894" y="3953"/>
                    </a:cubicBezTo>
                    <a:cubicBezTo>
                      <a:pt x="4941" y="3954"/>
                      <a:pt x="4987" y="3954"/>
                      <a:pt x="5034" y="3954"/>
                    </a:cubicBezTo>
                    <a:cubicBezTo>
                      <a:pt x="5632" y="3954"/>
                      <a:pt x="6237" y="3885"/>
                      <a:pt x="6823" y="3774"/>
                    </a:cubicBezTo>
                    <a:cubicBezTo>
                      <a:pt x="7466" y="3655"/>
                      <a:pt x="8097" y="3465"/>
                      <a:pt x="8692" y="3191"/>
                    </a:cubicBezTo>
                    <a:cubicBezTo>
                      <a:pt x="8073" y="2941"/>
                      <a:pt x="7489" y="2750"/>
                      <a:pt x="6906" y="2536"/>
                    </a:cubicBezTo>
                    <a:lnTo>
                      <a:pt x="5215" y="1941"/>
                    </a:lnTo>
                    <a:cubicBezTo>
                      <a:pt x="4108" y="1560"/>
                      <a:pt x="3025" y="1179"/>
                      <a:pt x="1965" y="762"/>
                    </a:cubicBez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7" name="Google Shape;2517;p46"/>
              <p:cNvSpPr/>
              <p:nvPr/>
            </p:nvSpPr>
            <p:spPr>
              <a:xfrm>
                <a:off x="3398325" y="2031025"/>
                <a:ext cx="393525" cy="836150"/>
              </a:xfrm>
              <a:custGeom>
                <a:avLst/>
                <a:gdLst/>
                <a:ahLst/>
                <a:cxnLst/>
                <a:rect l="l" t="t" r="r" b="b"/>
                <a:pathLst>
                  <a:path w="15741" h="33446" extrusionOk="0">
                    <a:moveTo>
                      <a:pt x="8609" y="1"/>
                    </a:moveTo>
                    <a:lnTo>
                      <a:pt x="8609" y="1"/>
                    </a:lnTo>
                    <a:cubicBezTo>
                      <a:pt x="8657" y="2585"/>
                      <a:pt x="8811" y="5168"/>
                      <a:pt x="8478" y="7633"/>
                    </a:cubicBezTo>
                    <a:cubicBezTo>
                      <a:pt x="8228" y="10062"/>
                      <a:pt x="7323" y="12371"/>
                      <a:pt x="5882" y="14336"/>
                    </a:cubicBezTo>
                    <a:cubicBezTo>
                      <a:pt x="4454" y="16336"/>
                      <a:pt x="2644" y="18229"/>
                      <a:pt x="1346" y="20765"/>
                    </a:cubicBezTo>
                    <a:cubicBezTo>
                      <a:pt x="667" y="22051"/>
                      <a:pt x="263" y="23468"/>
                      <a:pt x="132" y="24921"/>
                    </a:cubicBezTo>
                    <a:cubicBezTo>
                      <a:pt x="1" y="26492"/>
                      <a:pt x="370" y="28064"/>
                      <a:pt x="1179" y="29409"/>
                    </a:cubicBezTo>
                    <a:cubicBezTo>
                      <a:pt x="2013" y="30707"/>
                      <a:pt x="3192" y="31743"/>
                      <a:pt x="4573" y="32422"/>
                    </a:cubicBezTo>
                    <a:cubicBezTo>
                      <a:pt x="5885" y="33089"/>
                      <a:pt x="7335" y="33446"/>
                      <a:pt x="8810" y="33446"/>
                    </a:cubicBezTo>
                    <a:cubicBezTo>
                      <a:pt x="8834" y="33446"/>
                      <a:pt x="8859" y="33446"/>
                      <a:pt x="8883" y="33445"/>
                    </a:cubicBezTo>
                    <a:cubicBezTo>
                      <a:pt x="9669" y="33434"/>
                      <a:pt x="10454" y="33279"/>
                      <a:pt x="11193" y="33005"/>
                    </a:cubicBezTo>
                    <a:cubicBezTo>
                      <a:pt x="11943" y="32707"/>
                      <a:pt x="12621" y="32279"/>
                      <a:pt x="13205" y="31719"/>
                    </a:cubicBezTo>
                    <a:cubicBezTo>
                      <a:pt x="14300" y="30683"/>
                      <a:pt x="15062" y="29326"/>
                      <a:pt x="15407" y="27850"/>
                    </a:cubicBezTo>
                    <a:cubicBezTo>
                      <a:pt x="15741" y="26421"/>
                      <a:pt x="15693" y="24813"/>
                      <a:pt x="14991" y="23432"/>
                    </a:cubicBezTo>
                    <a:cubicBezTo>
                      <a:pt x="14288" y="22051"/>
                      <a:pt x="12978" y="21075"/>
                      <a:pt x="11454" y="20777"/>
                    </a:cubicBezTo>
                    <a:cubicBezTo>
                      <a:pt x="11223" y="20737"/>
                      <a:pt x="10990" y="20717"/>
                      <a:pt x="10757" y="20717"/>
                    </a:cubicBezTo>
                    <a:cubicBezTo>
                      <a:pt x="10234" y="20717"/>
                      <a:pt x="9714" y="20818"/>
                      <a:pt x="9228" y="21015"/>
                    </a:cubicBezTo>
                    <a:cubicBezTo>
                      <a:pt x="8526" y="21313"/>
                      <a:pt x="7966" y="21849"/>
                      <a:pt x="7621" y="22516"/>
                    </a:cubicBezTo>
                    <a:cubicBezTo>
                      <a:pt x="7299" y="23147"/>
                      <a:pt x="7168" y="23861"/>
                      <a:pt x="7240" y="24563"/>
                    </a:cubicBezTo>
                    <a:cubicBezTo>
                      <a:pt x="7311" y="25230"/>
                      <a:pt x="7656" y="25849"/>
                      <a:pt x="8192" y="26278"/>
                    </a:cubicBezTo>
                    <a:cubicBezTo>
                      <a:pt x="7335" y="25254"/>
                      <a:pt x="7597" y="23813"/>
                      <a:pt x="8264" y="22920"/>
                    </a:cubicBezTo>
                    <a:cubicBezTo>
                      <a:pt x="8756" y="22250"/>
                      <a:pt x="9495" y="21937"/>
                      <a:pt x="10246" y="21937"/>
                    </a:cubicBezTo>
                    <a:cubicBezTo>
                      <a:pt x="10549" y="21937"/>
                      <a:pt x="10854" y="21988"/>
                      <a:pt x="11145" y="22087"/>
                    </a:cubicBezTo>
                    <a:cubicBezTo>
                      <a:pt x="12169" y="22432"/>
                      <a:pt x="13026" y="23218"/>
                      <a:pt x="13359" y="24171"/>
                    </a:cubicBezTo>
                    <a:cubicBezTo>
                      <a:pt x="13705" y="25183"/>
                      <a:pt x="13693" y="26290"/>
                      <a:pt x="13348" y="27302"/>
                    </a:cubicBezTo>
                    <a:cubicBezTo>
                      <a:pt x="13002" y="28314"/>
                      <a:pt x="12407" y="29231"/>
                      <a:pt x="11609" y="29945"/>
                    </a:cubicBezTo>
                    <a:cubicBezTo>
                      <a:pt x="10868" y="30574"/>
                      <a:pt x="10032" y="30853"/>
                      <a:pt x="9061" y="30853"/>
                    </a:cubicBezTo>
                    <a:cubicBezTo>
                      <a:pt x="9002" y="30853"/>
                      <a:pt x="8943" y="30852"/>
                      <a:pt x="8883" y="30850"/>
                    </a:cubicBezTo>
                    <a:cubicBezTo>
                      <a:pt x="6787" y="30802"/>
                      <a:pt x="4537" y="29683"/>
                      <a:pt x="3513" y="27969"/>
                    </a:cubicBezTo>
                    <a:cubicBezTo>
                      <a:pt x="2977" y="27099"/>
                      <a:pt x="2727" y="26099"/>
                      <a:pt x="2799" y="25087"/>
                    </a:cubicBezTo>
                    <a:cubicBezTo>
                      <a:pt x="2858" y="24028"/>
                      <a:pt x="3203" y="22932"/>
                      <a:pt x="3680" y="21873"/>
                    </a:cubicBezTo>
                    <a:cubicBezTo>
                      <a:pt x="4596" y="19741"/>
                      <a:pt x="6311" y="17813"/>
                      <a:pt x="7668" y="15491"/>
                    </a:cubicBezTo>
                    <a:cubicBezTo>
                      <a:pt x="8359" y="14336"/>
                      <a:pt x="8978" y="13074"/>
                      <a:pt x="9323" y="11740"/>
                    </a:cubicBezTo>
                    <a:cubicBezTo>
                      <a:pt x="9657" y="10431"/>
                      <a:pt x="9823" y="9073"/>
                      <a:pt x="9811" y="7716"/>
                    </a:cubicBezTo>
                    <a:cubicBezTo>
                      <a:pt x="9776" y="5049"/>
                      <a:pt x="9252" y="2513"/>
                      <a:pt x="860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8" name="Google Shape;2518;p46"/>
              <p:cNvSpPr/>
              <p:nvPr/>
            </p:nvSpPr>
            <p:spPr>
              <a:xfrm>
                <a:off x="3654025" y="1992350"/>
                <a:ext cx="276825" cy="416050"/>
              </a:xfrm>
              <a:custGeom>
                <a:avLst/>
                <a:gdLst/>
                <a:ahLst/>
                <a:cxnLst/>
                <a:rect l="l" t="t" r="r" b="b"/>
                <a:pathLst>
                  <a:path w="11073" h="16642" extrusionOk="0">
                    <a:moveTo>
                      <a:pt x="1453" y="0"/>
                    </a:moveTo>
                    <a:lnTo>
                      <a:pt x="1453" y="0"/>
                    </a:lnTo>
                    <a:cubicBezTo>
                      <a:pt x="1084" y="1465"/>
                      <a:pt x="1584" y="3024"/>
                      <a:pt x="1691" y="4370"/>
                    </a:cubicBezTo>
                    <a:cubicBezTo>
                      <a:pt x="1786" y="4989"/>
                      <a:pt x="1750" y="5608"/>
                      <a:pt x="1596" y="6215"/>
                    </a:cubicBezTo>
                    <a:cubicBezTo>
                      <a:pt x="1381" y="6846"/>
                      <a:pt x="1119" y="7477"/>
                      <a:pt x="834" y="8084"/>
                    </a:cubicBezTo>
                    <a:cubicBezTo>
                      <a:pt x="500" y="8823"/>
                      <a:pt x="274" y="9608"/>
                      <a:pt x="155" y="10406"/>
                    </a:cubicBezTo>
                    <a:cubicBezTo>
                      <a:pt x="0" y="11299"/>
                      <a:pt x="48" y="12204"/>
                      <a:pt x="286" y="13073"/>
                    </a:cubicBezTo>
                    <a:cubicBezTo>
                      <a:pt x="572" y="14026"/>
                      <a:pt x="1143" y="14883"/>
                      <a:pt x="1929" y="15502"/>
                    </a:cubicBezTo>
                    <a:cubicBezTo>
                      <a:pt x="2691" y="16085"/>
                      <a:pt x="3596" y="16466"/>
                      <a:pt x="4548" y="16597"/>
                    </a:cubicBezTo>
                    <a:cubicBezTo>
                      <a:pt x="4786" y="16627"/>
                      <a:pt x="5025" y="16642"/>
                      <a:pt x="5264" y="16642"/>
                    </a:cubicBezTo>
                    <a:cubicBezTo>
                      <a:pt x="5979" y="16642"/>
                      <a:pt x="6688" y="16508"/>
                      <a:pt x="7358" y="16240"/>
                    </a:cubicBezTo>
                    <a:cubicBezTo>
                      <a:pt x="8239" y="15871"/>
                      <a:pt x="9013" y="15276"/>
                      <a:pt x="9585" y="14514"/>
                    </a:cubicBezTo>
                    <a:cubicBezTo>
                      <a:pt x="10668" y="13073"/>
                      <a:pt x="11073" y="11228"/>
                      <a:pt x="10704" y="9466"/>
                    </a:cubicBezTo>
                    <a:cubicBezTo>
                      <a:pt x="10501" y="8632"/>
                      <a:pt x="10180" y="7727"/>
                      <a:pt x="9370" y="7037"/>
                    </a:cubicBezTo>
                    <a:cubicBezTo>
                      <a:pt x="8942" y="6679"/>
                      <a:pt x="8406" y="6477"/>
                      <a:pt x="7858" y="6453"/>
                    </a:cubicBezTo>
                    <a:cubicBezTo>
                      <a:pt x="7346" y="6453"/>
                      <a:pt x="6846" y="6596"/>
                      <a:pt x="6430" y="6882"/>
                    </a:cubicBezTo>
                    <a:cubicBezTo>
                      <a:pt x="4906" y="7953"/>
                      <a:pt x="4608" y="9954"/>
                      <a:pt x="5358" y="11228"/>
                    </a:cubicBezTo>
                    <a:cubicBezTo>
                      <a:pt x="5191" y="9775"/>
                      <a:pt x="6025" y="8406"/>
                      <a:pt x="7061" y="8072"/>
                    </a:cubicBezTo>
                    <a:cubicBezTo>
                      <a:pt x="7221" y="8019"/>
                      <a:pt x="7362" y="7994"/>
                      <a:pt x="7487" y="7994"/>
                    </a:cubicBezTo>
                    <a:cubicBezTo>
                      <a:pt x="7779" y="7994"/>
                      <a:pt x="7982" y="8129"/>
                      <a:pt x="8132" y="8346"/>
                    </a:cubicBezTo>
                    <a:cubicBezTo>
                      <a:pt x="8418" y="8775"/>
                      <a:pt x="8573" y="9275"/>
                      <a:pt x="8585" y="9787"/>
                    </a:cubicBezTo>
                    <a:cubicBezTo>
                      <a:pt x="8644" y="10930"/>
                      <a:pt x="8251" y="12109"/>
                      <a:pt x="7561" y="12883"/>
                    </a:cubicBezTo>
                    <a:cubicBezTo>
                      <a:pt x="7008" y="13536"/>
                      <a:pt x="6200" y="13909"/>
                      <a:pt x="5367" y="13909"/>
                    </a:cubicBezTo>
                    <a:cubicBezTo>
                      <a:pt x="5214" y="13909"/>
                      <a:pt x="5059" y="13897"/>
                      <a:pt x="4906" y="13871"/>
                    </a:cubicBezTo>
                    <a:cubicBezTo>
                      <a:pt x="4417" y="13823"/>
                      <a:pt x="3953" y="13645"/>
                      <a:pt x="3560" y="13359"/>
                    </a:cubicBezTo>
                    <a:cubicBezTo>
                      <a:pt x="3191" y="13085"/>
                      <a:pt x="2905" y="12716"/>
                      <a:pt x="2762" y="12287"/>
                    </a:cubicBezTo>
                    <a:cubicBezTo>
                      <a:pt x="2405" y="11359"/>
                      <a:pt x="2524" y="10049"/>
                      <a:pt x="2846" y="8775"/>
                    </a:cubicBezTo>
                    <a:cubicBezTo>
                      <a:pt x="3012" y="8120"/>
                      <a:pt x="3298" y="7370"/>
                      <a:pt x="3358" y="6513"/>
                    </a:cubicBezTo>
                    <a:cubicBezTo>
                      <a:pt x="3405" y="5679"/>
                      <a:pt x="3286" y="4846"/>
                      <a:pt x="3001" y="4060"/>
                    </a:cubicBezTo>
                    <a:cubicBezTo>
                      <a:pt x="2465" y="2608"/>
                      <a:pt x="1703" y="1453"/>
                      <a:pt x="14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9" name="Google Shape;2519;p46"/>
              <p:cNvSpPr/>
              <p:nvPr/>
            </p:nvSpPr>
            <p:spPr>
              <a:xfrm>
                <a:off x="3763850" y="1891675"/>
                <a:ext cx="384600" cy="295425"/>
              </a:xfrm>
              <a:custGeom>
                <a:avLst/>
                <a:gdLst/>
                <a:ahLst/>
                <a:cxnLst/>
                <a:rect l="l" t="t" r="r" b="b"/>
                <a:pathLst>
                  <a:path w="15384" h="11817" extrusionOk="0">
                    <a:moveTo>
                      <a:pt x="9653" y="0"/>
                    </a:moveTo>
                    <a:cubicBezTo>
                      <a:pt x="8672" y="0"/>
                      <a:pt x="7725" y="222"/>
                      <a:pt x="6859" y="586"/>
                    </a:cubicBezTo>
                    <a:cubicBezTo>
                      <a:pt x="5346" y="1217"/>
                      <a:pt x="4525" y="2277"/>
                      <a:pt x="3501" y="2575"/>
                    </a:cubicBezTo>
                    <a:cubicBezTo>
                      <a:pt x="3145" y="2700"/>
                      <a:pt x="2757" y="2763"/>
                      <a:pt x="2355" y="2763"/>
                    </a:cubicBezTo>
                    <a:cubicBezTo>
                      <a:pt x="1573" y="2763"/>
                      <a:pt x="740" y="2522"/>
                      <a:pt x="1" y="2027"/>
                    </a:cubicBezTo>
                    <a:lnTo>
                      <a:pt x="1" y="2027"/>
                    </a:lnTo>
                    <a:cubicBezTo>
                      <a:pt x="657" y="3158"/>
                      <a:pt x="2033" y="3902"/>
                      <a:pt x="3506" y="3902"/>
                    </a:cubicBezTo>
                    <a:cubicBezTo>
                      <a:pt x="3584" y="3902"/>
                      <a:pt x="3661" y="3900"/>
                      <a:pt x="3739" y="3896"/>
                    </a:cubicBezTo>
                    <a:cubicBezTo>
                      <a:pt x="4537" y="3848"/>
                      <a:pt x="5275" y="3527"/>
                      <a:pt x="5894" y="3253"/>
                    </a:cubicBezTo>
                    <a:cubicBezTo>
                      <a:pt x="6513" y="2979"/>
                      <a:pt x="7037" y="2729"/>
                      <a:pt x="7573" y="2610"/>
                    </a:cubicBezTo>
                    <a:cubicBezTo>
                      <a:pt x="8049" y="2489"/>
                      <a:pt x="8541" y="2426"/>
                      <a:pt x="9018" y="2426"/>
                    </a:cubicBezTo>
                    <a:cubicBezTo>
                      <a:pt x="9614" y="2426"/>
                      <a:pt x="10185" y="2524"/>
                      <a:pt x="10669" y="2729"/>
                    </a:cubicBezTo>
                    <a:cubicBezTo>
                      <a:pt x="11538" y="3098"/>
                      <a:pt x="12073" y="3729"/>
                      <a:pt x="12335" y="4706"/>
                    </a:cubicBezTo>
                    <a:cubicBezTo>
                      <a:pt x="12609" y="5682"/>
                      <a:pt x="12597" y="6849"/>
                      <a:pt x="12276" y="7742"/>
                    </a:cubicBezTo>
                    <a:cubicBezTo>
                      <a:pt x="12121" y="8170"/>
                      <a:pt x="11871" y="8575"/>
                      <a:pt x="11550" y="8897"/>
                    </a:cubicBezTo>
                    <a:cubicBezTo>
                      <a:pt x="11192" y="9230"/>
                      <a:pt x="10776" y="9480"/>
                      <a:pt x="10311" y="9635"/>
                    </a:cubicBezTo>
                    <a:cubicBezTo>
                      <a:pt x="9946" y="9766"/>
                      <a:pt x="9537" y="9838"/>
                      <a:pt x="9131" y="9838"/>
                    </a:cubicBezTo>
                    <a:cubicBezTo>
                      <a:pt x="8506" y="9838"/>
                      <a:pt x="7885" y="9667"/>
                      <a:pt x="7430" y="9278"/>
                    </a:cubicBezTo>
                    <a:cubicBezTo>
                      <a:pt x="7061" y="8968"/>
                      <a:pt x="6859" y="8563"/>
                      <a:pt x="7013" y="8039"/>
                    </a:cubicBezTo>
                    <a:cubicBezTo>
                      <a:pt x="7204" y="7456"/>
                      <a:pt x="7728" y="7039"/>
                      <a:pt x="8335" y="6980"/>
                    </a:cubicBezTo>
                    <a:cubicBezTo>
                      <a:pt x="8181" y="6920"/>
                      <a:pt x="8016" y="6892"/>
                      <a:pt x="7846" y="6892"/>
                    </a:cubicBezTo>
                    <a:cubicBezTo>
                      <a:pt x="7304" y="6892"/>
                      <a:pt x="6721" y="7181"/>
                      <a:pt x="6358" y="7670"/>
                    </a:cubicBezTo>
                    <a:cubicBezTo>
                      <a:pt x="6085" y="8028"/>
                      <a:pt x="5954" y="8456"/>
                      <a:pt x="5977" y="8897"/>
                    </a:cubicBezTo>
                    <a:cubicBezTo>
                      <a:pt x="6001" y="9337"/>
                      <a:pt x="6144" y="9766"/>
                      <a:pt x="6394" y="10135"/>
                    </a:cubicBezTo>
                    <a:cubicBezTo>
                      <a:pt x="7225" y="11289"/>
                      <a:pt x="8586" y="11816"/>
                      <a:pt x="9937" y="11816"/>
                    </a:cubicBezTo>
                    <a:cubicBezTo>
                      <a:pt x="10231" y="11816"/>
                      <a:pt x="10524" y="11791"/>
                      <a:pt x="10811" y="11742"/>
                    </a:cubicBezTo>
                    <a:cubicBezTo>
                      <a:pt x="11633" y="11599"/>
                      <a:pt x="12419" y="11254"/>
                      <a:pt x="13097" y="10754"/>
                    </a:cubicBezTo>
                    <a:cubicBezTo>
                      <a:pt x="13788" y="10218"/>
                      <a:pt x="14324" y="9528"/>
                      <a:pt x="14681" y="8730"/>
                    </a:cubicBezTo>
                    <a:cubicBezTo>
                      <a:pt x="15348" y="7146"/>
                      <a:pt x="15383" y="5551"/>
                      <a:pt x="14979" y="3968"/>
                    </a:cubicBezTo>
                    <a:cubicBezTo>
                      <a:pt x="14740" y="3122"/>
                      <a:pt x="14324" y="2360"/>
                      <a:pt x="13752" y="1705"/>
                    </a:cubicBezTo>
                    <a:cubicBezTo>
                      <a:pt x="13145" y="1051"/>
                      <a:pt x="12383" y="562"/>
                      <a:pt x="11550" y="289"/>
                    </a:cubicBezTo>
                    <a:cubicBezTo>
                      <a:pt x="10912" y="90"/>
                      <a:pt x="10275" y="0"/>
                      <a:pt x="965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0" name="Google Shape;2520;p46"/>
              <p:cNvSpPr/>
              <p:nvPr/>
            </p:nvSpPr>
            <p:spPr>
              <a:xfrm>
                <a:off x="3736475" y="1579475"/>
                <a:ext cx="855175" cy="373725"/>
              </a:xfrm>
              <a:custGeom>
                <a:avLst/>
                <a:gdLst/>
                <a:ahLst/>
                <a:cxnLst/>
                <a:rect l="l" t="t" r="r" b="b"/>
                <a:pathLst>
                  <a:path w="34207" h="14949" extrusionOk="0">
                    <a:moveTo>
                      <a:pt x="27060" y="0"/>
                    </a:moveTo>
                    <a:cubicBezTo>
                      <a:pt x="24173" y="0"/>
                      <a:pt x="21600" y="1130"/>
                      <a:pt x="19419" y="2525"/>
                    </a:cubicBezTo>
                    <a:cubicBezTo>
                      <a:pt x="17181" y="4014"/>
                      <a:pt x="15347" y="5716"/>
                      <a:pt x="13466" y="7276"/>
                    </a:cubicBezTo>
                    <a:cubicBezTo>
                      <a:pt x="11585" y="8836"/>
                      <a:pt x="9609" y="10157"/>
                      <a:pt x="7299" y="10824"/>
                    </a:cubicBezTo>
                    <a:cubicBezTo>
                      <a:pt x="5487" y="11399"/>
                      <a:pt x="3541" y="11616"/>
                      <a:pt x="1562" y="11616"/>
                    </a:cubicBezTo>
                    <a:cubicBezTo>
                      <a:pt x="1043" y="11616"/>
                      <a:pt x="522" y="11601"/>
                      <a:pt x="0" y="11574"/>
                    </a:cubicBezTo>
                    <a:lnTo>
                      <a:pt x="0" y="11574"/>
                    </a:lnTo>
                    <a:cubicBezTo>
                      <a:pt x="1632" y="12073"/>
                      <a:pt x="3333" y="12330"/>
                      <a:pt x="5040" y="12330"/>
                    </a:cubicBezTo>
                    <a:cubicBezTo>
                      <a:pt x="5897" y="12330"/>
                      <a:pt x="6756" y="12265"/>
                      <a:pt x="7608" y="12134"/>
                    </a:cubicBezTo>
                    <a:cubicBezTo>
                      <a:pt x="8906" y="11919"/>
                      <a:pt x="10180" y="11514"/>
                      <a:pt x="11383" y="10955"/>
                    </a:cubicBezTo>
                    <a:cubicBezTo>
                      <a:pt x="12549" y="10395"/>
                      <a:pt x="13680" y="9740"/>
                      <a:pt x="14740" y="8990"/>
                    </a:cubicBezTo>
                    <a:cubicBezTo>
                      <a:pt x="16871" y="7562"/>
                      <a:pt x="18764" y="5895"/>
                      <a:pt x="20788" y="4728"/>
                    </a:cubicBezTo>
                    <a:cubicBezTo>
                      <a:pt x="22700" y="3579"/>
                      <a:pt x="24807" y="2734"/>
                      <a:pt x="26829" y="2734"/>
                    </a:cubicBezTo>
                    <a:cubicBezTo>
                      <a:pt x="26923" y="2734"/>
                      <a:pt x="27017" y="2736"/>
                      <a:pt x="27111" y="2740"/>
                    </a:cubicBezTo>
                    <a:cubicBezTo>
                      <a:pt x="28147" y="2763"/>
                      <a:pt x="29218" y="3013"/>
                      <a:pt x="29992" y="3502"/>
                    </a:cubicBezTo>
                    <a:cubicBezTo>
                      <a:pt x="30361" y="3728"/>
                      <a:pt x="30671" y="4037"/>
                      <a:pt x="30897" y="4395"/>
                    </a:cubicBezTo>
                    <a:cubicBezTo>
                      <a:pt x="31147" y="4811"/>
                      <a:pt x="31326" y="5252"/>
                      <a:pt x="31421" y="5716"/>
                    </a:cubicBezTo>
                    <a:cubicBezTo>
                      <a:pt x="31909" y="7776"/>
                      <a:pt x="31492" y="10181"/>
                      <a:pt x="30159" y="11729"/>
                    </a:cubicBezTo>
                    <a:cubicBezTo>
                      <a:pt x="29492" y="12503"/>
                      <a:pt x="28551" y="13015"/>
                      <a:pt x="27539" y="13158"/>
                    </a:cubicBezTo>
                    <a:cubicBezTo>
                      <a:pt x="27305" y="13195"/>
                      <a:pt x="27066" y="13215"/>
                      <a:pt x="26829" y="13215"/>
                    </a:cubicBezTo>
                    <a:cubicBezTo>
                      <a:pt x="26017" y="13215"/>
                      <a:pt x="25213" y="12988"/>
                      <a:pt x="24587" y="12491"/>
                    </a:cubicBezTo>
                    <a:cubicBezTo>
                      <a:pt x="23765" y="11895"/>
                      <a:pt x="23384" y="10764"/>
                      <a:pt x="23503" y="9621"/>
                    </a:cubicBezTo>
                    <a:cubicBezTo>
                      <a:pt x="23622" y="8502"/>
                      <a:pt x="24277" y="7312"/>
                      <a:pt x="25503" y="6907"/>
                    </a:cubicBezTo>
                    <a:lnTo>
                      <a:pt x="25503" y="6907"/>
                    </a:lnTo>
                    <a:cubicBezTo>
                      <a:pt x="24849" y="6978"/>
                      <a:pt x="24241" y="7276"/>
                      <a:pt x="23777" y="7728"/>
                    </a:cubicBezTo>
                    <a:cubicBezTo>
                      <a:pt x="23301" y="8216"/>
                      <a:pt x="22955" y="8812"/>
                      <a:pt x="22765" y="9467"/>
                    </a:cubicBezTo>
                    <a:cubicBezTo>
                      <a:pt x="22372" y="10752"/>
                      <a:pt x="22598" y="12384"/>
                      <a:pt x="23682" y="13479"/>
                    </a:cubicBezTo>
                    <a:cubicBezTo>
                      <a:pt x="24656" y="14498"/>
                      <a:pt x="26074" y="14949"/>
                      <a:pt x="27438" y="14949"/>
                    </a:cubicBezTo>
                    <a:cubicBezTo>
                      <a:pt x="27524" y="14949"/>
                      <a:pt x="27609" y="14947"/>
                      <a:pt x="27694" y="14943"/>
                    </a:cubicBezTo>
                    <a:cubicBezTo>
                      <a:pt x="29194" y="14872"/>
                      <a:pt x="30623" y="14253"/>
                      <a:pt x="31695" y="13205"/>
                    </a:cubicBezTo>
                    <a:cubicBezTo>
                      <a:pt x="32742" y="12181"/>
                      <a:pt x="33469" y="10872"/>
                      <a:pt x="33802" y="9443"/>
                    </a:cubicBezTo>
                    <a:cubicBezTo>
                      <a:pt x="34159" y="8050"/>
                      <a:pt x="34207" y="6609"/>
                      <a:pt x="33957" y="5192"/>
                    </a:cubicBezTo>
                    <a:cubicBezTo>
                      <a:pt x="33826" y="4418"/>
                      <a:pt x="33552" y="3680"/>
                      <a:pt x="33159" y="3013"/>
                    </a:cubicBezTo>
                    <a:cubicBezTo>
                      <a:pt x="32719" y="2311"/>
                      <a:pt x="32135" y="1704"/>
                      <a:pt x="31445" y="1263"/>
                    </a:cubicBezTo>
                    <a:cubicBezTo>
                      <a:pt x="30111" y="394"/>
                      <a:pt x="28647" y="84"/>
                      <a:pt x="27194" y="1"/>
                    </a:cubicBezTo>
                    <a:cubicBezTo>
                      <a:pt x="27149" y="1"/>
                      <a:pt x="27104" y="0"/>
                      <a:pt x="2706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21" name="Google Shape;2521;p46"/>
            <p:cNvGrpSpPr/>
            <p:nvPr/>
          </p:nvGrpSpPr>
          <p:grpSpPr>
            <a:xfrm>
              <a:off x="4291407" y="182261"/>
              <a:ext cx="561186" cy="209494"/>
              <a:chOff x="2480050" y="3908075"/>
              <a:chExt cx="1355850" cy="506025"/>
            </a:xfrm>
          </p:grpSpPr>
          <p:sp>
            <p:nvSpPr>
              <p:cNvPr id="2522" name="Google Shape;2522;p46"/>
              <p:cNvSpPr/>
              <p:nvPr/>
            </p:nvSpPr>
            <p:spPr>
              <a:xfrm>
                <a:off x="2480050" y="3908075"/>
                <a:ext cx="663200" cy="506025"/>
              </a:xfrm>
              <a:custGeom>
                <a:avLst/>
                <a:gdLst/>
                <a:ahLst/>
                <a:cxnLst/>
                <a:rect l="l" t="t" r="r" b="b"/>
                <a:pathLst>
                  <a:path w="26528" h="20241" extrusionOk="0">
                    <a:moveTo>
                      <a:pt x="17517" y="9548"/>
                    </a:moveTo>
                    <a:cubicBezTo>
                      <a:pt x="17519" y="9548"/>
                      <a:pt x="17522" y="9548"/>
                      <a:pt x="17525" y="9550"/>
                    </a:cubicBezTo>
                    <a:lnTo>
                      <a:pt x="17525" y="9550"/>
                    </a:lnTo>
                    <a:cubicBezTo>
                      <a:pt x="17526" y="9549"/>
                      <a:pt x="17526" y="9549"/>
                      <a:pt x="17527" y="9548"/>
                    </a:cubicBezTo>
                    <a:cubicBezTo>
                      <a:pt x="17530" y="9548"/>
                      <a:pt x="17528" y="9549"/>
                      <a:pt x="17525" y="9550"/>
                    </a:cubicBezTo>
                    <a:lnTo>
                      <a:pt x="17525" y="9550"/>
                    </a:lnTo>
                    <a:cubicBezTo>
                      <a:pt x="17525" y="9550"/>
                      <a:pt x="17525" y="9550"/>
                      <a:pt x="17525" y="9550"/>
                    </a:cubicBezTo>
                    <a:lnTo>
                      <a:pt x="17525" y="9550"/>
                    </a:lnTo>
                    <a:cubicBezTo>
                      <a:pt x="17525" y="9550"/>
                      <a:pt x="17524" y="9550"/>
                      <a:pt x="17524" y="9550"/>
                    </a:cubicBezTo>
                    <a:lnTo>
                      <a:pt x="17524" y="9550"/>
                    </a:lnTo>
                    <a:cubicBezTo>
                      <a:pt x="17524" y="9550"/>
                      <a:pt x="17525" y="9550"/>
                      <a:pt x="17525" y="9550"/>
                    </a:cubicBezTo>
                    <a:lnTo>
                      <a:pt x="17525" y="9550"/>
                    </a:lnTo>
                    <a:cubicBezTo>
                      <a:pt x="17579" y="9572"/>
                      <a:pt x="17799" y="9772"/>
                      <a:pt x="17908" y="10013"/>
                    </a:cubicBezTo>
                    <a:cubicBezTo>
                      <a:pt x="18063" y="10334"/>
                      <a:pt x="18170" y="10668"/>
                      <a:pt x="18241" y="11013"/>
                    </a:cubicBezTo>
                    <a:cubicBezTo>
                      <a:pt x="18412" y="11889"/>
                      <a:pt x="18277" y="12816"/>
                      <a:pt x="17875" y="13557"/>
                    </a:cubicBezTo>
                    <a:lnTo>
                      <a:pt x="17875" y="13557"/>
                    </a:lnTo>
                    <a:cubicBezTo>
                      <a:pt x="17182" y="12711"/>
                      <a:pt x="16814" y="11575"/>
                      <a:pt x="17003" y="10596"/>
                    </a:cubicBezTo>
                    <a:cubicBezTo>
                      <a:pt x="17074" y="10287"/>
                      <a:pt x="17182" y="9989"/>
                      <a:pt x="17348" y="9727"/>
                    </a:cubicBezTo>
                    <a:cubicBezTo>
                      <a:pt x="17395" y="9656"/>
                      <a:pt x="17454" y="9598"/>
                      <a:pt x="17524" y="9550"/>
                    </a:cubicBezTo>
                    <a:lnTo>
                      <a:pt x="17524" y="9550"/>
                    </a:lnTo>
                    <a:cubicBezTo>
                      <a:pt x="17518" y="9552"/>
                      <a:pt x="17508" y="9554"/>
                      <a:pt x="17505" y="9554"/>
                    </a:cubicBezTo>
                    <a:cubicBezTo>
                      <a:pt x="17502" y="9554"/>
                      <a:pt x="17503" y="9552"/>
                      <a:pt x="17515" y="9548"/>
                    </a:cubicBezTo>
                    <a:cubicBezTo>
                      <a:pt x="17516" y="9548"/>
                      <a:pt x="17516" y="9548"/>
                      <a:pt x="17517" y="9548"/>
                    </a:cubicBezTo>
                    <a:close/>
                    <a:moveTo>
                      <a:pt x="25066" y="0"/>
                    </a:moveTo>
                    <a:cubicBezTo>
                      <a:pt x="24975" y="0"/>
                      <a:pt x="24883" y="23"/>
                      <a:pt x="24802" y="71"/>
                    </a:cubicBezTo>
                    <a:cubicBezTo>
                      <a:pt x="24611" y="190"/>
                      <a:pt x="24504" y="476"/>
                      <a:pt x="24683" y="642"/>
                    </a:cubicBezTo>
                    <a:cubicBezTo>
                      <a:pt x="24528" y="464"/>
                      <a:pt x="24659" y="202"/>
                      <a:pt x="24825" y="130"/>
                    </a:cubicBezTo>
                    <a:cubicBezTo>
                      <a:pt x="24884" y="108"/>
                      <a:pt x="24946" y="98"/>
                      <a:pt x="25006" y="98"/>
                    </a:cubicBezTo>
                    <a:cubicBezTo>
                      <a:pt x="25142" y="98"/>
                      <a:pt x="25274" y="151"/>
                      <a:pt x="25373" y="250"/>
                    </a:cubicBezTo>
                    <a:cubicBezTo>
                      <a:pt x="25659" y="535"/>
                      <a:pt x="25790" y="940"/>
                      <a:pt x="25742" y="1345"/>
                    </a:cubicBezTo>
                    <a:cubicBezTo>
                      <a:pt x="25659" y="2155"/>
                      <a:pt x="25135" y="2845"/>
                      <a:pt x="24468" y="3309"/>
                    </a:cubicBezTo>
                    <a:cubicBezTo>
                      <a:pt x="23801" y="3798"/>
                      <a:pt x="23016" y="4191"/>
                      <a:pt x="22349" y="4833"/>
                    </a:cubicBezTo>
                    <a:cubicBezTo>
                      <a:pt x="21992" y="5179"/>
                      <a:pt x="21730" y="5595"/>
                      <a:pt x="21587" y="6072"/>
                    </a:cubicBezTo>
                    <a:cubicBezTo>
                      <a:pt x="21432" y="6607"/>
                      <a:pt x="21539" y="7179"/>
                      <a:pt x="21873" y="7631"/>
                    </a:cubicBezTo>
                    <a:cubicBezTo>
                      <a:pt x="22551" y="8489"/>
                      <a:pt x="23587" y="8667"/>
                      <a:pt x="24278" y="8965"/>
                    </a:cubicBezTo>
                    <a:cubicBezTo>
                      <a:pt x="24611" y="9084"/>
                      <a:pt x="24909" y="9286"/>
                      <a:pt x="25147" y="9536"/>
                    </a:cubicBezTo>
                    <a:cubicBezTo>
                      <a:pt x="25337" y="9739"/>
                      <a:pt x="25409" y="10025"/>
                      <a:pt x="25349" y="10298"/>
                    </a:cubicBezTo>
                    <a:cubicBezTo>
                      <a:pt x="25278" y="10656"/>
                      <a:pt x="25135" y="10989"/>
                      <a:pt x="24956" y="11299"/>
                    </a:cubicBezTo>
                    <a:cubicBezTo>
                      <a:pt x="24778" y="11656"/>
                      <a:pt x="24563" y="11989"/>
                      <a:pt x="24325" y="12299"/>
                    </a:cubicBezTo>
                    <a:cubicBezTo>
                      <a:pt x="23849" y="12930"/>
                      <a:pt x="23266" y="13465"/>
                      <a:pt x="22611" y="13906"/>
                    </a:cubicBezTo>
                    <a:cubicBezTo>
                      <a:pt x="21956" y="14323"/>
                      <a:pt x="21218" y="14668"/>
                      <a:pt x="20527" y="14763"/>
                    </a:cubicBezTo>
                    <a:cubicBezTo>
                      <a:pt x="20400" y="14784"/>
                      <a:pt x="20273" y="14794"/>
                      <a:pt x="20146" y="14794"/>
                    </a:cubicBezTo>
                    <a:cubicBezTo>
                      <a:pt x="19829" y="14794"/>
                      <a:pt x="19516" y="14731"/>
                      <a:pt x="19224" y="14611"/>
                    </a:cubicBezTo>
                    <a:lnTo>
                      <a:pt x="19224" y="14611"/>
                    </a:lnTo>
                    <a:cubicBezTo>
                      <a:pt x="19411" y="14312"/>
                      <a:pt x="19565" y="13991"/>
                      <a:pt x="19682" y="13656"/>
                    </a:cubicBezTo>
                    <a:cubicBezTo>
                      <a:pt x="20015" y="12703"/>
                      <a:pt x="20087" y="11668"/>
                      <a:pt x="19884" y="10679"/>
                    </a:cubicBezTo>
                    <a:cubicBezTo>
                      <a:pt x="19777" y="10179"/>
                      <a:pt x="19610" y="9703"/>
                      <a:pt x="19384" y="9251"/>
                    </a:cubicBezTo>
                    <a:cubicBezTo>
                      <a:pt x="19253" y="8989"/>
                      <a:pt x="19087" y="8751"/>
                      <a:pt x="18884" y="8536"/>
                    </a:cubicBezTo>
                    <a:cubicBezTo>
                      <a:pt x="18646" y="8274"/>
                      <a:pt x="18337" y="8072"/>
                      <a:pt x="17991" y="7965"/>
                    </a:cubicBezTo>
                    <a:cubicBezTo>
                      <a:pt x="17834" y="7916"/>
                      <a:pt x="17674" y="7892"/>
                      <a:pt x="17515" y="7892"/>
                    </a:cubicBezTo>
                    <a:cubicBezTo>
                      <a:pt x="17250" y="7892"/>
                      <a:pt x="16986" y="7958"/>
                      <a:pt x="16741" y="8084"/>
                    </a:cubicBezTo>
                    <a:cubicBezTo>
                      <a:pt x="16443" y="8262"/>
                      <a:pt x="16193" y="8501"/>
                      <a:pt x="16003" y="8786"/>
                    </a:cubicBezTo>
                    <a:cubicBezTo>
                      <a:pt x="15705" y="9251"/>
                      <a:pt x="15515" y="9763"/>
                      <a:pt x="15419" y="10298"/>
                    </a:cubicBezTo>
                    <a:cubicBezTo>
                      <a:pt x="15265" y="11310"/>
                      <a:pt x="15431" y="12346"/>
                      <a:pt x="15884" y="13251"/>
                    </a:cubicBezTo>
                    <a:cubicBezTo>
                      <a:pt x="16129" y="13768"/>
                      <a:pt x="16452" y="14243"/>
                      <a:pt x="16837" y="14659"/>
                    </a:cubicBezTo>
                    <a:lnTo>
                      <a:pt x="16837" y="14659"/>
                    </a:lnTo>
                    <a:cubicBezTo>
                      <a:pt x="16316" y="14989"/>
                      <a:pt x="15718" y="15172"/>
                      <a:pt x="15105" y="15172"/>
                    </a:cubicBezTo>
                    <a:cubicBezTo>
                      <a:pt x="15051" y="15172"/>
                      <a:pt x="14997" y="15171"/>
                      <a:pt x="14943" y="15168"/>
                    </a:cubicBezTo>
                    <a:cubicBezTo>
                      <a:pt x="14265" y="15120"/>
                      <a:pt x="13717" y="14870"/>
                      <a:pt x="13145" y="14358"/>
                    </a:cubicBezTo>
                    <a:cubicBezTo>
                      <a:pt x="12574" y="13846"/>
                      <a:pt x="11919" y="13180"/>
                      <a:pt x="11252" y="12608"/>
                    </a:cubicBezTo>
                    <a:cubicBezTo>
                      <a:pt x="10586" y="12025"/>
                      <a:pt x="9871" y="11477"/>
                      <a:pt x="9121" y="11001"/>
                    </a:cubicBezTo>
                    <a:cubicBezTo>
                      <a:pt x="8323" y="10489"/>
                      <a:pt x="7466" y="10096"/>
                      <a:pt x="6573" y="9846"/>
                    </a:cubicBezTo>
                    <a:cubicBezTo>
                      <a:pt x="6091" y="9703"/>
                      <a:pt x="5594" y="9632"/>
                      <a:pt x="5097" y="9632"/>
                    </a:cubicBezTo>
                    <a:cubicBezTo>
                      <a:pt x="4600" y="9632"/>
                      <a:pt x="4103" y="9703"/>
                      <a:pt x="3620" y="9846"/>
                    </a:cubicBezTo>
                    <a:cubicBezTo>
                      <a:pt x="1632" y="10465"/>
                      <a:pt x="275" y="12299"/>
                      <a:pt x="132" y="14287"/>
                    </a:cubicBezTo>
                    <a:cubicBezTo>
                      <a:pt x="1" y="16263"/>
                      <a:pt x="989" y="18157"/>
                      <a:pt x="2537" y="19252"/>
                    </a:cubicBezTo>
                    <a:cubicBezTo>
                      <a:pt x="3311" y="19811"/>
                      <a:pt x="4228" y="20145"/>
                      <a:pt x="5180" y="20228"/>
                    </a:cubicBezTo>
                    <a:cubicBezTo>
                      <a:pt x="5287" y="20236"/>
                      <a:pt x="5395" y="20240"/>
                      <a:pt x="5503" y="20240"/>
                    </a:cubicBezTo>
                    <a:cubicBezTo>
                      <a:pt x="6352" y="20240"/>
                      <a:pt x="7242" y="19989"/>
                      <a:pt x="7907" y="19419"/>
                    </a:cubicBezTo>
                    <a:cubicBezTo>
                      <a:pt x="8669" y="18811"/>
                      <a:pt x="9133" y="17895"/>
                      <a:pt x="9169" y="16918"/>
                    </a:cubicBezTo>
                    <a:cubicBezTo>
                      <a:pt x="9181" y="15906"/>
                      <a:pt x="8597" y="15061"/>
                      <a:pt x="7942" y="14477"/>
                    </a:cubicBezTo>
                    <a:cubicBezTo>
                      <a:pt x="7597" y="14156"/>
                      <a:pt x="7168" y="13942"/>
                      <a:pt x="6716" y="13835"/>
                    </a:cubicBezTo>
                    <a:cubicBezTo>
                      <a:pt x="6643" y="13821"/>
                      <a:pt x="6570" y="13814"/>
                      <a:pt x="6498" y="13814"/>
                    </a:cubicBezTo>
                    <a:cubicBezTo>
                      <a:pt x="6322" y="13814"/>
                      <a:pt x="6150" y="13854"/>
                      <a:pt x="5990" y="13930"/>
                    </a:cubicBezTo>
                    <a:cubicBezTo>
                      <a:pt x="5764" y="14037"/>
                      <a:pt x="5585" y="14216"/>
                      <a:pt x="5478" y="14442"/>
                    </a:cubicBezTo>
                    <a:cubicBezTo>
                      <a:pt x="5311" y="14870"/>
                      <a:pt x="5263" y="15323"/>
                      <a:pt x="5371" y="15775"/>
                    </a:cubicBezTo>
                    <a:cubicBezTo>
                      <a:pt x="5435" y="16161"/>
                      <a:pt x="5779" y="16528"/>
                      <a:pt x="6168" y="16528"/>
                    </a:cubicBezTo>
                    <a:cubicBezTo>
                      <a:pt x="6211" y="16528"/>
                      <a:pt x="6255" y="16523"/>
                      <a:pt x="6299" y="16513"/>
                    </a:cubicBezTo>
                    <a:lnTo>
                      <a:pt x="6299" y="16513"/>
                    </a:lnTo>
                    <a:cubicBezTo>
                      <a:pt x="6276" y="16516"/>
                      <a:pt x="6253" y="16517"/>
                      <a:pt x="6231" y="16517"/>
                    </a:cubicBezTo>
                    <a:cubicBezTo>
                      <a:pt x="5824" y="16517"/>
                      <a:pt x="5523" y="16123"/>
                      <a:pt x="5490" y="15740"/>
                    </a:cubicBezTo>
                    <a:cubicBezTo>
                      <a:pt x="5442" y="15335"/>
                      <a:pt x="5525" y="14930"/>
                      <a:pt x="5704" y="14561"/>
                    </a:cubicBezTo>
                    <a:cubicBezTo>
                      <a:pt x="5854" y="14308"/>
                      <a:pt x="6122" y="14158"/>
                      <a:pt x="6409" y="14158"/>
                    </a:cubicBezTo>
                    <a:cubicBezTo>
                      <a:pt x="6487" y="14158"/>
                      <a:pt x="6566" y="14169"/>
                      <a:pt x="6645" y="14192"/>
                    </a:cubicBezTo>
                    <a:cubicBezTo>
                      <a:pt x="7014" y="14311"/>
                      <a:pt x="7347" y="14525"/>
                      <a:pt x="7609" y="14811"/>
                    </a:cubicBezTo>
                    <a:cubicBezTo>
                      <a:pt x="8169" y="15406"/>
                      <a:pt x="8585" y="16144"/>
                      <a:pt x="8502" y="16883"/>
                    </a:cubicBezTo>
                    <a:cubicBezTo>
                      <a:pt x="8419" y="17633"/>
                      <a:pt x="8014" y="18323"/>
                      <a:pt x="7395" y="18752"/>
                    </a:cubicBezTo>
                    <a:cubicBezTo>
                      <a:pt x="6901" y="19093"/>
                      <a:pt x="6325" y="19276"/>
                      <a:pt x="5732" y="19276"/>
                    </a:cubicBezTo>
                    <a:cubicBezTo>
                      <a:pt x="5580" y="19276"/>
                      <a:pt x="5428" y="19264"/>
                      <a:pt x="5275" y="19240"/>
                    </a:cubicBezTo>
                    <a:cubicBezTo>
                      <a:pt x="4525" y="19133"/>
                      <a:pt x="3811" y="18835"/>
                      <a:pt x="3216" y="18347"/>
                    </a:cubicBezTo>
                    <a:cubicBezTo>
                      <a:pt x="2025" y="17406"/>
                      <a:pt x="1287" y="15847"/>
                      <a:pt x="1465" y="14394"/>
                    </a:cubicBezTo>
                    <a:cubicBezTo>
                      <a:pt x="1620" y="12965"/>
                      <a:pt x="2704" y="11656"/>
                      <a:pt x="4037" y="11275"/>
                    </a:cubicBezTo>
                    <a:cubicBezTo>
                      <a:pt x="4330" y="11189"/>
                      <a:pt x="4632" y="11150"/>
                      <a:pt x="4940" y="11150"/>
                    </a:cubicBezTo>
                    <a:cubicBezTo>
                      <a:pt x="6045" y="11150"/>
                      <a:pt x="7215" y="11657"/>
                      <a:pt x="8240" y="12346"/>
                    </a:cubicBezTo>
                    <a:cubicBezTo>
                      <a:pt x="8919" y="12799"/>
                      <a:pt x="9562" y="13311"/>
                      <a:pt x="10181" y="13846"/>
                    </a:cubicBezTo>
                    <a:cubicBezTo>
                      <a:pt x="10812" y="14394"/>
                      <a:pt x="11348" y="14966"/>
                      <a:pt x="12050" y="15609"/>
                    </a:cubicBezTo>
                    <a:cubicBezTo>
                      <a:pt x="12419" y="15942"/>
                      <a:pt x="12848" y="16228"/>
                      <a:pt x="13300" y="16454"/>
                    </a:cubicBezTo>
                    <a:cubicBezTo>
                      <a:pt x="13788" y="16680"/>
                      <a:pt x="14300" y="16811"/>
                      <a:pt x="14836" y="16847"/>
                    </a:cubicBezTo>
                    <a:cubicBezTo>
                      <a:pt x="14930" y="16852"/>
                      <a:pt x="15024" y="16855"/>
                      <a:pt x="15118" y="16855"/>
                    </a:cubicBezTo>
                    <a:cubicBezTo>
                      <a:pt x="16069" y="16855"/>
                      <a:pt x="16998" y="16582"/>
                      <a:pt x="17789" y="16073"/>
                    </a:cubicBezTo>
                    <a:cubicBezTo>
                      <a:pt x="17941" y="15974"/>
                      <a:pt x="18086" y="15868"/>
                      <a:pt x="18225" y="15753"/>
                    </a:cubicBezTo>
                    <a:lnTo>
                      <a:pt x="18225" y="15753"/>
                    </a:lnTo>
                    <a:cubicBezTo>
                      <a:pt x="18529" y="15916"/>
                      <a:pt x="18856" y="16040"/>
                      <a:pt x="19194" y="16121"/>
                    </a:cubicBezTo>
                    <a:cubicBezTo>
                      <a:pt x="19482" y="16193"/>
                      <a:pt x="19770" y="16229"/>
                      <a:pt x="20058" y="16229"/>
                    </a:cubicBezTo>
                    <a:cubicBezTo>
                      <a:pt x="20294" y="16229"/>
                      <a:pt x="20530" y="16204"/>
                      <a:pt x="20765" y="16156"/>
                    </a:cubicBezTo>
                    <a:cubicBezTo>
                      <a:pt x="21777" y="15966"/>
                      <a:pt x="22599" y="15513"/>
                      <a:pt x="23361" y="14978"/>
                    </a:cubicBezTo>
                    <a:cubicBezTo>
                      <a:pt x="24123" y="14442"/>
                      <a:pt x="24778" y="13775"/>
                      <a:pt x="25314" y="13025"/>
                    </a:cubicBezTo>
                    <a:cubicBezTo>
                      <a:pt x="25576" y="12644"/>
                      <a:pt x="25814" y="12239"/>
                      <a:pt x="26016" y="11834"/>
                    </a:cubicBezTo>
                    <a:cubicBezTo>
                      <a:pt x="26242" y="11394"/>
                      <a:pt x="26397" y="10918"/>
                      <a:pt x="26457" y="10417"/>
                    </a:cubicBezTo>
                    <a:cubicBezTo>
                      <a:pt x="26528" y="9834"/>
                      <a:pt x="26338" y="9251"/>
                      <a:pt x="25921" y="8822"/>
                    </a:cubicBezTo>
                    <a:cubicBezTo>
                      <a:pt x="25552" y="8465"/>
                      <a:pt x="25111" y="8203"/>
                      <a:pt x="24635" y="8048"/>
                    </a:cubicBezTo>
                    <a:cubicBezTo>
                      <a:pt x="24194" y="7893"/>
                      <a:pt x="23778" y="7810"/>
                      <a:pt x="23420" y="7655"/>
                    </a:cubicBezTo>
                    <a:cubicBezTo>
                      <a:pt x="23087" y="7548"/>
                      <a:pt x="22778" y="7358"/>
                      <a:pt x="22528" y="7096"/>
                    </a:cubicBezTo>
                    <a:cubicBezTo>
                      <a:pt x="22313" y="6869"/>
                      <a:pt x="22242" y="6548"/>
                      <a:pt x="22313" y="6238"/>
                    </a:cubicBezTo>
                    <a:cubicBezTo>
                      <a:pt x="22397" y="5881"/>
                      <a:pt x="22575" y="5548"/>
                      <a:pt x="22825" y="5286"/>
                    </a:cubicBezTo>
                    <a:cubicBezTo>
                      <a:pt x="23349" y="4691"/>
                      <a:pt x="24075" y="4238"/>
                      <a:pt x="24766" y="3667"/>
                    </a:cubicBezTo>
                    <a:cubicBezTo>
                      <a:pt x="25445" y="3107"/>
                      <a:pt x="25992" y="2274"/>
                      <a:pt x="26004" y="1345"/>
                    </a:cubicBezTo>
                    <a:cubicBezTo>
                      <a:pt x="26016" y="881"/>
                      <a:pt x="25802" y="440"/>
                      <a:pt x="25445" y="142"/>
                    </a:cubicBezTo>
                    <a:cubicBezTo>
                      <a:pt x="25338" y="50"/>
                      <a:pt x="25202" y="0"/>
                      <a:pt x="2506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3" name="Google Shape;2523;p46"/>
              <p:cNvSpPr/>
              <p:nvPr/>
            </p:nvSpPr>
            <p:spPr>
              <a:xfrm>
                <a:off x="3172100" y="3908500"/>
                <a:ext cx="663800" cy="505300"/>
              </a:xfrm>
              <a:custGeom>
                <a:avLst/>
                <a:gdLst/>
                <a:ahLst/>
                <a:cxnLst/>
                <a:rect l="l" t="t" r="r" b="b"/>
                <a:pathLst>
                  <a:path w="26552" h="20212" extrusionOk="0">
                    <a:moveTo>
                      <a:pt x="9007" y="9523"/>
                    </a:moveTo>
                    <a:cubicBezTo>
                      <a:pt x="9076" y="9570"/>
                      <a:pt x="9134" y="9628"/>
                      <a:pt x="9169" y="9698"/>
                    </a:cubicBezTo>
                    <a:cubicBezTo>
                      <a:pt x="9347" y="9960"/>
                      <a:pt x="9454" y="10258"/>
                      <a:pt x="9514" y="10555"/>
                    </a:cubicBezTo>
                    <a:cubicBezTo>
                      <a:pt x="9712" y="11545"/>
                      <a:pt x="9346" y="12677"/>
                      <a:pt x="8652" y="13526"/>
                    </a:cubicBezTo>
                    <a:lnTo>
                      <a:pt x="8652" y="13526"/>
                    </a:lnTo>
                    <a:cubicBezTo>
                      <a:pt x="8246" y="12782"/>
                      <a:pt x="8109" y="11853"/>
                      <a:pt x="8288" y="10984"/>
                    </a:cubicBezTo>
                    <a:cubicBezTo>
                      <a:pt x="8359" y="10639"/>
                      <a:pt x="8466" y="10305"/>
                      <a:pt x="8621" y="9984"/>
                    </a:cubicBezTo>
                    <a:cubicBezTo>
                      <a:pt x="8731" y="9742"/>
                      <a:pt x="8963" y="9550"/>
                      <a:pt x="9007" y="9523"/>
                    </a:cubicBezTo>
                    <a:close/>
                    <a:moveTo>
                      <a:pt x="1461" y="0"/>
                    </a:moveTo>
                    <a:cubicBezTo>
                      <a:pt x="1325" y="0"/>
                      <a:pt x="1190" y="46"/>
                      <a:pt x="1084" y="137"/>
                    </a:cubicBezTo>
                    <a:cubicBezTo>
                      <a:pt x="727" y="435"/>
                      <a:pt x="513" y="875"/>
                      <a:pt x="525" y="1340"/>
                    </a:cubicBezTo>
                    <a:cubicBezTo>
                      <a:pt x="537" y="2269"/>
                      <a:pt x="1096" y="3090"/>
                      <a:pt x="1763" y="3662"/>
                    </a:cubicBezTo>
                    <a:cubicBezTo>
                      <a:pt x="2430" y="4245"/>
                      <a:pt x="3180" y="4685"/>
                      <a:pt x="3704" y="5281"/>
                    </a:cubicBezTo>
                    <a:cubicBezTo>
                      <a:pt x="3954" y="5543"/>
                      <a:pt x="4132" y="5876"/>
                      <a:pt x="4216" y="6233"/>
                    </a:cubicBezTo>
                    <a:cubicBezTo>
                      <a:pt x="4287" y="6543"/>
                      <a:pt x="4216" y="6864"/>
                      <a:pt x="4001" y="7102"/>
                    </a:cubicBezTo>
                    <a:cubicBezTo>
                      <a:pt x="3751" y="7352"/>
                      <a:pt x="3454" y="7543"/>
                      <a:pt x="3108" y="7650"/>
                    </a:cubicBezTo>
                    <a:cubicBezTo>
                      <a:pt x="2751" y="7793"/>
                      <a:pt x="2346" y="7888"/>
                      <a:pt x="1906" y="8043"/>
                    </a:cubicBezTo>
                    <a:cubicBezTo>
                      <a:pt x="1418" y="8198"/>
                      <a:pt x="977" y="8472"/>
                      <a:pt x="608" y="8817"/>
                    </a:cubicBezTo>
                    <a:cubicBezTo>
                      <a:pt x="203" y="9246"/>
                      <a:pt x="1" y="9829"/>
                      <a:pt x="72" y="10424"/>
                    </a:cubicBezTo>
                    <a:cubicBezTo>
                      <a:pt x="144" y="10912"/>
                      <a:pt x="287" y="11389"/>
                      <a:pt x="525" y="11829"/>
                    </a:cubicBezTo>
                    <a:cubicBezTo>
                      <a:pt x="715" y="12246"/>
                      <a:pt x="953" y="12639"/>
                      <a:pt x="1215" y="13020"/>
                    </a:cubicBezTo>
                    <a:cubicBezTo>
                      <a:pt x="1751" y="13770"/>
                      <a:pt x="2418" y="14437"/>
                      <a:pt x="3168" y="14984"/>
                    </a:cubicBezTo>
                    <a:cubicBezTo>
                      <a:pt x="3930" y="15508"/>
                      <a:pt x="4763" y="15961"/>
                      <a:pt x="5764" y="16163"/>
                    </a:cubicBezTo>
                    <a:cubicBezTo>
                      <a:pt x="5996" y="16205"/>
                      <a:pt x="6232" y="16227"/>
                      <a:pt x="6466" y="16227"/>
                    </a:cubicBezTo>
                    <a:cubicBezTo>
                      <a:pt x="6759" y="16227"/>
                      <a:pt x="7051" y="16194"/>
                      <a:pt x="7335" y="16127"/>
                    </a:cubicBezTo>
                    <a:cubicBezTo>
                      <a:pt x="7676" y="16038"/>
                      <a:pt x="8006" y="15910"/>
                      <a:pt x="8318" y="15743"/>
                    </a:cubicBezTo>
                    <a:lnTo>
                      <a:pt x="8318" y="15743"/>
                    </a:lnTo>
                    <a:cubicBezTo>
                      <a:pt x="8452" y="15855"/>
                      <a:pt x="8593" y="15959"/>
                      <a:pt x="8740" y="16056"/>
                    </a:cubicBezTo>
                    <a:cubicBezTo>
                      <a:pt x="9539" y="16574"/>
                      <a:pt x="10466" y="16838"/>
                      <a:pt x="11414" y="16838"/>
                    </a:cubicBezTo>
                    <a:cubicBezTo>
                      <a:pt x="11510" y="16838"/>
                      <a:pt x="11608" y="16835"/>
                      <a:pt x="11705" y="16830"/>
                    </a:cubicBezTo>
                    <a:cubicBezTo>
                      <a:pt x="12229" y="16794"/>
                      <a:pt x="12753" y="16663"/>
                      <a:pt x="13229" y="16437"/>
                    </a:cubicBezTo>
                    <a:cubicBezTo>
                      <a:pt x="13693" y="16211"/>
                      <a:pt x="14110" y="15925"/>
                      <a:pt x="14491" y="15580"/>
                    </a:cubicBezTo>
                    <a:cubicBezTo>
                      <a:pt x="15181" y="14949"/>
                      <a:pt x="15717" y="14377"/>
                      <a:pt x="16360" y="13829"/>
                    </a:cubicBezTo>
                    <a:cubicBezTo>
                      <a:pt x="16967" y="13282"/>
                      <a:pt x="17622" y="12782"/>
                      <a:pt x="18289" y="12329"/>
                    </a:cubicBezTo>
                    <a:cubicBezTo>
                      <a:pt x="19325" y="11632"/>
                      <a:pt x="20525" y="11137"/>
                      <a:pt x="21635" y="11137"/>
                    </a:cubicBezTo>
                    <a:cubicBezTo>
                      <a:pt x="21929" y="11137"/>
                      <a:pt x="22216" y="11171"/>
                      <a:pt x="22492" y="11246"/>
                    </a:cubicBezTo>
                    <a:cubicBezTo>
                      <a:pt x="23813" y="11615"/>
                      <a:pt x="24909" y="12948"/>
                      <a:pt x="25064" y="14377"/>
                    </a:cubicBezTo>
                    <a:cubicBezTo>
                      <a:pt x="25242" y="15830"/>
                      <a:pt x="24516" y="17389"/>
                      <a:pt x="23325" y="18330"/>
                    </a:cubicBezTo>
                    <a:cubicBezTo>
                      <a:pt x="22730" y="18806"/>
                      <a:pt x="22016" y="19116"/>
                      <a:pt x="21254" y="19223"/>
                    </a:cubicBezTo>
                    <a:cubicBezTo>
                      <a:pt x="21103" y="19247"/>
                      <a:pt x="20952" y="19259"/>
                      <a:pt x="20802" y="19259"/>
                    </a:cubicBezTo>
                    <a:cubicBezTo>
                      <a:pt x="20212" y="19259"/>
                      <a:pt x="19630" y="19076"/>
                      <a:pt x="19146" y="18735"/>
                    </a:cubicBezTo>
                    <a:cubicBezTo>
                      <a:pt x="18515" y="18294"/>
                      <a:pt x="18110" y="17616"/>
                      <a:pt x="18027" y="16866"/>
                    </a:cubicBezTo>
                    <a:cubicBezTo>
                      <a:pt x="17956" y="16127"/>
                      <a:pt x="18360" y="15389"/>
                      <a:pt x="18920" y="14794"/>
                    </a:cubicBezTo>
                    <a:cubicBezTo>
                      <a:pt x="19182" y="14508"/>
                      <a:pt x="19515" y="14294"/>
                      <a:pt x="19896" y="14175"/>
                    </a:cubicBezTo>
                    <a:cubicBezTo>
                      <a:pt x="19977" y="14148"/>
                      <a:pt x="20060" y="14135"/>
                      <a:pt x="20141" y="14135"/>
                    </a:cubicBezTo>
                    <a:cubicBezTo>
                      <a:pt x="20420" y="14135"/>
                      <a:pt x="20687" y="14286"/>
                      <a:pt x="20825" y="14544"/>
                    </a:cubicBezTo>
                    <a:cubicBezTo>
                      <a:pt x="21015" y="14901"/>
                      <a:pt x="21087" y="15318"/>
                      <a:pt x="21039" y="15723"/>
                    </a:cubicBezTo>
                    <a:cubicBezTo>
                      <a:pt x="21016" y="16100"/>
                      <a:pt x="20708" y="16499"/>
                      <a:pt x="20284" y="16499"/>
                    </a:cubicBezTo>
                    <a:cubicBezTo>
                      <a:pt x="20266" y="16499"/>
                      <a:pt x="20248" y="16498"/>
                      <a:pt x="20230" y="16496"/>
                    </a:cubicBezTo>
                    <a:lnTo>
                      <a:pt x="20230" y="16496"/>
                    </a:lnTo>
                    <a:cubicBezTo>
                      <a:pt x="20274" y="16506"/>
                      <a:pt x="20317" y="16510"/>
                      <a:pt x="20361" y="16510"/>
                    </a:cubicBezTo>
                    <a:cubicBezTo>
                      <a:pt x="20750" y="16510"/>
                      <a:pt x="21095" y="16143"/>
                      <a:pt x="21170" y="15746"/>
                    </a:cubicBezTo>
                    <a:cubicBezTo>
                      <a:pt x="21265" y="15306"/>
                      <a:pt x="21230" y="14841"/>
                      <a:pt x="21051" y="14425"/>
                    </a:cubicBezTo>
                    <a:cubicBezTo>
                      <a:pt x="20956" y="14199"/>
                      <a:pt x="20777" y="14008"/>
                      <a:pt x="20551" y="13901"/>
                    </a:cubicBezTo>
                    <a:cubicBezTo>
                      <a:pt x="20392" y="13834"/>
                      <a:pt x="20216" y="13797"/>
                      <a:pt x="20043" y="13797"/>
                    </a:cubicBezTo>
                    <a:cubicBezTo>
                      <a:pt x="19969" y="13797"/>
                      <a:pt x="19896" y="13803"/>
                      <a:pt x="19825" y="13818"/>
                    </a:cubicBezTo>
                    <a:cubicBezTo>
                      <a:pt x="19360" y="13913"/>
                      <a:pt x="18932" y="14139"/>
                      <a:pt x="18598" y="14460"/>
                    </a:cubicBezTo>
                    <a:cubicBezTo>
                      <a:pt x="17932" y="15032"/>
                      <a:pt x="17348" y="15889"/>
                      <a:pt x="17372" y="16889"/>
                    </a:cubicBezTo>
                    <a:cubicBezTo>
                      <a:pt x="17408" y="17866"/>
                      <a:pt x="17860" y="18782"/>
                      <a:pt x="18622" y="19402"/>
                    </a:cubicBezTo>
                    <a:cubicBezTo>
                      <a:pt x="19298" y="19961"/>
                      <a:pt x="20179" y="20212"/>
                      <a:pt x="21025" y="20212"/>
                    </a:cubicBezTo>
                    <a:cubicBezTo>
                      <a:pt x="21134" y="20212"/>
                      <a:pt x="21242" y="20207"/>
                      <a:pt x="21349" y="20199"/>
                    </a:cubicBezTo>
                    <a:cubicBezTo>
                      <a:pt x="22301" y="20128"/>
                      <a:pt x="23218" y="19783"/>
                      <a:pt x="23992" y="19223"/>
                    </a:cubicBezTo>
                    <a:cubicBezTo>
                      <a:pt x="25528" y="18116"/>
                      <a:pt x="26552" y="16235"/>
                      <a:pt x="26397" y="14246"/>
                    </a:cubicBezTo>
                    <a:cubicBezTo>
                      <a:pt x="26242" y="12270"/>
                      <a:pt x="24897" y="10424"/>
                      <a:pt x="22909" y="9805"/>
                    </a:cubicBezTo>
                    <a:cubicBezTo>
                      <a:pt x="22426" y="9668"/>
                      <a:pt x="21929" y="9600"/>
                      <a:pt x="21432" y="9600"/>
                    </a:cubicBezTo>
                    <a:cubicBezTo>
                      <a:pt x="20935" y="9600"/>
                      <a:pt x="20438" y="9668"/>
                      <a:pt x="19956" y="9805"/>
                    </a:cubicBezTo>
                    <a:cubicBezTo>
                      <a:pt x="19063" y="10067"/>
                      <a:pt x="18194" y="10448"/>
                      <a:pt x="17408" y="10960"/>
                    </a:cubicBezTo>
                    <a:cubicBezTo>
                      <a:pt x="16658" y="11448"/>
                      <a:pt x="15943" y="11984"/>
                      <a:pt x="15277" y="12579"/>
                    </a:cubicBezTo>
                    <a:cubicBezTo>
                      <a:pt x="14610" y="13139"/>
                      <a:pt x="13967" y="13806"/>
                      <a:pt x="13384" y="14318"/>
                    </a:cubicBezTo>
                    <a:cubicBezTo>
                      <a:pt x="12800" y="14841"/>
                      <a:pt x="12264" y="15092"/>
                      <a:pt x="11586" y="15139"/>
                    </a:cubicBezTo>
                    <a:cubicBezTo>
                      <a:pt x="11546" y="15141"/>
                      <a:pt x="11506" y="15141"/>
                      <a:pt x="11466" y="15141"/>
                    </a:cubicBezTo>
                    <a:cubicBezTo>
                      <a:pt x="10845" y="15141"/>
                      <a:pt x="10239" y="14972"/>
                      <a:pt x="9711" y="14642"/>
                    </a:cubicBezTo>
                    <a:lnTo>
                      <a:pt x="9711" y="14642"/>
                    </a:lnTo>
                    <a:cubicBezTo>
                      <a:pt x="10088" y="14230"/>
                      <a:pt x="10403" y="13763"/>
                      <a:pt x="10645" y="13258"/>
                    </a:cubicBezTo>
                    <a:cubicBezTo>
                      <a:pt x="11109" y="12329"/>
                      <a:pt x="11264" y="11293"/>
                      <a:pt x="11121" y="10281"/>
                    </a:cubicBezTo>
                    <a:cubicBezTo>
                      <a:pt x="11026" y="9746"/>
                      <a:pt x="10836" y="9234"/>
                      <a:pt x="10538" y="8781"/>
                    </a:cubicBezTo>
                    <a:cubicBezTo>
                      <a:pt x="10347" y="8484"/>
                      <a:pt x="10097" y="8245"/>
                      <a:pt x="9788" y="8067"/>
                    </a:cubicBezTo>
                    <a:cubicBezTo>
                      <a:pt x="9550" y="7941"/>
                      <a:pt x="9285" y="7875"/>
                      <a:pt x="9017" y="7875"/>
                    </a:cubicBezTo>
                    <a:cubicBezTo>
                      <a:pt x="8856" y="7875"/>
                      <a:pt x="8694" y="7899"/>
                      <a:pt x="8538" y="7948"/>
                    </a:cubicBezTo>
                    <a:cubicBezTo>
                      <a:pt x="8192" y="8055"/>
                      <a:pt x="7883" y="8257"/>
                      <a:pt x="7645" y="8531"/>
                    </a:cubicBezTo>
                    <a:cubicBezTo>
                      <a:pt x="7454" y="8746"/>
                      <a:pt x="7288" y="8984"/>
                      <a:pt x="7157" y="9246"/>
                    </a:cubicBezTo>
                    <a:cubicBezTo>
                      <a:pt x="6918" y="9686"/>
                      <a:pt x="6752" y="10174"/>
                      <a:pt x="6657" y="10662"/>
                    </a:cubicBezTo>
                    <a:cubicBezTo>
                      <a:pt x="6454" y="11663"/>
                      <a:pt x="6526" y="12686"/>
                      <a:pt x="6859" y="13639"/>
                    </a:cubicBezTo>
                    <a:cubicBezTo>
                      <a:pt x="6974" y="13969"/>
                      <a:pt x="7126" y="14285"/>
                      <a:pt x="7308" y="14580"/>
                    </a:cubicBezTo>
                    <a:lnTo>
                      <a:pt x="7308" y="14580"/>
                    </a:lnTo>
                    <a:cubicBezTo>
                      <a:pt x="7014" y="14702"/>
                      <a:pt x="6699" y="14765"/>
                      <a:pt x="6377" y="14765"/>
                    </a:cubicBezTo>
                    <a:cubicBezTo>
                      <a:pt x="6248" y="14765"/>
                      <a:pt x="6119" y="14755"/>
                      <a:pt x="5990" y="14734"/>
                    </a:cubicBezTo>
                    <a:cubicBezTo>
                      <a:pt x="5311" y="14639"/>
                      <a:pt x="4573" y="14294"/>
                      <a:pt x="3918" y="13877"/>
                    </a:cubicBezTo>
                    <a:cubicBezTo>
                      <a:pt x="3263" y="13437"/>
                      <a:pt x="2692" y="12901"/>
                      <a:pt x="2204" y="12282"/>
                    </a:cubicBezTo>
                    <a:cubicBezTo>
                      <a:pt x="1965" y="11960"/>
                      <a:pt x="1751" y="11639"/>
                      <a:pt x="1573" y="11282"/>
                    </a:cubicBezTo>
                    <a:cubicBezTo>
                      <a:pt x="1394" y="10972"/>
                      <a:pt x="1263" y="10627"/>
                      <a:pt x="1180" y="10270"/>
                    </a:cubicBezTo>
                    <a:cubicBezTo>
                      <a:pt x="1120" y="10008"/>
                      <a:pt x="1203" y="9722"/>
                      <a:pt x="1382" y="9508"/>
                    </a:cubicBezTo>
                    <a:cubicBezTo>
                      <a:pt x="1632" y="9257"/>
                      <a:pt x="1930" y="9067"/>
                      <a:pt x="2263" y="8948"/>
                    </a:cubicBezTo>
                    <a:cubicBezTo>
                      <a:pt x="2954" y="8650"/>
                      <a:pt x="3978" y="8460"/>
                      <a:pt x="4668" y="7603"/>
                    </a:cubicBezTo>
                    <a:cubicBezTo>
                      <a:pt x="5002" y="7162"/>
                      <a:pt x="5109" y="6579"/>
                      <a:pt x="4954" y="6043"/>
                    </a:cubicBezTo>
                    <a:cubicBezTo>
                      <a:pt x="4799" y="5567"/>
                      <a:pt x="4537" y="5150"/>
                      <a:pt x="4180" y="4805"/>
                    </a:cubicBezTo>
                    <a:cubicBezTo>
                      <a:pt x="3513" y="4162"/>
                      <a:pt x="2727" y="3769"/>
                      <a:pt x="2061" y="3281"/>
                    </a:cubicBezTo>
                    <a:cubicBezTo>
                      <a:pt x="1406" y="2828"/>
                      <a:pt x="870" y="2126"/>
                      <a:pt x="787" y="1316"/>
                    </a:cubicBezTo>
                    <a:cubicBezTo>
                      <a:pt x="739" y="911"/>
                      <a:pt x="882" y="518"/>
                      <a:pt x="1168" y="221"/>
                    </a:cubicBezTo>
                    <a:cubicBezTo>
                      <a:pt x="1258" y="122"/>
                      <a:pt x="1388" y="69"/>
                      <a:pt x="1523" y="69"/>
                    </a:cubicBezTo>
                    <a:cubicBezTo>
                      <a:pt x="1583" y="69"/>
                      <a:pt x="1645" y="79"/>
                      <a:pt x="1704" y="102"/>
                    </a:cubicBezTo>
                    <a:cubicBezTo>
                      <a:pt x="1870" y="185"/>
                      <a:pt x="2001" y="447"/>
                      <a:pt x="1858" y="625"/>
                    </a:cubicBezTo>
                    <a:cubicBezTo>
                      <a:pt x="2025" y="459"/>
                      <a:pt x="1930" y="173"/>
                      <a:pt x="1739" y="66"/>
                    </a:cubicBezTo>
                    <a:cubicBezTo>
                      <a:pt x="1652" y="22"/>
                      <a:pt x="1556" y="0"/>
                      <a:pt x="146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24" name="Google Shape;2524;p46"/>
            <p:cNvSpPr/>
            <p:nvPr/>
          </p:nvSpPr>
          <p:spPr>
            <a:xfrm>
              <a:off x="4262025" y="4446314"/>
              <a:ext cx="619800" cy="619800"/>
            </a:xfrm>
            <a:prstGeom prst="ellipse">
              <a:avLst/>
            </a:prstGeom>
            <a:solidFill>
              <a:srgbClr val="13131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25" name="Google Shape;2525;p46"/>
            <p:cNvGrpSpPr/>
            <p:nvPr/>
          </p:nvGrpSpPr>
          <p:grpSpPr>
            <a:xfrm>
              <a:off x="4310647" y="4500220"/>
              <a:ext cx="523062" cy="512000"/>
              <a:chOff x="4001020" y="635593"/>
              <a:chExt cx="1142057" cy="1117904"/>
            </a:xfrm>
          </p:grpSpPr>
          <p:sp>
            <p:nvSpPr>
              <p:cNvPr id="2526" name="Google Shape;2526;p46"/>
              <p:cNvSpPr/>
              <p:nvPr/>
            </p:nvSpPr>
            <p:spPr>
              <a:xfrm>
                <a:off x="4400000" y="947052"/>
                <a:ext cx="343358" cy="495048"/>
              </a:xfrm>
              <a:custGeom>
                <a:avLst/>
                <a:gdLst/>
                <a:ahLst/>
                <a:cxnLst/>
                <a:rect l="l" t="t" r="r" b="b"/>
                <a:pathLst>
                  <a:path w="27921" h="40256" extrusionOk="0">
                    <a:moveTo>
                      <a:pt x="22932" y="24703"/>
                    </a:moveTo>
                    <a:lnTo>
                      <a:pt x="22932" y="24703"/>
                    </a:lnTo>
                    <a:cubicBezTo>
                      <a:pt x="22885" y="25025"/>
                      <a:pt x="22813" y="25561"/>
                      <a:pt x="22718" y="26227"/>
                    </a:cubicBezTo>
                    <a:lnTo>
                      <a:pt x="22730" y="26227"/>
                    </a:lnTo>
                    <a:cubicBezTo>
                      <a:pt x="22646" y="26227"/>
                      <a:pt x="22551" y="26251"/>
                      <a:pt x="22468" y="26299"/>
                    </a:cubicBezTo>
                    <a:cubicBezTo>
                      <a:pt x="22468" y="26299"/>
                      <a:pt x="22456" y="26299"/>
                      <a:pt x="22444" y="26311"/>
                    </a:cubicBezTo>
                    <a:cubicBezTo>
                      <a:pt x="22337" y="26370"/>
                      <a:pt x="22230" y="26442"/>
                      <a:pt x="22123" y="26525"/>
                    </a:cubicBezTo>
                    <a:cubicBezTo>
                      <a:pt x="21956" y="26680"/>
                      <a:pt x="21753" y="26787"/>
                      <a:pt x="21539" y="26870"/>
                    </a:cubicBezTo>
                    <a:cubicBezTo>
                      <a:pt x="21337" y="26918"/>
                      <a:pt x="21146" y="26989"/>
                      <a:pt x="20980" y="27085"/>
                    </a:cubicBezTo>
                    <a:cubicBezTo>
                      <a:pt x="20968" y="26727"/>
                      <a:pt x="21039" y="26370"/>
                      <a:pt x="21182" y="26049"/>
                    </a:cubicBezTo>
                    <a:cubicBezTo>
                      <a:pt x="21491" y="25442"/>
                      <a:pt x="22015" y="25037"/>
                      <a:pt x="22932" y="24703"/>
                    </a:cubicBezTo>
                    <a:close/>
                    <a:moveTo>
                      <a:pt x="14803" y="358"/>
                    </a:moveTo>
                    <a:cubicBezTo>
                      <a:pt x="22798" y="358"/>
                      <a:pt x="25871" y="5923"/>
                      <a:pt x="26825" y="8356"/>
                    </a:cubicBezTo>
                    <a:cubicBezTo>
                      <a:pt x="27433" y="9916"/>
                      <a:pt x="27564" y="16286"/>
                      <a:pt x="27433" y="18405"/>
                    </a:cubicBezTo>
                    <a:lnTo>
                      <a:pt x="27445" y="18393"/>
                    </a:lnTo>
                    <a:lnTo>
                      <a:pt x="27445" y="18393"/>
                    </a:lnTo>
                    <a:cubicBezTo>
                      <a:pt x="27349" y="19869"/>
                      <a:pt x="26849" y="21239"/>
                      <a:pt x="26516" y="22144"/>
                    </a:cubicBezTo>
                    <a:cubicBezTo>
                      <a:pt x="26421" y="22394"/>
                      <a:pt x="26349" y="22596"/>
                      <a:pt x="26302" y="22763"/>
                    </a:cubicBezTo>
                    <a:cubicBezTo>
                      <a:pt x="26230" y="22882"/>
                      <a:pt x="25516" y="23668"/>
                      <a:pt x="24135" y="24001"/>
                    </a:cubicBezTo>
                    <a:cubicBezTo>
                      <a:pt x="23718" y="24096"/>
                      <a:pt x="23396" y="24179"/>
                      <a:pt x="23087" y="24275"/>
                    </a:cubicBezTo>
                    <a:cubicBezTo>
                      <a:pt x="22301" y="24525"/>
                      <a:pt x="21349" y="24930"/>
                      <a:pt x="20872" y="25882"/>
                    </a:cubicBezTo>
                    <a:cubicBezTo>
                      <a:pt x="20634" y="26358"/>
                      <a:pt x="20622" y="26846"/>
                      <a:pt x="20622" y="27287"/>
                    </a:cubicBezTo>
                    <a:lnTo>
                      <a:pt x="20622" y="27442"/>
                    </a:lnTo>
                    <a:cubicBezTo>
                      <a:pt x="20610" y="28037"/>
                      <a:pt x="20527" y="28335"/>
                      <a:pt x="20098" y="28478"/>
                    </a:cubicBezTo>
                    <a:cubicBezTo>
                      <a:pt x="20075" y="28490"/>
                      <a:pt x="20027" y="28501"/>
                      <a:pt x="19991" y="28501"/>
                    </a:cubicBezTo>
                    <a:cubicBezTo>
                      <a:pt x="19979" y="28501"/>
                      <a:pt x="19967" y="28490"/>
                      <a:pt x="19956" y="28490"/>
                    </a:cubicBezTo>
                    <a:cubicBezTo>
                      <a:pt x="19945" y="28487"/>
                      <a:pt x="19935" y="28486"/>
                      <a:pt x="19925" y="28486"/>
                    </a:cubicBezTo>
                    <a:cubicBezTo>
                      <a:pt x="19879" y="28486"/>
                      <a:pt x="19840" y="28508"/>
                      <a:pt x="19801" y="28537"/>
                    </a:cubicBezTo>
                    <a:cubicBezTo>
                      <a:pt x="19539" y="28573"/>
                      <a:pt x="19265" y="28573"/>
                      <a:pt x="19003" y="28573"/>
                    </a:cubicBezTo>
                    <a:cubicBezTo>
                      <a:pt x="18908" y="28573"/>
                      <a:pt x="18813" y="28573"/>
                      <a:pt x="18705" y="28561"/>
                    </a:cubicBezTo>
                    <a:cubicBezTo>
                      <a:pt x="18360" y="28537"/>
                      <a:pt x="17955" y="28501"/>
                      <a:pt x="17443" y="28442"/>
                    </a:cubicBezTo>
                    <a:lnTo>
                      <a:pt x="17431" y="28442"/>
                    </a:lnTo>
                    <a:cubicBezTo>
                      <a:pt x="17003" y="28394"/>
                      <a:pt x="16598" y="28347"/>
                      <a:pt x="16288" y="28299"/>
                    </a:cubicBezTo>
                    <a:lnTo>
                      <a:pt x="16157" y="28275"/>
                    </a:lnTo>
                    <a:lnTo>
                      <a:pt x="15538" y="28204"/>
                    </a:lnTo>
                    <a:cubicBezTo>
                      <a:pt x="15145" y="28144"/>
                      <a:pt x="14895" y="28120"/>
                      <a:pt x="14741" y="28109"/>
                    </a:cubicBezTo>
                    <a:lnTo>
                      <a:pt x="14645" y="28109"/>
                    </a:lnTo>
                    <a:cubicBezTo>
                      <a:pt x="14455" y="28109"/>
                      <a:pt x="14252" y="28120"/>
                      <a:pt x="14050" y="28144"/>
                    </a:cubicBezTo>
                    <a:cubicBezTo>
                      <a:pt x="14038" y="28132"/>
                      <a:pt x="14026" y="28132"/>
                      <a:pt x="14014" y="28132"/>
                    </a:cubicBezTo>
                    <a:cubicBezTo>
                      <a:pt x="13999" y="28129"/>
                      <a:pt x="13985" y="28128"/>
                      <a:pt x="13972" y="28128"/>
                    </a:cubicBezTo>
                    <a:cubicBezTo>
                      <a:pt x="13931" y="28128"/>
                      <a:pt x="13895" y="28141"/>
                      <a:pt x="13860" y="28168"/>
                    </a:cubicBezTo>
                    <a:cubicBezTo>
                      <a:pt x="13586" y="28204"/>
                      <a:pt x="13300" y="28263"/>
                      <a:pt x="13014" y="28311"/>
                    </a:cubicBezTo>
                    <a:lnTo>
                      <a:pt x="12526" y="28394"/>
                    </a:lnTo>
                    <a:cubicBezTo>
                      <a:pt x="12347" y="28418"/>
                      <a:pt x="12169" y="28454"/>
                      <a:pt x="11978" y="28478"/>
                    </a:cubicBezTo>
                    <a:cubicBezTo>
                      <a:pt x="11847" y="28490"/>
                      <a:pt x="11716" y="28501"/>
                      <a:pt x="11585" y="28501"/>
                    </a:cubicBezTo>
                    <a:cubicBezTo>
                      <a:pt x="11546" y="28505"/>
                      <a:pt x="11509" y="28507"/>
                      <a:pt x="11473" y="28507"/>
                    </a:cubicBezTo>
                    <a:cubicBezTo>
                      <a:pt x="11402" y="28507"/>
                      <a:pt x="11335" y="28501"/>
                      <a:pt x="11264" y="28501"/>
                    </a:cubicBezTo>
                    <a:lnTo>
                      <a:pt x="10442" y="28501"/>
                    </a:lnTo>
                    <a:lnTo>
                      <a:pt x="10014" y="28513"/>
                    </a:lnTo>
                    <a:lnTo>
                      <a:pt x="9621" y="28525"/>
                    </a:lnTo>
                    <a:cubicBezTo>
                      <a:pt x="9609" y="28513"/>
                      <a:pt x="9585" y="28501"/>
                      <a:pt x="9573" y="28501"/>
                    </a:cubicBezTo>
                    <a:cubicBezTo>
                      <a:pt x="9561" y="28498"/>
                      <a:pt x="9548" y="28497"/>
                      <a:pt x="9535" y="28497"/>
                    </a:cubicBezTo>
                    <a:cubicBezTo>
                      <a:pt x="9501" y="28497"/>
                      <a:pt x="9468" y="28508"/>
                      <a:pt x="9442" y="28525"/>
                    </a:cubicBezTo>
                    <a:lnTo>
                      <a:pt x="9228" y="28525"/>
                    </a:lnTo>
                    <a:cubicBezTo>
                      <a:pt x="8907" y="28525"/>
                      <a:pt x="8597" y="28513"/>
                      <a:pt x="8276" y="28478"/>
                    </a:cubicBezTo>
                    <a:cubicBezTo>
                      <a:pt x="8252" y="28466"/>
                      <a:pt x="8228" y="28466"/>
                      <a:pt x="8204" y="28466"/>
                    </a:cubicBezTo>
                    <a:cubicBezTo>
                      <a:pt x="8198" y="28460"/>
                      <a:pt x="8192" y="28457"/>
                      <a:pt x="8186" y="28457"/>
                    </a:cubicBezTo>
                    <a:cubicBezTo>
                      <a:pt x="8180" y="28457"/>
                      <a:pt x="8174" y="28460"/>
                      <a:pt x="8168" y="28466"/>
                    </a:cubicBezTo>
                    <a:cubicBezTo>
                      <a:pt x="8026" y="28454"/>
                      <a:pt x="7883" y="28406"/>
                      <a:pt x="7764" y="28323"/>
                    </a:cubicBezTo>
                    <a:cubicBezTo>
                      <a:pt x="7645" y="28240"/>
                      <a:pt x="7633" y="28025"/>
                      <a:pt x="7621" y="27680"/>
                    </a:cubicBezTo>
                    <a:cubicBezTo>
                      <a:pt x="7621" y="27573"/>
                      <a:pt x="7621" y="27454"/>
                      <a:pt x="7609" y="27323"/>
                    </a:cubicBezTo>
                    <a:cubicBezTo>
                      <a:pt x="7609" y="27311"/>
                      <a:pt x="7609" y="27287"/>
                      <a:pt x="7609" y="27275"/>
                    </a:cubicBezTo>
                    <a:cubicBezTo>
                      <a:pt x="7573" y="26561"/>
                      <a:pt x="7287" y="25882"/>
                      <a:pt x="6823" y="25346"/>
                    </a:cubicBezTo>
                    <a:cubicBezTo>
                      <a:pt x="6502" y="24977"/>
                      <a:pt x="6097" y="24668"/>
                      <a:pt x="5656" y="24441"/>
                    </a:cubicBezTo>
                    <a:cubicBezTo>
                      <a:pt x="5632" y="24394"/>
                      <a:pt x="5573" y="24358"/>
                      <a:pt x="5513" y="24358"/>
                    </a:cubicBezTo>
                    <a:lnTo>
                      <a:pt x="5478" y="24358"/>
                    </a:lnTo>
                    <a:cubicBezTo>
                      <a:pt x="5097" y="24179"/>
                      <a:pt x="4680" y="24084"/>
                      <a:pt x="4263" y="24060"/>
                    </a:cubicBezTo>
                    <a:cubicBezTo>
                      <a:pt x="3263" y="23977"/>
                      <a:pt x="1846" y="22679"/>
                      <a:pt x="1620" y="22465"/>
                    </a:cubicBezTo>
                    <a:cubicBezTo>
                      <a:pt x="1489" y="22036"/>
                      <a:pt x="1394" y="21691"/>
                      <a:pt x="1322" y="21382"/>
                    </a:cubicBezTo>
                    <a:cubicBezTo>
                      <a:pt x="1048" y="20155"/>
                      <a:pt x="370" y="16000"/>
                      <a:pt x="560" y="11535"/>
                    </a:cubicBezTo>
                    <a:cubicBezTo>
                      <a:pt x="739" y="7082"/>
                      <a:pt x="5108" y="665"/>
                      <a:pt x="14252" y="367"/>
                    </a:cubicBezTo>
                    <a:cubicBezTo>
                      <a:pt x="14438" y="361"/>
                      <a:pt x="14622" y="358"/>
                      <a:pt x="14803" y="358"/>
                    </a:cubicBezTo>
                    <a:close/>
                    <a:moveTo>
                      <a:pt x="19706" y="28906"/>
                    </a:moveTo>
                    <a:lnTo>
                      <a:pt x="19706" y="28906"/>
                    </a:lnTo>
                    <a:cubicBezTo>
                      <a:pt x="19646" y="29168"/>
                      <a:pt x="19586" y="29502"/>
                      <a:pt x="19539" y="29656"/>
                    </a:cubicBezTo>
                    <a:lnTo>
                      <a:pt x="19563" y="29644"/>
                    </a:lnTo>
                    <a:lnTo>
                      <a:pt x="19563" y="29644"/>
                    </a:lnTo>
                    <a:cubicBezTo>
                      <a:pt x="19563" y="29656"/>
                      <a:pt x="19551" y="29668"/>
                      <a:pt x="19551" y="29680"/>
                    </a:cubicBezTo>
                    <a:cubicBezTo>
                      <a:pt x="19539" y="29692"/>
                      <a:pt x="19551" y="29692"/>
                      <a:pt x="19539" y="29704"/>
                    </a:cubicBezTo>
                    <a:cubicBezTo>
                      <a:pt x="19408" y="29966"/>
                      <a:pt x="19229" y="30180"/>
                      <a:pt x="18991" y="30347"/>
                    </a:cubicBezTo>
                    <a:cubicBezTo>
                      <a:pt x="18955" y="30371"/>
                      <a:pt x="18908" y="30395"/>
                      <a:pt x="18872" y="30406"/>
                    </a:cubicBezTo>
                    <a:cubicBezTo>
                      <a:pt x="18801" y="30430"/>
                      <a:pt x="18729" y="30454"/>
                      <a:pt x="18646" y="30454"/>
                    </a:cubicBezTo>
                    <a:cubicBezTo>
                      <a:pt x="18694" y="30383"/>
                      <a:pt x="18729" y="30287"/>
                      <a:pt x="18765" y="30204"/>
                    </a:cubicBezTo>
                    <a:cubicBezTo>
                      <a:pt x="18836" y="29918"/>
                      <a:pt x="18872" y="29633"/>
                      <a:pt x="18884" y="29335"/>
                    </a:cubicBezTo>
                    <a:cubicBezTo>
                      <a:pt x="18979" y="29204"/>
                      <a:pt x="19051" y="29073"/>
                      <a:pt x="19110" y="28930"/>
                    </a:cubicBezTo>
                    <a:lnTo>
                      <a:pt x="19217" y="28930"/>
                    </a:lnTo>
                    <a:cubicBezTo>
                      <a:pt x="19396" y="28930"/>
                      <a:pt x="19563" y="28918"/>
                      <a:pt x="19706" y="28906"/>
                    </a:cubicBezTo>
                    <a:close/>
                    <a:moveTo>
                      <a:pt x="8442" y="28859"/>
                    </a:moveTo>
                    <a:lnTo>
                      <a:pt x="8442" y="28859"/>
                    </a:lnTo>
                    <a:cubicBezTo>
                      <a:pt x="8609" y="28894"/>
                      <a:pt x="8823" y="28894"/>
                      <a:pt x="9073" y="28894"/>
                    </a:cubicBezTo>
                    <a:lnTo>
                      <a:pt x="9085" y="28894"/>
                    </a:lnTo>
                    <a:cubicBezTo>
                      <a:pt x="9133" y="29121"/>
                      <a:pt x="9216" y="29347"/>
                      <a:pt x="9323" y="29549"/>
                    </a:cubicBezTo>
                    <a:cubicBezTo>
                      <a:pt x="9335" y="29680"/>
                      <a:pt x="9371" y="29811"/>
                      <a:pt x="9407" y="29930"/>
                    </a:cubicBezTo>
                    <a:cubicBezTo>
                      <a:pt x="9466" y="30121"/>
                      <a:pt x="9538" y="30287"/>
                      <a:pt x="9633" y="30454"/>
                    </a:cubicBezTo>
                    <a:cubicBezTo>
                      <a:pt x="9626" y="30456"/>
                      <a:pt x="9618" y="30458"/>
                      <a:pt x="9607" y="30458"/>
                    </a:cubicBezTo>
                    <a:cubicBezTo>
                      <a:pt x="9559" y="30458"/>
                      <a:pt x="9469" y="30430"/>
                      <a:pt x="9323" y="30323"/>
                    </a:cubicBezTo>
                    <a:cubicBezTo>
                      <a:pt x="9276" y="30287"/>
                      <a:pt x="9216" y="30240"/>
                      <a:pt x="9145" y="30180"/>
                    </a:cubicBezTo>
                    <a:cubicBezTo>
                      <a:pt x="8966" y="29990"/>
                      <a:pt x="8811" y="29775"/>
                      <a:pt x="8704" y="29537"/>
                    </a:cubicBezTo>
                    <a:cubicBezTo>
                      <a:pt x="8597" y="29311"/>
                      <a:pt x="8514" y="29097"/>
                      <a:pt x="8442" y="28859"/>
                    </a:cubicBezTo>
                    <a:close/>
                    <a:moveTo>
                      <a:pt x="16408" y="28668"/>
                    </a:moveTo>
                    <a:lnTo>
                      <a:pt x="17229" y="28763"/>
                    </a:lnTo>
                    <a:cubicBezTo>
                      <a:pt x="17193" y="29061"/>
                      <a:pt x="17134" y="29644"/>
                      <a:pt x="17039" y="30121"/>
                    </a:cubicBezTo>
                    <a:lnTo>
                      <a:pt x="17050" y="30109"/>
                    </a:lnTo>
                    <a:lnTo>
                      <a:pt x="17050" y="30121"/>
                    </a:lnTo>
                    <a:cubicBezTo>
                      <a:pt x="16967" y="30573"/>
                      <a:pt x="16919" y="30573"/>
                      <a:pt x="16622" y="30585"/>
                    </a:cubicBezTo>
                    <a:lnTo>
                      <a:pt x="16550" y="30585"/>
                    </a:lnTo>
                    <a:cubicBezTo>
                      <a:pt x="16419" y="30585"/>
                      <a:pt x="16288" y="30514"/>
                      <a:pt x="16217" y="30395"/>
                    </a:cubicBezTo>
                    <a:cubicBezTo>
                      <a:pt x="16265" y="30145"/>
                      <a:pt x="16277" y="29883"/>
                      <a:pt x="16229" y="29633"/>
                    </a:cubicBezTo>
                    <a:cubicBezTo>
                      <a:pt x="16229" y="29621"/>
                      <a:pt x="16229" y="29597"/>
                      <a:pt x="16217" y="29585"/>
                    </a:cubicBezTo>
                    <a:cubicBezTo>
                      <a:pt x="16288" y="29347"/>
                      <a:pt x="16360" y="28906"/>
                      <a:pt x="16408" y="28668"/>
                    </a:cubicBezTo>
                    <a:close/>
                    <a:moveTo>
                      <a:pt x="11240" y="28859"/>
                    </a:moveTo>
                    <a:cubicBezTo>
                      <a:pt x="11282" y="28867"/>
                      <a:pt x="11324" y="28875"/>
                      <a:pt x="11371" y="28875"/>
                    </a:cubicBezTo>
                    <a:cubicBezTo>
                      <a:pt x="11390" y="28875"/>
                      <a:pt x="11410" y="28874"/>
                      <a:pt x="11431" y="28871"/>
                    </a:cubicBezTo>
                    <a:lnTo>
                      <a:pt x="11443" y="28871"/>
                    </a:lnTo>
                    <a:cubicBezTo>
                      <a:pt x="11466" y="29061"/>
                      <a:pt x="11514" y="29263"/>
                      <a:pt x="11574" y="29454"/>
                    </a:cubicBezTo>
                    <a:cubicBezTo>
                      <a:pt x="11597" y="29513"/>
                      <a:pt x="11645" y="29609"/>
                      <a:pt x="11693" y="29728"/>
                    </a:cubicBezTo>
                    <a:cubicBezTo>
                      <a:pt x="11800" y="29906"/>
                      <a:pt x="11871" y="30097"/>
                      <a:pt x="11943" y="30287"/>
                    </a:cubicBezTo>
                    <a:cubicBezTo>
                      <a:pt x="11955" y="30323"/>
                      <a:pt x="11966" y="30359"/>
                      <a:pt x="11966" y="30395"/>
                    </a:cubicBezTo>
                    <a:cubicBezTo>
                      <a:pt x="11955" y="30466"/>
                      <a:pt x="11919" y="30526"/>
                      <a:pt x="11871" y="30561"/>
                    </a:cubicBezTo>
                    <a:cubicBezTo>
                      <a:pt x="11800" y="30621"/>
                      <a:pt x="11705" y="30656"/>
                      <a:pt x="11609" y="30656"/>
                    </a:cubicBezTo>
                    <a:cubicBezTo>
                      <a:pt x="11478" y="30633"/>
                      <a:pt x="11097" y="30121"/>
                      <a:pt x="11050" y="29847"/>
                    </a:cubicBezTo>
                    <a:cubicBezTo>
                      <a:pt x="11038" y="29525"/>
                      <a:pt x="11050" y="29192"/>
                      <a:pt x="11074" y="28859"/>
                    </a:cubicBezTo>
                    <a:close/>
                    <a:moveTo>
                      <a:pt x="14776" y="28466"/>
                    </a:moveTo>
                    <a:cubicBezTo>
                      <a:pt x="14907" y="28490"/>
                      <a:pt x="15110" y="28513"/>
                      <a:pt x="15384" y="28549"/>
                    </a:cubicBezTo>
                    <a:lnTo>
                      <a:pt x="15395" y="28537"/>
                    </a:lnTo>
                    <a:cubicBezTo>
                      <a:pt x="15586" y="28871"/>
                      <a:pt x="15741" y="29228"/>
                      <a:pt x="15848" y="29585"/>
                    </a:cubicBezTo>
                    <a:cubicBezTo>
                      <a:pt x="15848" y="29633"/>
                      <a:pt x="15848" y="29680"/>
                      <a:pt x="15872" y="29716"/>
                    </a:cubicBezTo>
                    <a:cubicBezTo>
                      <a:pt x="15919" y="29930"/>
                      <a:pt x="15907" y="30156"/>
                      <a:pt x="15848" y="30383"/>
                    </a:cubicBezTo>
                    <a:cubicBezTo>
                      <a:pt x="15824" y="30490"/>
                      <a:pt x="15776" y="30597"/>
                      <a:pt x="15705" y="30680"/>
                    </a:cubicBezTo>
                    <a:cubicBezTo>
                      <a:pt x="15646" y="30718"/>
                      <a:pt x="15449" y="30750"/>
                      <a:pt x="15232" y="30750"/>
                    </a:cubicBezTo>
                    <a:cubicBezTo>
                      <a:pt x="14963" y="30750"/>
                      <a:pt x="14662" y="30701"/>
                      <a:pt x="14550" y="30549"/>
                    </a:cubicBezTo>
                    <a:cubicBezTo>
                      <a:pt x="14455" y="30430"/>
                      <a:pt x="14407" y="30073"/>
                      <a:pt x="14645" y="29061"/>
                    </a:cubicBezTo>
                    <a:lnTo>
                      <a:pt x="14669" y="29002"/>
                    </a:lnTo>
                    <a:cubicBezTo>
                      <a:pt x="14705" y="28835"/>
                      <a:pt x="14753" y="28621"/>
                      <a:pt x="14776" y="28466"/>
                    </a:cubicBezTo>
                    <a:close/>
                    <a:moveTo>
                      <a:pt x="13788" y="28537"/>
                    </a:moveTo>
                    <a:cubicBezTo>
                      <a:pt x="13836" y="28942"/>
                      <a:pt x="13907" y="29335"/>
                      <a:pt x="14014" y="29728"/>
                    </a:cubicBezTo>
                    <a:cubicBezTo>
                      <a:pt x="14062" y="29918"/>
                      <a:pt x="14038" y="30478"/>
                      <a:pt x="13943" y="30633"/>
                    </a:cubicBezTo>
                    <a:cubicBezTo>
                      <a:pt x="13888" y="30702"/>
                      <a:pt x="13629" y="30755"/>
                      <a:pt x="13333" y="30755"/>
                    </a:cubicBezTo>
                    <a:cubicBezTo>
                      <a:pt x="13118" y="30755"/>
                      <a:pt x="12883" y="30727"/>
                      <a:pt x="12693" y="30656"/>
                    </a:cubicBezTo>
                    <a:cubicBezTo>
                      <a:pt x="12609" y="30621"/>
                      <a:pt x="12538" y="30561"/>
                      <a:pt x="12502" y="30478"/>
                    </a:cubicBezTo>
                    <a:cubicBezTo>
                      <a:pt x="12431" y="30204"/>
                      <a:pt x="12431" y="29918"/>
                      <a:pt x="12526" y="29656"/>
                    </a:cubicBezTo>
                    <a:cubicBezTo>
                      <a:pt x="12609" y="29490"/>
                      <a:pt x="12681" y="28990"/>
                      <a:pt x="12705" y="28740"/>
                    </a:cubicBezTo>
                    <a:lnTo>
                      <a:pt x="13062" y="28668"/>
                    </a:lnTo>
                    <a:cubicBezTo>
                      <a:pt x="13312" y="28621"/>
                      <a:pt x="13550" y="28585"/>
                      <a:pt x="13776" y="28549"/>
                    </a:cubicBezTo>
                    <a:lnTo>
                      <a:pt x="13788" y="28537"/>
                    </a:lnTo>
                    <a:close/>
                    <a:moveTo>
                      <a:pt x="10252" y="28882"/>
                    </a:moveTo>
                    <a:cubicBezTo>
                      <a:pt x="10323" y="29192"/>
                      <a:pt x="10419" y="29490"/>
                      <a:pt x="10538" y="29775"/>
                    </a:cubicBezTo>
                    <a:cubicBezTo>
                      <a:pt x="10597" y="29930"/>
                      <a:pt x="10645" y="30085"/>
                      <a:pt x="10693" y="30252"/>
                    </a:cubicBezTo>
                    <a:cubicBezTo>
                      <a:pt x="10728" y="30454"/>
                      <a:pt x="10704" y="30716"/>
                      <a:pt x="10573" y="30835"/>
                    </a:cubicBezTo>
                    <a:cubicBezTo>
                      <a:pt x="10550" y="30847"/>
                      <a:pt x="10526" y="30871"/>
                      <a:pt x="10490" y="30883"/>
                    </a:cubicBezTo>
                    <a:lnTo>
                      <a:pt x="10466" y="30883"/>
                    </a:lnTo>
                    <a:cubicBezTo>
                      <a:pt x="10442" y="30835"/>
                      <a:pt x="10419" y="30811"/>
                      <a:pt x="10371" y="30787"/>
                    </a:cubicBezTo>
                    <a:cubicBezTo>
                      <a:pt x="10347" y="30776"/>
                      <a:pt x="10323" y="30776"/>
                      <a:pt x="10300" y="30776"/>
                    </a:cubicBezTo>
                    <a:cubicBezTo>
                      <a:pt x="10181" y="30656"/>
                      <a:pt x="10073" y="30526"/>
                      <a:pt x="9990" y="30383"/>
                    </a:cubicBezTo>
                    <a:cubicBezTo>
                      <a:pt x="9883" y="30216"/>
                      <a:pt x="9800" y="30037"/>
                      <a:pt x="9740" y="29859"/>
                    </a:cubicBezTo>
                    <a:cubicBezTo>
                      <a:pt x="9704" y="29740"/>
                      <a:pt x="9680" y="29621"/>
                      <a:pt x="9680" y="29502"/>
                    </a:cubicBezTo>
                    <a:cubicBezTo>
                      <a:pt x="9657" y="29299"/>
                      <a:pt x="9669" y="29097"/>
                      <a:pt x="9680" y="28906"/>
                    </a:cubicBezTo>
                    <a:lnTo>
                      <a:pt x="10026" y="28882"/>
                    </a:lnTo>
                    <a:close/>
                    <a:moveTo>
                      <a:pt x="17574" y="28811"/>
                    </a:moveTo>
                    <a:cubicBezTo>
                      <a:pt x="17932" y="28871"/>
                      <a:pt x="18241" y="28894"/>
                      <a:pt x="18515" y="28918"/>
                    </a:cubicBezTo>
                    <a:lnTo>
                      <a:pt x="18527" y="28906"/>
                    </a:lnTo>
                    <a:lnTo>
                      <a:pt x="18527" y="29252"/>
                    </a:lnTo>
                    <a:cubicBezTo>
                      <a:pt x="18527" y="29525"/>
                      <a:pt x="18491" y="29811"/>
                      <a:pt x="18432" y="30085"/>
                    </a:cubicBezTo>
                    <a:cubicBezTo>
                      <a:pt x="18372" y="30216"/>
                      <a:pt x="18313" y="30359"/>
                      <a:pt x="18229" y="30478"/>
                    </a:cubicBezTo>
                    <a:cubicBezTo>
                      <a:pt x="18193" y="30549"/>
                      <a:pt x="18146" y="30621"/>
                      <a:pt x="18110" y="30668"/>
                    </a:cubicBezTo>
                    <a:cubicBezTo>
                      <a:pt x="18074" y="30728"/>
                      <a:pt x="18051" y="30764"/>
                      <a:pt x="18015" y="30799"/>
                    </a:cubicBezTo>
                    <a:lnTo>
                      <a:pt x="18015" y="30811"/>
                    </a:lnTo>
                    <a:cubicBezTo>
                      <a:pt x="17967" y="30871"/>
                      <a:pt x="17908" y="30930"/>
                      <a:pt x="17836" y="30978"/>
                    </a:cubicBezTo>
                    <a:cubicBezTo>
                      <a:pt x="17812" y="30954"/>
                      <a:pt x="17789" y="30930"/>
                      <a:pt x="17765" y="30907"/>
                    </a:cubicBezTo>
                    <a:cubicBezTo>
                      <a:pt x="17622" y="30656"/>
                      <a:pt x="17503" y="30395"/>
                      <a:pt x="17420" y="30121"/>
                    </a:cubicBezTo>
                    <a:cubicBezTo>
                      <a:pt x="17491" y="29692"/>
                      <a:pt x="17562" y="29132"/>
                      <a:pt x="17574" y="28811"/>
                    </a:cubicBezTo>
                    <a:close/>
                    <a:moveTo>
                      <a:pt x="8061" y="30395"/>
                    </a:moveTo>
                    <a:cubicBezTo>
                      <a:pt x="8180" y="30549"/>
                      <a:pt x="8335" y="30668"/>
                      <a:pt x="8514" y="30752"/>
                    </a:cubicBezTo>
                    <a:cubicBezTo>
                      <a:pt x="8418" y="30859"/>
                      <a:pt x="8359" y="30978"/>
                      <a:pt x="8299" y="31109"/>
                    </a:cubicBezTo>
                    <a:cubicBezTo>
                      <a:pt x="8276" y="31168"/>
                      <a:pt x="8252" y="31240"/>
                      <a:pt x="8240" y="31311"/>
                    </a:cubicBezTo>
                    <a:cubicBezTo>
                      <a:pt x="8168" y="31228"/>
                      <a:pt x="8109" y="31133"/>
                      <a:pt x="8085" y="31014"/>
                    </a:cubicBezTo>
                    <a:lnTo>
                      <a:pt x="8097" y="31014"/>
                    </a:lnTo>
                    <a:cubicBezTo>
                      <a:pt x="8061" y="30811"/>
                      <a:pt x="8049" y="30609"/>
                      <a:pt x="8061" y="30395"/>
                    </a:cubicBezTo>
                    <a:close/>
                    <a:moveTo>
                      <a:pt x="20408" y="30585"/>
                    </a:moveTo>
                    <a:lnTo>
                      <a:pt x="20408" y="30585"/>
                    </a:lnTo>
                    <a:cubicBezTo>
                      <a:pt x="20444" y="30799"/>
                      <a:pt x="20432" y="31026"/>
                      <a:pt x="20360" y="31240"/>
                    </a:cubicBezTo>
                    <a:lnTo>
                      <a:pt x="20372" y="31240"/>
                    </a:lnTo>
                    <a:cubicBezTo>
                      <a:pt x="20325" y="31359"/>
                      <a:pt x="20241" y="31466"/>
                      <a:pt x="20122" y="31538"/>
                    </a:cubicBezTo>
                    <a:cubicBezTo>
                      <a:pt x="20146" y="31299"/>
                      <a:pt x="20110" y="31061"/>
                      <a:pt x="20015" y="30835"/>
                    </a:cubicBezTo>
                    <a:cubicBezTo>
                      <a:pt x="20146" y="30799"/>
                      <a:pt x="20265" y="30716"/>
                      <a:pt x="20360" y="30621"/>
                    </a:cubicBezTo>
                    <a:cubicBezTo>
                      <a:pt x="20372" y="30609"/>
                      <a:pt x="20396" y="30597"/>
                      <a:pt x="20408" y="30585"/>
                    </a:cubicBezTo>
                    <a:close/>
                    <a:moveTo>
                      <a:pt x="8859" y="30883"/>
                    </a:moveTo>
                    <a:cubicBezTo>
                      <a:pt x="8871" y="30907"/>
                      <a:pt x="8883" y="30918"/>
                      <a:pt x="8883" y="30942"/>
                    </a:cubicBezTo>
                    <a:cubicBezTo>
                      <a:pt x="8978" y="31073"/>
                      <a:pt x="9109" y="31168"/>
                      <a:pt x="9252" y="31204"/>
                    </a:cubicBezTo>
                    <a:cubicBezTo>
                      <a:pt x="9133" y="31430"/>
                      <a:pt x="9061" y="31669"/>
                      <a:pt x="9049" y="31919"/>
                    </a:cubicBezTo>
                    <a:cubicBezTo>
                      <a:pt x="9026" y="32050"/>
                      <a:pt x="9026" y="32192"/>
                      <a:pt x="9038" y="32335"/>
                    </a:cubicBezTo>
                    <a:cubicBezTo>
                      <a:pt x="9026" y="32311"/>
                      <a:pt x="9002" y="32288"/>
                      <a:pt x="8978" y="32264"/>
                    </a:cubicBezTo>
                    <a:cubicBezTo>
                      <a:pt x="8966" y="32240"/>
                      <a:pt x="8907" y="32169"/>
                      <a:pt x="8871" y="32133"/>
                    </a:cubicBezTo>
                    <a:cubicBezTo>
                      <a:pt x="8788" y="32026"/>
                      <a:pt x="8704" y="31907"/>
                      <a:pt x="8633" y="31788"/>
                    </a:cubicBezTo>
                    <a:cubicBezTo>
                      <a:pt x="8657" y="31716"/>
                      <a:pt x="8633" y="31645"/>
                      <a:pt x="8573" y="31609"/>
                    </a:cubicBezTo>
                    <a:cubicBezTo>
                      <a:pt x="8561" y="31478"/>
                      <a:pt x="8585" y="31347"/>
                      <a:pt x="8633" y="31240"/>
                    </a:cubicBezTo>
                    <a:cubicBezTo>
                      <a:pt x="8680" y="31097"/>
                      <a:pt x="8764" y="30978"/>
                      <a:pt x="8859" y="30883"/>
                    </a:cubicBezTo>
                    <a:close/>
                    <a:moveTo>
                      <a:pt x="19682" y="30954"/>
                    </a:moveTo>
                    <a:cubicBezTo>
                      <a:pt x="19801" y="31228"/>
                      <a:pt x="19813" y="31538"/>
                      <a:pt x="19729" y="31823"/>
                    </a:cubicBezTo>
                    <a:cubicBezTo>
                      <a:pt x="19694" y="31954"/>
                      <a:pt x="19646" y="32073"/>
                      <a:pt x="19586" y="32192"/>
                    </a:cubicBezTo>
                    <a:cubicBezTo>
                      <a:pt x="19551" y="32252"/>
                      <a:pt x="19491" y="32311"/>
                      <a:pt x="19432" y="32347"/>
                    </a:cubicBezTo>
                    <a:cubicBezTo>
                      <a:pt x="19491" y="32085"/>
                      <a:pt x="19503" y="31811"/>
                      <a:pt x="19456" y="31549"/>
                    </a:cubicBezTo>
                    <a:lnTo>
                      <a:pt x="19467" y="31549"/>
                    </a:lnTo>
                    <a:cubicBezTo>
                      <a:pt x="19456" y="31454"/>
                      <a:pt x="19420" y="31347"/>
                      <a:pt x="19384" y="31252"/>
                    </a:cubicBezTo>
                    <a:cubicBezTo>
                      <a:pt x="19503" y="31168"/>
                      <a:pt x="19598" y="31061"/>
                      <a:pt x="19682" y="30954"/>
                    </a:cubicBezTo>
                    <a:close/>
                    <a:moveTo>
                      <a:pt x="19075" y="31418"/>
                    </a:moveTo>
                    <a:cubicBezTo>
                      <a:pt x="19086" y="31478"/>
                      <a:pt x="19110" y="31538"/>
                      <a:pt x="19110" y="31609"/>
                    </a:cubicBezTo>
                    <a:cubicBezTo>
                      <a:pt x="19170" y="31883"/>
                      <a:pt x="19134" y="32169"/>
                      <a:pt x="19027" y="32419"/>
                    </a:cubicBezTo>
                    <a:cubicBezTo>
                      <a:pt x="18994" y="32629"/>
                      <a:pt x="18816" y="32778"/>
                      <a:pt x="18608" y="32778"/>
                    </a:cubicBezTo>
                    <a:cubicBezTo>
                      <a:pt x="18593" y="32778"/>
                      <a:pt x="18578" y="32777"/>
                      <a:pt x="18563" y="32776"/>
                    </a:cubicBezTo>
                    <a:cubicBezTo>
                      <a:pt x="18598" y="32407"/>
                      <a:pt x="18586" y="32038"/>
                      <a:pt x="18515" y="31669"/>
                    </a:cubicBezTo>
                    <a:lnTo>
                      <a:pt x="18539" y="31669"/>
                    </a:lnTo>
                    <a:cubicBezTo>
                      <a:pt x="18741" y="31645"/>
                      <a:pt x="18932" y="31561"/>
                      <a:pt x="19075" y="31418"/>
                    </a:cubicBezTo>
                    <a:close/>
                    <a:moveTo>
                      <a:pt x="9514" y="31490"/>
                    </a:moveTo>
                    <a:cubicBezTo>
                      <a:pt x="9633" y="31585"/>
                      <a:pt x="9788" y="31633"/>
                      <a:pt x="9954" y="31633"/>
                    </a:cubicBezTo>
                    <a:cubicBezTo>
                      <a:pt x="9919" y="31871"/>
                      <a:pt x="9919" y="32109"/>
                      <a:pt x="9931" y="32347"/>
                    </a:cubicBezTo>
                    <a:cubicBezTo>
                      <a:pt x="9931" y="32478"/>
                      <a:pt x="9942" y="32621"/>
                      <a:pt x="9966" y="32752"/>
                    </a:cubicBezTo>
                    <a:cubicBezTo>
                      <a:pt x="9913" y="32775"/>
                      <a:pt x="9861" y="32783"/>
                      <a:pt x="9811" y="32783"/>
                    </a:cubicBezTo>
                    <a:cubicBezTo>
                      <a:pt x="9782" y="32783"/>
                      <a:pt x="9754" y="32780"/>
                      <a:pt x="9728" y="32776"/>
                    </a:cubicBezTo>
                    <a:cubicBezTo>
                      <a:pt x="9573" y="32764"/>
                      <a:pt x="9454" y="32645"/>
                      <a:pt x="9430" y="32502"/>
                    </a:cubicBezTo>
                    <a:cubicBezTo>
                      <a:pt x="9383" y="32323"/>
                      <a:pt x="9371" y="32145"/>
                      <a:pt x="9383" y="31966"/>
                    </a:cubicBezTo>
                    <a:lnTo>
                      <a:pt x="9395" y="31954"/>
                    </a:lnTo>
                    <a:cubicBezTo>
                      <a:pt x="9407" y="31799"/>
                      <a:pt x="9454" y="31645"/>
                      <a:pt x="9514" y="31490"/>
                    </a:cubicBezTo>
                    <a:close/>
                    <a:moveTo>
                      <a:pt x="17041" y="31427"/>
                    </a:moveTo>
                    <a:cubicBezTo>
                      <a:pt x="17056" y="31427"/>
                      <a:pt x="17071" y="31428"/>
                      <a:pt x="17086" y="31430"/>
                    </a:cubicBezTo>
                    <a:cubicBezTo>
                      <a:pt x="17098" y="31430"/>
                      <a:pt x="17122" y="31430"/>
                      <a:pt x="17134" y="31442"/>
                    </a:cubicBezTo>
                    <a:cubicBezTo>
                      <a:pt x="17181" y="31478"/>
                      <a:pt x="17193" y="31538"/>
                      <a:pt x="17193" y="31597"/>
                    </a:cubicBezTo>
                    <a:cubicBezTo>
                      <a:pt x="17193" y="31752"/>
                      <a:pt x="17181" y="31907"/>
                      <a:pt x="17146" y="32061"/>
                    </a:cubicBezTo>
                    <a:cubicBezTo>
                      <a:pt x="17134" y="32133"/>
                      <a:pt x="17122" y="32192"/>
                      <a:pt x="17110" y="32240"/>
                    </a:cubicBezTo>
                    <a:cubicBezTo>
                      <a:pt x="17098" y="32431"/>
                      <a:pt x="17062" y="32621"/>
                      <a:pt x="17015" y="32800"/>
                    </a:cubicBezTo>
                    <a:cubicBezTo>
                      <a:pt x="16991" y="32895"/>
                      <a:pt x="16955" y="32990"/>
                      <a:pt x="16908" y="33073"/>
                    </a:cubicBezTo>
                    <a:cubicBezTo>
                      <a:pt x="16765" y="32990"/>
                      <a:pt x="16622" y="32883"/>
                      <a:pt x="16503" y="32764"/>
                    </a:cubicBezTo>
                    <a:cubicBezTo>
                      <a:pt x="16503" y="32633"/>
                      <a:pt x="16515" y="32514"/>
                      <a:pt x="16527" y="32383"/>
                    </a:cubicBezTo>
                    <a:lnTo>
                      <a:pt x="16538" y="32383"/>
                    </a:lnTo>
                    <a:lnTo>
                      <a:pt x="16538" y="32300"/>
                    </a:lnTo>
                    <a:cubicBezTo>
                      <a:pt x="16550" y="32121"/>
                      <a:pt x="16562" y="31954"/>
                      <a:pt x="16550" y="31776"/>
                    </a:cubicBezTo>
                    <a:cubicBezTo>
                      <a:pt x="16617" y="31675"/>
                      <a:pt x="16811" y="31427"/>
                      <a:pt x="17041" y="31427"/>
                    </a:cubicBezTo>
                    <a:close/>
                    <a:moveTo>
                      <a:pt x="12587" y="31263"/>
                    </a:moveTo>
                    <a:cubicBezTo>
                      <a:pt x="12607" y="31263"/>
                      <a:pt x="12627" y="31267"/>
                      <a:pt x="12645" y="31276"/>
                    </a:cubicBezTo>
                    <a:cubicBezTo>
                      <a:pt x="12800" y="31311"/>
                      <a:pt x="12967" y="31538"/>
                      <a:pt x="12990" y="31883"/>
                    </a:cubicBezTo>
                    <a:cubicBezTo>
                      <a:pt x="13002" y="31942"/>
                      <a:pt x="13002" y="32014"/>
                      <a:pt x="12990" y="32085"/>
                    </a:cubicBezTo>
                    <a:cubicBezTo>
                      <a:pt x="12979" y="32288"/>
                      <a:pt x="12931" y="32490"/>
                      <a:pt x="12871" y="32692"/>
                    </a:cubicBezTo>
                    <a:cubicBezTo>
                      <a:pt x="12764" y="33014"/>
                      <a:pt x="12657" y="33097"/>
                      <a:pt x="12633" y="33109"/>
                    </a:cubicBezTo>
                    <a:cubicBezTo>
                      <a:pt x="12621" y="33115"/>
                      <a:pt x="12609" y="33118"/>
                      <a:pt x="12598" y="33118"/>
                    </a:cubicBezTo>
                    <a:cubicBezTo>
                      <a:pt x="12586" y="33118"/>
                      <a:pt x="12574" y="33115"/>
                      <a:pt x="12562" y="33109"/>
                    </a:cubicBezTo>
                    <a:cubicBezTo>
                      <a:pt x="12443" y="33073"/>
                      <a:pt x="12371" y="32954"/>
                      <a:pt x="12324" y="32776"/>
                    </a:cubicBezTo>
                    <a:cubicBezTo>
                      <a:pt x="12276" y="32490"/>
                      <a:pt x="12264" y="32192"/>
                      <a:pt x="12288" y="31907"/>
                    </a:cubicBezTo>
                    <a:lnTo>
                      <a:pt x="12300" y="31907"/>
                    </a:lnTo>
                    <a:cubicBezTo>
                      <a:pt x="12312" y="31871"/>
                      <a:pt x="12312" y="31835"/>
                      <a:pt x="12312" y="31799"/>
                    </a:cubicBezTo>
                    <a:lnTo>
                      <a:pt x="12312" y="31764"/>
                    </a:lnTo>
                    <a:cubicBezTo>
                      <a:pt x="12336" y="31526"/>
                      <a:pt x="12407" y="31359"/>
                      <a:pt x="12502" y="31288"/>
                    </a:cubicBezTo>
                    <a:cubicBezTo>
                      <a:pt x="12524" y="31273"/>
                      <a:pt x="12556" y="31263"/>
                      <a:pt x="12587" y="31263"/>
                    </a:cubicBezTo>
                    <a:close/>
                    <a:moveTo>
                      <a:pt x="14756" y="31427"/>
                    </a:moveTo>
                    <a:cubicBezTo>
                      <a:pt x="14771" y="31427"/>
                      <a:pt x="14786" y="31428"/>
                      <a:pt x="14800" y="31430"/>
                    </a:cubicBezTo>
                    <a:lnTo>
                      <a:pt x="14836" y="31430"/>
                    </a:lnTo>
                    <a:cubicBezTo>
                      <a:pt x="14850" y="31428"/>
                      <a:pt x="14864" y="31427"/>
                      <a:pt x="14878" y="31427"/>
                    </a:cubicBezTo>
                    <a:cubicBezTo>
                      <a:pt x="14950" y="31427"/>
                      <a:pt x="15024" y="31452"/>
                      <a:pt x="15074" y="31502"/>
                    </a:cubicBezTo>
                    <a:cubicBezTo>
                      <a:pt x="15157" y="31597"/>
                      <a:pt x="15145" y="31776"/>
                      <a:pt x="15122" y="31930"/>
                    </a:cubicBezTo>
                    <a:cubicBezTo>
                      <a:pt x="15122" y="31990"/>
                      <a:pt x="15122" y="32038"/>
                      <a:pt x="15122" y="32085"/>
                    </a:cubicBezTo>
                    <a:cubicBezTo>
                      <a:pt x="15110" y="32300"/>
                      <a:pt x="15086" y="32514"/>
                      <a:pt x="15038" y="32728"/>
                    </a:cubicBezTo>
                    <a:cubicBezTo>
                      <a:pt x="15026" y="32823"/>
                      <a:pt x="15014" y="32907"/>
                      <a:pt x="15003" y="32931"/>
                    </a:cubicBezTo>
                    <a:cubicBezTo>
                      <a:pt x="15003" y="32963"/>
                      <a:pt x="14922" y="33137"/>
                      <a:pt x="14789" y="33137"/>
                    </a:cubicBezTo>
                    <a:cubicBezTo>
                      <a:pt x="14777" y="33137"/>
                      <a:pt x="14765" y="33136"/>
                      <a:pt x="14753" y="33133"/>
                    </a:cubicBezTo>
                    <a:cubicBezTo>
                      <a:pt x="14705" y="33121"/>
                      <a:pt x="14598" y="33085"/>
                      <a:pt x="14562" y="32728"/>
                    </a:cubicBezTo>
                    <a:lnTo>
                      <a:pt x="14574" y="32728"/>
                    </a:lnTo>
                    <a:cubicBezTo>
                      <a:pt x="14550" y="32609"/>
                      <a:pt x="14550" y="32466"/>
                      <a:pt x="14550" y="32335"/>
                    </a:cubicBezTo>
                    <a:cubicBezTo>
                      <a:pt x="14550" y="32228"/>
                      <a:pt x="14538" y="32133"/>
                      <a:pt x="14526" y="32050"/>
                    </a:cubicBezTo>
                    <a:lnTo>
                      <a:pt x="14526" y="31954"/>
                    </a:lnTo>
                    <a:cubicBezTo>
                      <a:pt x="14503" y="31764"/>
                      <a:pt x="14479" y="31561"/>
                      <a:pt x="14550" y="31490"/>
                    </a:cubicBezTo>
                    <a:cubicBezTo>
                      <a:pt x="14609" y="31450"/>
                      <a:pt x="14685" y="31427"/>
                      <a:pt x="14756" y="31427"/>
                    </a:cubicBezTo>
                    <a:close/>
                    <a:moveTo>
                      <a:pt x="10383" y="31240"/>
                    </a:moveTo>
                    <a:cubicBezTo>
                      <a:pt x="10573" y="31478"/>
                      <a:pt x="10835" y="31657"/>
                      <a:pt x="11133" y="31740"/>
                    </a:cubicBezTo>
                    <a:cubicBezTo>
                      <a:pt x="11074" y="32121"/>
                      <a:pt x="11050" y="32502"/>
                      <a:pt x="11085" y="32883"/>
                    </a:cubicBezTo>
                    <a:cubicBezTo>
                      <a:pt x="10954" y="33014"/>
                      <a:pt x="10788" y="33121"/>
                      <a:pt x="10621" y="33181"/>
                    </a:cubicBezTo>
                    <a:cubicBezTo>
                      <a:pt x="10562" y="33181"/>
                      <a:pt x="10431" y="33169"/>
                      <a:pt x="10359" y="32859"/>
                    </a:cubicBezTo>
                    <a:cubicBezTo>
                      <a:pt x="10359" y="32812"/>
                      <a:pt x="10347" y="32752"/>
                      <a:pt x="10312" y="32716"/>
                    </a:cubicBezTo>
                    <a:lnTo>
                      <a:pt x="10323" y="32716"/>
                    </a:lnTo>
                    <a:cubicBezTo>
                      <a:pt x="10300" y="32585"/>
                      <a:pt x="10288" y="32454"/>
                      <a:pt x="10276" y="32323"/>
                    </a:cubicBezTo>
                    <a:cubicBezTo>
                      <a:pt x="10264" y="32061"/>
                      <a:pt x="10288" y="31788"/>
                      <a:pt x="10323" y="31526"/>
                    </a:cubicBezTo>
                    <a:cubicBezTo>
                      <a:pt x="10359" y="31478"/>
                      <a:pt x="10371" y="31430"/>
                      <a:pt x="10347" y="31383"/>
                    </a:cubicBezTo>
                    <a:cubicBezTo>
                      <a:pt x="10359" y="31323"/>
                      <a:pt x="10371" y="31276"/>
                      <a:pt x="10383" y="31240"/>
                    </a:cubicBezTo>
                    <a:close/>
                    <a:moveTo>
                      <a:pt x="13815" y="31315"/>
                    </a:moveTo>
                    <a:cubicBezTo>
                      <a:pt x="13830" y="31315"/>
                      <a:pt x="13845" y="31318"/>
                      <a:pt x="13860" y="31323"/>
                    </a:cubicBezTo>
                    <a:cubicBezTo>
                      <a:pt x="13895" y="31335"/>
                      <a:pt x="13943" y="31418"/>
                      <a:pt x="13955" y="31561"/>
                    </a:cubicBezTo>
                    <a:cubicBezTo>
                      <a:pt x="13991" y="31871"/>
                      <a:pt x="13991" y="32192"/>
                      <a:pt x="13955" y="32514"/>
                    </a:cubicBezTo>
                    <a:lnTo>
                      <a:pt x="13955" y="32573"/>
                    </a:lnTo>
                    <a:cubicBezTo>
                      <a:pt x="13955" y="32621"/>
                      <a:pt x="13943" y="32669"/>
                      <a:pt x="13931" y="32728"/>
                    </a:cubicBezTo>
                    <a:cubicBezTo>
                      <a:pt x="13895" y="33085"/>
                      <a:pt x="13824" y="33169"/>
                      <a:pt x="13800" y="33193"/>
                    </a:cubicBezTo>
                    <a:lnTo>
                      <a:pt x="13764" y="33193"/>
                    </a:lnTo>
                    <a:cubicBezTo>
                      <a:pt x="13681" y="33181"/>
                      <a:pt x="13574" y="33050"/>
                      <a:pt x="13479" y="32704"/>
                    </a:cubicBezTo>
                    <a:lnTo>
                      <a:pt x="13490" y="32704"/>
                    </a:lnTo>
                    <a:cubicBezTo>
                      <a:pt x="13419" y="32431"/>
                      <a:pt x="13371" y="32145"/>
                      <a:pt x="13348" y="31859"/>
                    </a:cubicBezTo>
                    <a:cubicBezTo>
                      <a:pt x="13360" y="31847"/>
                      <a:pt x="13360" y="31835"/>
                      <a:pt x="13348" y="31835"/>
                    </a:cubicBezTo>
                    <a:lnTo>
                      <a:pt x="13348" y="31811"/>
                    </a:lnTo>
                    <a:cubicBezTo>
                      <a:pt x="13336" y="31561"/>
                      <a:pt x="13479" y="31442"/>
                      <a:pt x="13752" y="31335"/>
                    </a:cubicBezTo>
                    <a:cubicBezTo>
                      <a:pt x="13773" y="31321"/>
                      <a:pt x="13794" y="31315"/>
                      <a:pt x="13815" y="31315"/>
                    </a:cubicBezTo>
                    <a:close/>
                    <a:moveTo>
                      <a:pt x="16086" y="31216"/>
                    </a:moveTo>
                    <a:cubicBezTo>
                      <a:pt x="16086" y="31216"/>
                      <a:pt x="16169" y="31276"/>
                      <a:pt x="16205" y="31692"/>
                    </a:cubicBezTo>
                    <a:cubicBezTo>
                      <a:pt x="16193" y="31728"/>
                      <a:pt x="16193" y="31764"/>
                      <a:pt x="16205" y="31799"/>
                    </a:cubicBezTo>
                    <a:cubicBezTo>
                      <a:pt x="16205" y="31942"/>
                      <a:pt x="16205" y="32097"/>
                      <a:pt x="16181" y="32264"/>
                    </a:cubicBezTo>
                    <a:lnTo>
                      <a:pt x="16181" y="32359"/>
                    </a:lnTo>
                    <a:cubicBezTo>
                      <a:pt x="16169" y="32502"/>
                      <a:pt x="16169" y="32657"/>
                      <a:pt x="16146" y="32788"/>
                    </a:cubicBezTo>
                    <a:cubicBezTo>
                      <a:pt x="16098" y="33145"/>
                      <a:pt x="16038" y="33193"/>
                      <a:pt x="16027" y="33193"/>
                    </a:cubicBezTo>
                    <a:lnTo>
                      <a:pt x="16015" y="33193"/>
                    </a:lnTo>
                    <a:cubicBezTo>
                      <a:pt x="15824" y="33157"/>
                      <a:pt x="15693" y="33002"/>
                      <a:pt x="15610" y="32716"/>
                    </a:cubicBezTo>
                    <a:lnTo>
                      <a:pt x="15622" y="32716"/>
                    </a:lnTo>
                    <a:lnTo>
                      <a:pt x="15622" y="32704"/>
                    </a:lnTo>
                    <a:cubicBezTo>
                      <a:pt x="15538" y="32311"/>
                      <a:pt x="15515" y="31907"/>
                      <a:pt x="15562" y="31514"/>
                    </a:cubicBezTo>
                    <a:cubicBezTo>
                      <a:pt x="15586" y="31418"/>
                      <a:pt x="15836" y="31228"/>
                      <a:pt x="16086" y="31216"/>
                    </a:cubicBezTo>
                    <a:close/>
                    <a:moveTo>
                      <a:pt x="18098" y="31228"/>
                    </a:moveTo>
                    <a:cubicBezTo>
                      <a:pt x="18122" y="31323"/>
                      <a:pt x="18146" y="31418"/>
                      <a:pt x="18158" y="31514"/>
                    </a:cubicBezTo>
                    <a:cubicBezTo>
                      <a:pt x="18229" y="31907"/>
                      <a:pt x="18253" y="32300"/>
                      <a:pt x="18217" y="32704"/>
                    </a:cubicBezTo>
                    <a:lnTo>
                      <a:pt x="18193" y="32788"/>
                    </a:lnTo>
                    <a:cubicBezTo>
                      <a:pt x="18182" y="32823"/>
                      <a:pt x="18170" y="32859"/>
                      <a:pt x="18158" y="32895"/>
                    </a:cubicBezTo>
                    <a:cubicBezTo>
                      <a:pt x="18086" y="33157"/>
                      <a:pt x="18027" y="33193"/>
                      <a:pt x="18015" y="33193"/>
                    </a:cubicBezTo>
                    <a:cubicBezTo>
                      <a:pt x="17932" y="33193"/>
                      <a:pt x="17646" y="33002"/>
                      <a:pt x="17384" y="32788"/>
                    </a:cubicBezTo>
                    <a:cubicBezTo>
                      <a:pt x="17420" y="32609"/>
                      <a:pt x="17443" y="32442"/>
                      <a:pt x="17455" y="32264"/>
                    </a:cubicBezTo>
                    <a:lnTo>
                      <a:pt x="17467" y="32264"/>
                    </a:lnTo>
                    <a:cubicBezTo>
                      <a:pt x="17467" y="32240"/>
                      <a:pt x="17479" y="32192"/>
                      <a:pt x="17491" y="32133"/>
                    </a:cubicBezTo>
                    <a:cubicBezTo>
                      <a:pt x="17527" y="31978"/>
                      <a:pt x="17539" y="31835"/>
                      <a:pt x="17551" y="31680"/>
                    </a:cubicBezTo>
                    <a:cubicBezTo>
                      <a:pt x="17693" y="31573"/>
                      <a:pt x="17824" y="31454"/>
                      <a:pt x="17943" y="31311"/>
                    </a:cubicBezTo>
                    <a:cubicBezTo>
                      <a:pt x="18003" y="31299"/>
                      <a:pt x="18051" y="31264"/>
                      <a:pt x="18098" y="31228"/>
                    </a:cubicBezTo>
                    <a:close/>
                    <a:moveTo>
                      <a:pt x="11662" y="31364"/>
                    </a:moveTo>
                    <a:cubicBezTo>
                      <a:pt x="11670" y="31364"/>
                      <a:pt x="11676" y="31366"/>
                      <a:pt x="11681" y="31371"/>
                    </a:cubicBezTo>
                    <a:cubicBezTo>
                      <a:pt x="11764" y="31395"/>
                      <a:pt x="11883" y="31597"/>
                      <a:pt x="11943" y="31835"/>
                    </a:cubicBezTo>
                    <a:cubicBezTo>
                      <a:pt x="11907" y="32145"/>
                      <a:pt x="11919" y="32466"/>
                      <a:pt x="11966" y="32776"/>
                    </a:cubicBezTo>
                    <a:lnTo>
                      <a:pt x="11966" y="32788"/>
                    </a:lnTo>
                    <a:cubicBezTo>
                      <a:pt x="11871" y="32954"/>
                      <a:pt x="11740" y="33097"/>
                      <a:pt x="11585" y="33193"/>
                    </a:cubicBezTo>
                    <a:cubicBezTo>
                      <a:pt x="11562" y="33193"/>
                      <a:pt x="11538" y="33204"/>
                      <a:pt x="11514" y="33204"/>
                    </a:cubicBezTo>
                    <a:cubicBezTo>
                      <a:pt x="11478" y="33121"/>
                      <a:pt x="11455" y="33026"/>
                      <a:pt x="11443" y="32942"/>
                    </a:cubicBezTo>
                    <a:cubicBezTo>
                      <a:pt x="11395" y="32502"/>
                      <a:pt x="11419" y="32073"/>
                      <a:pt x="11502" y="31657"/>
                    </a:cubicBezTo>
                    <a:cubicBezTo>
                      <a:pt x="11526" y="31573"/>
                      <a:pt x="11538" y="31502"/>
                      <a:pt x="11574" y="31430"/>
                    </a:cubicBezTo>
                    <a:cubicBezTo>
                      <a:pt x="11585" y="31418"/>
                      <a:pt x="11585" y="31407"/>
                      <a:pt x="11597" y="31395"/>
                    </a:cubicBezTo>
                    <a:cubicBezTo>
                      <a:pt x="11628" y="31372"/>
                      <a:pt x="11648" y="31364"/>
                      <a:pt x="11662" y="31364"/>
                    </a:cubicBezTo>
                    <a:close/>
                    <a:moveTo>
                      <a:pt x="1834" y="23120"/>
                    </a:moveTo>
                    <a:lnTo>
                      <a:pt x="1834" y="23120"/>
                    </a:lnTo>
                    <a:cubicBezTo>
                      <a:pt x="2418" y="23608"/>
                      <a:pt x="3418" y="24334"/>
                      <a:pt x="4239" y="24406"/>
                    </a:cubicBezTo>
                    <a:cubicBezTo>
                      <a:pt x="4620" y="24430"/>
                      <a:pt x="4989" y="24525"/>
                      <a:pt x="5347" y="24680"/>
                    </a:cubicBezTo>
                    <a:cubicBezTo>
                      <a:pt x="5359" y="24918"/>
                      <a:pt x="5406" y="25489"/>
                      <a:pt x="5478" y="26132"/>
                    </a:cubicBezTo>
                    <a:cubicBezTo>
                      <a:pt x="5537" y="26680"/>
                      <a:pt x="5632" y="27227"/>
                      <a:pt x="5763" y="27763"/>
                    </a:cubicBezTo>
                    <a:cubicBezTo>
                      <a:pt x="5882" y="28275"/>
                      <a:pt x="5978" y="28799"/>
                      <a:pt x="6037" y="29323"/>
                    </a:cubicBezTo>
                    <a:cubicBezTo>
                      <a:pt x="6132" y="30025"/>
                      <a:pt x="6216" y="30633"/>
                      <a:pt x="6394" y="30918"/>
                    </a:cubicBezTo>
                    <a:cubicBezTo>
                      <a:pt x="6432" y="30974"/>
                      <a:pt x="6485" y="30997"/>
                      <a:pt x="6536" y="30997"/>
                    </a:cubicBezTo>
                    <a:cubicBezTo>
                      <a:pt x="6662" y="30997"/>
                      <a:pt x="6785" y="30860"/>
                      <a:pt x="6692" y="30716"/>
                    </a:cubicBezTo>
                    <a:cubicBezTo>
                      <a:pt x="6549" y="30502"/>
                      <a:pt x="6466" y="29906"/>
                      <a:pt x="6382" y="29275"/>
                    </a:cubicBezTo>
                    <a:cubicBezTo>
                      <a:pt x="6323" y="28728"/>
                      <a:pt x="6228" y="28204"/>
                      <a:pt x="6097" y="27668"/>
                    </a:cubicBezTo>
                    <a:cubicBezTo>
                      <a:pt x="6013" y="27323"/>
                      <a:pt x="5954" y="26977"/>
                      <a:pt x="5906" y="26620"/>
                    </a:cubicBezTo>
                    <a:lnTo>
                      <a:pt x="5906" y="26620"/>
                    </a:lnTo>
                    <a:cubicBezTo>
                      <a:pt x="6132" y="27120"/>
                      <a:pt x="7121" y="29252"/>
                      <a:pt x="7835" y="29894"/>
                    </a:cubicBezTo>
                    <a:cubicBezTo>
                      <a:pt x="7633" y="30299"/>
                      <a:pt x="7716" y="30871"/>
                      <a:pt x="7752" y="31061"/>
                    </a:cubicBezTo>
                    <a:cubicBezTo>
                      <a:pt x="7799" y="31430"/>
                      <a:pt x="8097" y="31692"/>
                      <a:pt x="8276" y="31811"/>
                    </a:cubicBezTo>
                    <a:cubicBezTo>
                      <a:pt x="8347" y="32014"/>
                      <a:pt x="8466" y="32192"/>
                      <a:pt x="8609" y="32347"/>
                    </a:cubicBezTo>
                    <a:cubicBezTo>
                      <a:pt x="8633" y="32383"/>
                      <a:pt x="8668" y="32431"/>
                      <a:pt x="8704" y="32466"/>
                    </a:cubicBezTo>
                    <a:cubicBezTo>
                      <a:pt x="8847" y="32669"/>
                      <a:pt x="8990" y="32764"/>
                      <a:pt x="9133" y="32764"/>
                    </a:cubicBezTo>
                    <a:lnTo>
                      <a:pt x="9157" y="32764"/>
                    </a:lnTo>
                    <a:cubicBezTo>
                      <a:pt x="9264" y="32966"/>
                      <a:pt x="9454" y="33097"/>
                      <a:pt x="9680" y="33121"/>
                    </a:cubicBezTo>
                    <a:cubicBezTo>
                      <a:pt x="9716" y="33133"/>
                      <a:pt x="9764" y="33133"/>
                      <a:pt x="9811" y="33133"/>
                    </a:cubicBezTo>
                    <a:cubicBezTo>
                      <a:pt x="9895" y="33133"/>
                      <a:pt x="9978" y="33121"/>
                      <a:pt x="10061" y="33097"/>
                    </a:cubicBezTo>
                    <a:cubicBezTo>
                      <a:pt x="10169" y="33383"/>
                      <a:pt x="10347" y="33526"/>
                      <a:pt x="10597" y="33538"/>
                    </a:cubicBezTo>
                    <a:lnTo>
                      <a:pt x="10609" y="33538"/>
                    </a:lnTo>
                    <a:cubicBezTo>
                      <a:pt x="10823" y="33514"/>
                      <a:pt x="11014" y="33419"/>
                      <a:pt x="11169" y="33276"/>
                    </a:cubicBezTo>
                    <a:cubicBezTo>
                      <a:pt x="11204" y="33443"/>
                      <a:pt x="11359" y="33562"/>
                      <a:pt x="11526" y="33562"/>
                    </a:cubicBezTo>
                    <a:cubicBezTo>
                      <a:pt x="11645" y="33550"/>
                      <a:pt x="11764" y="33514"/>
                      <a:pt x="11859" y="33443"/>
                    </a:cubicBezTo>
                    <a:cubicBezTo>
                      <a:pt x="11955" y="33371"/>
                      <a:pt x="12050" y="33288"/>
                      <a:pt x="12121" y="33193"/>
                    </a:cubicBezTo>
                    <a:cubicBezTo>
                      <a:pt x="12205" y="33312"/>
                      <a:pt x="12312" y="33395"/>
                      <a:pt x="12455" y="33443"/>
                    </a:cubicBezTo>
                    <a:cubicBezTo>
                      <a:pt x="12502" y="33466"/>
                      <a:pt x="12550" y="33466"/>
                      <a:pt x="12598" y="33478"/>
                    </a:cubicBezTo>
                    <a:cubicBezTo>
                      <a:pt x="12669" y="33466"/>
                      <a:pt x="12740" y="33454"/>
                      <a:pt x="12800" y="33431"/>
                    </a:cubicBezTo>
                    <a:cubicBezTo>
                      <a:pt x="12979" y="33312"/>
                      <a:pt x="13109" y="33133"/>
                      <a:pt x="13169" y="32931"/>
                    </a:cubicBezTo>
                    <a:lnTo>
                      <a:pt x="13193" y="32931"/>
                    </a:lnTo>
                    <a:cubicBezTo>
                      <a:pt x="13312" y="33300"/>
                      <a:pt x="13490" y="33502"/>
                      <a:pt x="13705" y="33538"/>
                    </a:cubicBezTo>
                    <a:cubicBezTo>
                      <a:pt x="13729" y="33550"/>
                      <a:pt x="13752" y="33550"/>
                      <a:pt x="13776" y="33550"/>
                    </a:cubicBezTo>
                    <a:cubicBezTo>
                      <a:pt x="13860" y="33550"/>
                      <a:pt x="13931" y="33526"/>
                      <a:pt x="14002" y="33478"/>
                    </a:cubicBezTo>
                    <a:cubicBezTo>
                      <a:pt x="14145" y="33335"/>
                      <a:pt x="14241" y="33157"/>
                      <a:pt x="14252" y="32966"/>
                    </a:cubicBezTo>
                    <a:cubicBezTo>
                      <a:pt x="14288" y="33193"/>
                      <a:pt x="14443" y="33383"/>
                      <a:pt x="14657" y="33466"/>
                    </a:cubicBezTo>
                    <a:cubicBezTo>
                      <a:pt x="14705" y="33478"/>
                      <a:pt x="14753" y="33490"/>
                      <a:pt x="14800" y="33490"/>
                    </a:cubicBezTo>
                    <a:cubicBezTo>
                      <a:pt x="15098" y="33490"/>
                      <a:pt x="15288" y="33204"/>
                      <a:pt x="15348" y="33038"/>
                    </a:cubicBezTo>
                    <a:cubicBezTo>
                      <a:pt x="15348" y="33026"/>
                      <a:pt x="15348" y="33014"/>
                      <a:pt x="15348" y="33014"/>
                    </a:cubicBezTo>
                    <a:cubicBezTo>
                      <a:pt x="15431" y="33276"/>
                      <a:pt x="15657" y="33478"/>
                      <a:pt x="15943" y="33538"/>
                    </a:cubicBezTo>
                    <a:cubicBezTo>
                      <a:pt x="15967" y="33550"/>
                      <a:pt x="15991" y="33550"/>
                      <a:pt x="16015" y="33550"/>
                    </a:cubicBezTo>
                    <a:cubicBezTo>
                      <a:pt x="16086" y="33550"/>
                      <a:pt x="16169" y="33526"/>
                      <a:pt x="16229" y="33478"/>
                    </a:cubicBezTo>
                    <a:cubicBezTo>
                      <a:pt x="16324" y="33395"/>
                      <a:pt x="16384" y="33288"/>
                      <a:pt x="16419" y="33169"/>
                    </a:cubicBezTo>
                    <a:cubicBezTo>
                      <a:pt x="16562" y="33312"/>
                      <a:pt x="16741" y="33395"/>
                      <a:pt x="16931" y="33431"/>
                    </a:cubicBezTo>
                    <a:lnTo>
                      <a:pt x="16967" y="33431"/>
                    </a:lnTo>
                    <a:cubicBezTo>
                      <a:pt x="17098" y="33419"/>
                      <a:pt x="17193" y="33300"/>
                      <a:pt x="17265" y="33157"/>
                    </a:cubicBezTo>
                    <a:cubicBezTo>
                      <a:pt x="17491" y="33335"/>
                      <a:pt x="17801" y="33550"/>
                      <a:pt x="18003" y="33550"/>
                    </a:cubicBezTo>
                    <a:lnTo>
                      <a:pt x="18015" y="33550"/>
                    </a:lnTo>
                    <a:cubicBezTo>
                      <a:pt x="18265" y="33538"/>
                      <a:pt x="18384" y="33312"/>
                      <a:pt x="18455" y="33133"/>
                    </a:cubicBezTo>
                    <a:lnTo>
                      <a:pt x="18527" y="33133"/>
                    </a:lnTo>
                    <a:cubicBezTo>
                      <a:pt x="18548" y="33135"/>
                      <a:pt x="18569" y="33136"/>
                      <a:pt x="18591" y="33136"/>
                    </a:cubicBezTo>
                    <a:cubicBezTo>
                      <a:pt x="18692" y="33136"/>
                      <a:pt x="18796" y="33115"/>
                      <a:pt x="18884" y="33085"/>
                    </a:cubicBezTo>
                    <a:cubicBezTo>
                      <a:pt x="19051" y="33002"/>
                      <a:pt x="19194" y="32871"/>
                      <a:pt x="19277" y="32716"/>
                    </a:cubicBezTo>
                    <a:lnTo>
                      <a:pt x="19467" y="32716"/>
                    </a:lnTo>
                    <a:cubicBezTo>
                      <a:pt x="19646" y="32657"/>
                      <a:pt x="19801" y="32538"/>
                      <a:pt x="19884" y="32371"/>
                    </a:cubicBezTo>
                    <a:cubicBezTo>
                      <a:pt x="19956" y="32252"/>
                      <a:pt x="20003" y="32133"/>
                      <a:pt x="20051" y="32002"/>
                    </a:cubicBezTo>
                    <a:cubicBezTo>
                      <a:pt x="20218" y="31919"/>
                      <a:pt x="20610" y="31692"/>
                      <a:pt x="20706" y="31335"/>
                    </a:cubicBezTo>
                    <a:cubicBezTo>
                      <a:pt x="20801" y="31049"/>
                      <a:pt x="20813" y="30752"/>
                      <a:pt x="20741" y="30466"/>
                    </a:cubicBezTo>
                    <a:cubicBezTo>
                      <a:pt x="20753" y="30430"/>
                      <a:pt x="20765" y="30406"/>
                      <a:pt x="20777" y="30371"/>
                    </a:cubicBezTo>
                    <a:cubicBezTo>
                      <a:pt x="20777" y="30359"/>
                      <a:pt x="20789" y="30335"/>
                      <a:pt x="20789" y="30311"/>
                    </a:cubicBezTo>
                    <a:lnTo>
                      <a:pt x="20789" y="30299"/>
                    </a:lnTo>
                    <a:cubicBezTo>
                      <a:pt x="20837" y="30168"/>
                      <a:pt x="20837" y="30014"/>
                      <a:pt x="20777" y="29883"/>
                    </a:cubicBezTo>
                    <a:cubicBezTo>
                      <a:pt x="21575" y="28906"/>
                      <a:pt x="22468" y="27037"/>
                      <a:pt x="22670" y="26620"/>
                    </a:cubicBezTo>
                    <a:lnTo>
                      <a:pt x="22670" y="26620"/>
                    </a:lnTo>
                    <a:cubicBezTo>
                      <a:pt x="22408" y="28275"/>
                      <a:pt x="21992" y="30359"/>
                      <a:pt x="21420" y="31323"/>
                    </a:cubicBezTo>
                    <a:cubicBezTo>
                      <a:pt x="21372" y="31407"/>
                      <a:pt x="21396" y="31514"/>
                      <a:pt x="21480" y="31561"/>
                    </a:cubicBezTo>
                    <a:cubicBezTo>
                      <a:pt x="21503" y="31573"/>
                      <a:pt x="21539" y="31585"/>
                      <a:pt x="21575" y="31585"/>
                    </a:cubicBezTo>
                    <a:cubicBezTo>
                      <a:pt x="21634" y="31585"/>
                      <a:pt x="21682" y="31549"/>
                      <a:pt x="21718" y="31502"/>
                    </a:cubicBezTo>
                    <a:cubicBezTo>
                      <a:pt x="22349" y="30466"/>
                      <a:pt x="22789" y="28204"/>
                      <a:pt x="23039" y="26501"/>
                    </a:cubicBezTo>
                    <a:cubicBezTo>
                      <a:pt x="23182" y="25608"/>
                      <a:pt x="23266" y="24870"/>
                      <a:pt x="23289" y="24596"/>
                    </a:cubicBezTo>
                    <a:cubicBezTo>
                      <a:pt x="23551" y="24525"/>
                      <a:pt x="23849" y="24453"/>
                      <a:pt x="24206" y="24358"/>
                    </a:cubicBezTo>
                    <a:cubicBezTo>
                      <a:pt x="24932" y="24191"/>
                      <a:pt x="25623" y="23858"/>
                      <a:pt x="26194" y="23382"/>
                    </a:cubicBezTo>
                    <a:lnTo>
                      <a:pt x="26194" y="23382"/>
                    </a:lnTo>
                    <a:cubicBezTo>
                      <a:pt x="26111" y="24037"/>
                      <a:pt x="25980" y="24703"/>
                      <a:pt x="25790" y="25346"/>
                    </a:cubicBezTo>
                    <a:cubicBezTo>
                      <a:pt x="25565" y="26103"/>
                      <a:pt x="25188" y="27012"/>
                      <a:pt x="24612" y="27398"/>
                    </a:cubicBezTo>
                    <a:lnTo>
                      <a:pt x="24612" y="27398"/>
                    </a:lnTo>
                    <a:cubicBezTo>
                      <a:pt x="24719" y="26485"/>
                      <a:pt x="24861" y="25857"/>
                      <a:pt x="25028" y="25501"/>
                    </a:cubicBezTo>
                    <a:cubicBezTo>
                      <a:pt x="25063" y="25406"/>
                      <a:pt x="25028" y="25299"/>
                      <a:pt x="24944" y="25263"/>
                    </a:cubicBezTo>
                    <a:cubicBezTo>
                      <a:pt x="24919" y="25254"/>
                      <a:pt x="24894" y="25249"/>
                      <a:pt x="24869" y="25249"/>
                    </a:cubicBezTo>
                    <a:cubicBezTo>
                      <a:pt x="24798" y="25249"/>
                      <a:pt x="24733" y="25285"/>
                      <a:pt x="24706" y="25346"/>
                    </a:cubicBezTo>
                    <a:cubicBezTo>
                      <a:pt x="24504" y="25775"/>
                      <a:pt x="24349" y="26513"/>
                      <a:pt x="24230" y="27608"/>
                    </a:cubicBezTo>
                    <a:cubicBezTo>
                      <a:pt x="24182" y="27656"/>
                      <a:pt x="24170" y="27728"/>
                      <a:pt x="24194" y="27787"/>
                    </a:cubicBezTo>
                    <a:cubicBezTo>
                      <a:pt x="24194" y="27787"/>
                      <a:pt x="24206" y="27799"/>
                      <a:pt x="24206" y="27799"/>
                    </a:cubicBezTo>
                    <a:cubicBezTo>
                      <a:pt x="24099" y="28775"/>
                      <a:pt x="24039" y="29859"/>
                      <a:pt x="23992" y="30740"/>
                    </a:cubicBezTo>
                    <a:cubicBezTo>
                      <a:pt x="23968" y="31168"/>
                      <a:pt x="23944" y="31573"/>
                      <a:pt x="23908" y="31907"/>
                    </a:cubicBezTo>
                    <a:cubicBezTo>
                      <a:pt x="23813" y="33169"/>
                      <a:pt x="23599" y="33514"/>
                      <a:pt x="23158" y="34205"/>
                    </a:cubicBezTo>
                    <a:cubicBezTo>
                      <a:pt x="23015" y="34431"/>
                      <a:pt x="22861" y="34681"/>
                      <a:pt x="22682" y="35002"/>
                    </a:cubicBezTo>
                    <a:cubicBezTo>
                      <a:pt x="21932" y="36312"/>
                      <a:pt x="18432" y="39229"/>
                      <a:pt x="17455" y="39503"/>
                    </a:cubicBezTo>
                    <a:cubicBezTo>
                      <a:pt x="16803" y="39685"/>
                      <a:pt x="15484" y="39901"/>
                      <a:pt x="14041" y="39901"/>
                    </a:cubicBezTo>
                    <a:cubicBezTo>
                      <a:pt x="13036" y="39901"/>
                      <a:pt x="11969" y="39796"/>
                      <a:pt x="11026" y="39503"/>
                    </a:cubicBezTo>
                    <a:cubicBezTo>
                      <a:pt x="8716" y="38788"/>
                      <a:pt x="5335" y="34085"/>
                      <a:pt x="4894" y="33312"/>
                    </a:cubicBezTo>
                    <a:cubicBezTo>
                      <a:pt x="4632" y="32871"/>
                      <a:pt x="4537" y="30859"/>
                      <a:pt x="4477" y="29525"/>
                    </a:cubicBezTo>
                    <a:cubicBezTo>
                      <a:pt x="4442" y="28978"/>
                      <a:pt x="4418" y="28501"/>
                      <a:pt x="4394" y="28251"/>
                    </a:cubicBezTo>
                    <a:cubicBezTo>
                      <a:pt x="4370" y="28037"/>
                      <a:pt x="4335" y="27775"/>
                      <a:pt x="4275" y="27478"/>
                    </a:cubicBezTo>
                    <a:cubicBezTo>
                      <a:pt x="4287" y="27418"/>
                      <a:pt x="4275" y="27358"/>
                      <a:pt x="4239" y="27311"/>
                    </a:cubicBezTo>
                    <a:cubicBezTo>
                      <a:pt x="4085" y="26573"/>
                      <a:pt x="3870" y="25823"/>
                      <a:pt x="3870" y="25823"/>
                    </a:cubicBezTo>
                    <a:cubicBezTo>
                      <a:pt x="3846" y="25732"/>
                      <a:pt x="3777" y="25693"/>
                      <a:pt x="3707" y="25693"/>
                    </a:cubicBezTo>
                    <a:cubicBezTo>
                      <a:pt x="3601" y="25693"/>
                      <a:pt x="3494" y="25782"/>
                      <a:pt x="3537" y="25918"/>
                    </a:cubicBezTo>
                    <a:cubicBezTo>
                      <a:pt x="3537" y="25918"/>
                      <a:pt x="3644" y="26335"/>
                      <a:pt x="3763" y="26835"/>
                    </a:cubicBezTo>
                    <a:cubicBezTo>
                      <a:pt x="3061" y="26084"/>
                      <a:pt x="2346" y="25192"/>
                      <a:pt x="2239" y="24632"/>
                    </a:cubicBezTo>
                    <a:cubicBezTo>
                      <a:pt x="2132" y="24120"/>
                      <a:pt x="2001" y="23608"/>
                      <a:pt x="1834" y="23120"/>
                    </a:cubicBezTo>
                    <a:close/>
                    <a:moveTo>
                      <a:pt x="14790" y="1"/>
                    </a:moveTo>
                    <a:cubicBezTo>
                      <a:pt x="14602" y="1"/>
                      <a:pt x="14411" y="4"/>
                      <a:pt x="14217" y="10"/>
                    </a:cubicBezTo>
                    <a:cubicBezTo>
                      <a:pt x="4858" y="308"/>
                      <a:pt x="382" y="6927"/>
                      <a:pt x="191" y="11523"/>
                    </a:cubicBezTo>
                    <a:cubicBezTo>
                      <a:pt x="1" y="16024"/>
                      <a:pt x="691" y="20215"/>
                      <a:pt x="965" y="21453"/>
                    </a:cubicBezTo>
                    <a:cubicBezTo>
                      <a:pt x="1048" y="21786"/>
                      <a:pt x="1144" y="22155"/>
                      <a:pt x="1287" y="22608"/>
                    </a:cubicBezTo>
                    <a:lnTo>
                      <a:pt x="1418" y="23013"/>
                    </a:lnTo>
                    <a:cubicBezTo>
                      <a:pt x="1608" y="23560"/>
                      <a:pt x="1763" y="24120"/>
                      <a:pt x="1882" y="24703"/>
                    </a:cubicBezTo>
                    <a:cubicBezTo>
                      <a:pt x="2060" y="25620"/>
                      <a:pt x="3430" y="27025"/>
                      <a:pt x="3906" y="27489"/>
                    </a:cubicBezTo>
                    <a:cubicBezTo>
                      <a:pt x="3965" y="27799"/>
                      <a:pt x="4013" y="28073"/>
                      <a:pt x="4037" y="28287"/>
                    </a:cubicBezTo>
                    <a:cubicBezTo>
                      <a:pt x="4061" y="28537"/>
                      <a:pt x="4085" y="29002"/>
                      <a:pt x="4108" y="29537"/>
                    </a:cubicBezTo>
                    <a:cubicBezTo>
                      <a:pt x="4204" y="31418"/>
                      <a:pt x="4299" y="33014"/>
                      <a:pt x="4573" y="33490"/>
                    </a:cubicBezTo>
                    <a:cubicBezTo>
                      <a:pt x="4870" y="34014"/>
                      <a:pt x="8383" y="39062"/>
                      <a:pt x="10907" y="39848"/>
                    </a:cubicBezTo>
                    <a:cubicBezTo>
                      <a:pt x="11846" y="40113"/>
                      <a:pt x="12827" y="40255"/>
                      <a:pt x="13800" y="40255"/>
                    </a:cubicBezTo>
                    <a:cubicBezTo>
                      <a:pt x="13876" y="40255"/>
                      <a:pt x="13951" y="40255"/>
                      <a:pt x="14026" y="40253"/>
                    </a:cubicBezTo>
                    <a:cubicBezTo>
                      <a:pt x="14072" y="40253"/>
                      <a:pt x="14117" y="40254"/>
                      <a:pt x="14163" y="40254"/>
                    </a:cubicBezTo>
                    <a:cubicBezTo>
                      <a:pt x="15296" y="40254"/>
                      <a:pt x="16428" y="40111"/>
                      <a:pt x="17539" y="39848"/>
                    </a:cubicBezTo>
                    <a:cubicBezTo>
                      <a:pt x="18622" y="39550"/>
                      <a:pt x="22158" y="36610"/>
                      <a:pt x="22980" y="35181"/>
                    </a:cubicBezTo>
                    <a:cubicBezTo>
                      <a:pt x="23158" y="34859"/>
                      <a:pt x="23313" y="34621"/>
                      <a:pt x="23444" y="34407"/>
                    </a:cubicBezTo>
                    <a:cubicBezTo>
                      <a:pt x="23908" y="33693"/>
                      <a:pt x="24158" y="33288"/>
                      <a:pt x="24266" y="31942"/>
                    </a:cubicBezTo>
                    <a:cubicBezTo>
                      <a:pt x="24289" y="31609"/>
                      <a:pt x="24313" y="31192"/>
                      <a:pt x="24337" y="30764"/>
                    </a:cubicBezTo>
                    <a:cubicBezTo>
                      <a:pt x="24385" y="29883"/>
                      <a:pt x="24456" y="28799"/>
                      <a:pt x="24551" y="27835"/>
                    </a:cubicBezTo>
                    <a:cubicBezTo>
                      <a:pt x="26123" y="27180"/>
                      <a:pt x="26575" y="23525"/>
                      <a:pt x="26575" y="23120"/>
                    </a:cubicBezTo>
                    <a:cubicBezTo>
                      <a:pt x="26575" y="23048"/>
                      <a:pt x="26599" y="22965"/>
                      <a:pt x="26623" y="22894"/>
                    </a:cubicBezTo>
                    <a:cubicBezTo>
                      <a:pt x="26671" y="22751"/>
                      <a:pt x="26742" y="22536"/>
                      <a:pt x="26825" y="22298"/>
                    </a:cubicBezTo>
                    <a:cubicBezTo>
                      <a:pt x="27171" y="21370"/>
                      <a:pt x="27671" y="19977"/>
                      <a:pt x="27778" y="18453"/>
                    </a:cubicBezTo>
                    <a:cubicBezTo>
                      <a:pt x="27921" y="16226"/>
                      <a:pt x="27790" y="9868"/>
                      <a:pt x="27135" y="8213"/>
                    </a:cubicBezTo>
                    <a:cubicBezTo>
                      <a:pt x="26157" y="5723"/>
                      <a:pt x="22995" y="1"/>
                      <a:pt x="1479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7" name="Google Shape;2527;p46"/>
              <p:cNvSpPr/>
              <p:nvPr/>
            </p:nvSpPr>
            <p:spPr>
              <a:xfrm>
                <a:off x="4534412" y="1135892"/>
                <a:ext cx="80253" cy="104996"/>
              </a:xfrm>
              <a:custGeom>
                <a:avLst/>
                <a:gdLst/>
                <a:ahLst/>
                <a:cxnLst/>
                <a:rect l="l" t="t" r="r" b="b"/>
                <a:pathLst>
                  <a:path w="6526" h="8538" extrusionOk="0">
                    <a:moveTo>
                      <a:pt x="3322" y="1"/>
                    </a:moveTo>
                    <a:cubicBezTo>
                      <a:pt x="2370" y="1"/>
                      <a:pt x="1834" y="1025"/>
                      <a:pt x="1477" y="1715"/>
                    </a:cubicBezTo>
                    <a:lnTo>
                      <a:pt x="1441" y="1787"/>
                    </a:lnTo>
                    <a:cubicBezTo>
                      <a:pt x="1132" y="2382"/>
                      <a:pt x="1" y="5656"/>
                      <a:pt x="239" y="6823"/>
                    </a:cubicBezTo>
                    <a:cubicBezTo>
                      <a:pt x="453" y="7871"/>
                      <a:pt x="965" y="8383"/>
                      <a:pt x="1858" y="8442"/>
                    </a:cubicBezTo>
                    <a:cubicBezTo>
                      <a:pt x="1896" y="8445"/>
                      <a:pt x="1933" y="8446"/>
                      <a:pt x="1970" y="8446"/>
                    </a:cubicBezTo>
                    <a:cubicBezTo>
                      <a:pt x="2263" y="8446"/>
                      <a:pt x="2546" y="8364"/>
                      <a:pt x="2811" y="8216"/>
                    </a:cubicBezTo>
                    <a:cubicBezTo>
                      <a:pt x="2925" y="8143"/>
                      <a:pt x="3049" y="8107"/>
                      <a:pt x="3182" y="8107"/>
                    </a:cubicBezTo>
                    <a:cubicBezTo>
                      <a:pt x="3201" y="8107"/>
                      <a:pt x="3220" y="8108"/>
                      <a:pt x="3239" y="8109"/>
                    </a:cubicBezTo>
                    <a:cubicBezTo>
                      <a:pt x="3394" y="8145"/>
                      <a:pt x="3549" y="8192"/>
                      <a:pt x="3703" y="8252"/>
                    </a:cubicBezTo>
                    <a:cubicBezTo>
                      <a:pt x="4049" y="8407"/>
                      <a:pt x="4418" y="8502"/>
                      <a:pt x="4799" y="8538"/>
                    </a:cubicBezTo>
                    <a:cubicBezTo>
                      <a:pt x="4966" y="8538"/>
                      <a:pt x="5120" y="8502"/>
                      <a:pt x="5275" y="8431"/>
                    </a:cubicBezTo>
                    <a:cubicBezTo>
                      <a:pt x="5906" y="8133"/>
                      <a:pt x="6525" y="7264"/>
                      <a:pt x="6382" y="6061"/>
                    </a:cubicBezTo>
                    <a:cubicBezTo>
                      <a:pt x="6192" y="4906"/>
                      <a:pt x="5882" y="3775"/>
                      <a:pt x="5478" y="2680"/>
                    </a:cubicBezTo>
                    <a:cubicBezTo>
                      <a:pt x="4811" y="918"/>
                      <a:pt x="4096" y="1"/>
                      <a:pt x="334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8" name="Google Shape;2528;p46"/>
              <p:cNvSpPr/>
              <p:nvPr/>
            </p:nvSpPr>
            <p:spPr>
              <a:xfrm>
                <a:off x="4440853" y="1091363"/>
                <a:ext cx="103963" cy="99782"/>
              </a:xfrm>
              <a:custGeom>
                <a:avLst/>
                <a:gdLst/>
                <a:ahLst/>
                <a:cxnLst/>
                <a:rect l="l" t="t" r="r" b="b"/>
                <a:pathLst>
                  <a:path w="8454" h="8114" extrusionOk="0">
                    <a:moveTo>
                      <a:pt x="5415" y="0"/>
                    </a:moveTo>
                    <a:cubicBezTo>
                      <a:pt x="4540" y="0"/>
                      <a:pt x="1173" y="739"/>
                      <a:pt x="584" y="1848"/>
                    </a:cubicBezTo>
                    <a:cubicBezTo>
                      <a:pt x="203" y="2550"/>
                      <a:pt x="1" y="3336"/>
                      <a:pt x="1" y="4134"/>
                    </a:cubicBezTo>
                    <a:cubicBezTo>
                      <a:pt x="1" y="4741"/>
                      <a:pt x="346" y="7801"/>
                      <a:pt x="1275" y="8051"/>
                    </a:cubicBezTo>
                    <a:cubicBezTo>
                      <a:pt x="1432" y="8091"/>
                      <a:pt x="1598" y="8114"/>
                      <a:pt x="1766" y="8114"/>
                    </a:cubicBezTo>
                    <a:cubicBezTo>
                      <a:pt x="1800" y="8114"/>
                      <a:pt x="1835" y="8113"/>
                      <a:pt x="1870" y="8111"/>
                    </a:cubicBezTo>
                    <a:cubicBezTo>
                      <a:pt x="2537" y="8087"/>
                      <a:pt x="3191" y="8039"/>
                      <a:pt x="3846" y="7944"/>
                    </a:cubicBezTo>
                    <a:cubicBezTo>
                      <a:pt x="4334" y="7884"/>
                      <a:pt x="4787" y="7825"/>
                      <a:pt x="5025" y="7825"/>
                    </a:cubicBezTo>
                    <a:cubicBezTo>
                      <a:pt x="5442" y="7825"/>
                      <a:pt x="6120" y="7611"/>
                      <a:pt x="6716" y="7277"/>
                    </a:cubicBezTo>
                    <a:cubicBezTo>
                      <a:pt x="7156" y="7039"/>
                      <a:pt x="7918" y="6539"/>
                      <a:pt x="8168" y="5837"/>
                    </a:cubicBezTo>
                    <a:cubicBezTo>
                      <a:pt x="8454" y="5003"/>
                      <a:pt x="8311" y="3765"/>
                      <a:pt x="7728" y="2158"/>
                    </a:cubicBezTo>
                    <a:cubicBezTo>
                      <a:pt x="7382" y="1205"/>
                      <a:pt x="6335" y="62"/>
                      <a:pt x="5489" y="2"/>
                    </a:cubicBezTo>
                    <a:cubicBezTo>
                      <a:pt x="5467" y="1"/>
                      <a:pt x="5442" y="0"/>
                      <a:pt x="541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9" name="Google Shape;2529;p46"/>
              <p:cNvSpPr/>
              <p:nvPr/>
            </p:nvSpPr>
            <p:spPr>
              <a:xfrm>
                <a:off x="4604397" y="1093073"/>
                <a:ext cx="107628" cy="98183"/>
              </a:xfrm>
              <a:custGeom>
                <a:avLst/>
                <a:gdLst/>
                <a:ahLst/>
                <a:cxnLst/>
                <a:rect l="l" t="t" r="r" b="b"/>
                <a:pathLst>
                  <a:path w="8752" h="7984" extrusionOk="0">
                    <a:moveTo>
                      <a:pt x="3543" y="0"/>
                    </a:moveTo>
                    <a:cubicBezTo>
                      <a:pt x="3175" y="0"/>
                      <a:pt x="2792" y="36"/>
                      <a:pt x="2394" y="114"/>
                    </a:cubicBezTo>
                    <a:cubicBezTo>
                      <a:pt x="1180" y="352"/>
                      <a:pt x="1" y="2792"/>
                      <a:pt x="144" y="4209"/>
                    </a:cubicBezTo>
                    <a:cubicBezTo>
                      <a:pt x="298" y="5602"/>
                      <a:pt x="1346" y="7233"/>
                      <a:pt x="3406" y="7757"/>
                    </a:cubicBezTo>
                    <a:cubicBezTo>
                      <a:pt x="3966" y="7900"/>
                      <a:pt x="4549" y="7984"/>
                      <a:pt x="5132" y="7984"/>
                    </a:cubicBezTo>
                    <a:cubicBezTo>
                      <a:pt x="6228" y="7984"/>
                      <a:pt x="7085" y="7662"/>
                      <a:pt x="7478" y="7043"/>
                    </a:cubicBezTo>
                    <a:cubicBezTo>
                      <a:pt x="7978" y="6257"/>
                      <a:pt x="8752" y="4305"/>
                      <a:pt x="8514" y="3209"/>
                    </a:cubicBezTo>
                    <a:cubicBezTo>
                      <a:pt x="8282" y="2113"/>
                      <a:pt x="6380" y="0"/>
                      <a:pt x="354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0" name="Google Shape;2530;p46"/>
              <p:cNvSpPr/>
              <p:nvPr/>
            </p:nvSpPr>
            <p:spPr>
              <a:xfrm>
                <a:off x="4703527" y="1074196"/>
                <a:ext cx="27534" cy="127599"/>
              </a:xfrm>
              <a:custGeom>
                <a:avLst/>
                <a:gdLst/>
                <a:ahLst/>
                <a:cxnLst/>
                <a:rect l="l" t="t" r="r" b="b"/>
                <a:pathLst>
                  <a:path w="2239" h="10376" extrusionOk="0">
                    <a:moveTo>
                      <a:pt x="470" y="0"/>
                    </a:moveTo>
                    <a:cubicBezTo>
                      <a:pt x="390" y="0"/>
                      <a:pt x="318" y="55"/>
                      <a:pt x="298" y="136"/>
                    </a:cubicBezTo>
                    <a:cubicBezTo>
                      <a:pt x="286" y="184"/>
                      <a:pt x="0" y="1494"/>
                      <a:pt x="322" y="2113"/>
                    </a:cubicBezTo>
                    <a:cubicBezTo>
                      <a:pt x="691" y="2863"/>
                      <a:pt x="1358" y="4423"/>
                      <a:pt x="1465" y="5542"/>
                    </a:cubicBezTo>
                    <a:cubicBezTo>
                      <a:pt x="1477" y="6042"/>
                      <a:pt x="1453" y="6530"/>
                      <a:pt x="1381" y="7018"/>
                    </a:cubicBezTo>
                    <a:cubicBezTo>
                      <a:pt x="1227" y="8316"/>
                      <a:pt x="1072" y="9780"/>
                      <a:pt x="1905" y="10352"/>
                    </a:cubicBezTo>
                    <a:cubicBezTo>
                      <a:pt x="1929" y="10364"/>
                      <a:pt x="1965" y="10376"/>
                      <a:pt x="2001" y="10376"/>
                    </a:cubicBezTo>
                    <a:cubicBezTo>
                      <a:pt x="2179" y="10376"/>
                      <a:pt x="2239" y="10161"/>
                      <a:pt x="2096" y="10054"/>
                    </a:cubicBezTo>
                    <a:cubicBezTo>
                      <a:pt x="1441" y="9614"/>
                      <a:pt x="1596" y="8256"/>
                      <a:pt x="1727" y="7066"/>
                    </a:cubicBezTo>
                    <a:cubicBezTo>
                      <a:pt x="1810" y="6554"/>
                      <a:pt x="1834" y="6030"/>
                      <a:pt x="1810" y="5506"/>
                    </a:cubicBezTo>
                    <a:cubicBezTo>
                      <a:pt x="1667" y="4077"/>
                      <a:pt x="739" y="2172"/>
                      <a:pt x="631" y="1958"/>
                    </a:cubicBezTo>
                    <a:cubicBezTo>
                      <a:pt x="417" y="1529"/>
                      <a:pt x="572" y="553"/>
                      <a:pt x="643" y="208"/>
                    </a:cubicBezTo>
                    <a:cubicBezTo>
                      <a:pt x="667" y="113"/>
                      <a:pt x="608" y="17"/>
                      <a:pt x="512" y="5"/>
                    </a:cubicBezTo>
                    <a:cubicBezTo>
                      <a:pt x="498" y="2"/>
                      <a:pt x="484" y="0"/>
                      <a:pt x="47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1" name="Google Shape;2531;p46"/>
              <p:cNvSpPr/>
              <p:nvPr/>
            </p:nvSpPr>
            <p:spPr>
              <a:xfrm>
                <a:off x="4417278" y="1078045"/>
                <a:ext cx="19774" cy="116875"/>
              </a:xfrm>
              <a:custGeom>
                <a:avLst/>
                <a:gdLst/>
                <a:ahLst/>
                <a:cxnLst/>
                <a:rect l="l" t="t" r="r" b="b"/>
                <a:pathLst>
                  <a:path w="1608" h="9504" extrusionOk="0">
                    <a:moveTo>
                      <a:pt x="1164" y="1"/>
                    </a:moveTo>
                    <a:cubicBezTo>
                      <a:pt x="1158" y="1"/>
                      <a:pt x="1151" y="1"/>
                      <a:pt x="1144" y="2"/>
                    </a:cubicBezTo>
                    <a:cubicBezTo>
                      <a:pt x="1048" y="14"/>
                      <a:pt x="977" y="97"/>
                      <a:pt x="1001" y="204"/>
                    </a:cubicBezTo>
                    <a:cubicBezTo>
                      <a:pt x="1001" y="216"/>
                      <a:pt x="1251" y="2205"/>
                      <a:pt x="1001" y="3026"/>
                    </a:cubicBezTo>
                    <a:cubicBezTo>
                      <a:pt x="929" y="3229"/>
                      <a:pt x="846" y="3479"/>
                      <a:pt x="751" y="3729"/>
                    </a:cubicBezTo>
                    <a:cubicBezTo>
                      <a:pt x="417" y="4598"/>
                      <a:pt x="1" y="5681"/>
                      <a:pt x="144" y="6693"/>
                    </a:cubicBezTo>
                    <a:cubicBezTo>
                      <a:pt x="191" y="7074"/>
                      <a:pt x="274" y="7455"/>
                      <a:pt x="370" y="7824"/>
                    </a:cubicBezTo>
                    <a:cubicBezTo>
                      <a:pt x="513" y="8360"/>
                      <a:pt x="608" y="8753"/>
                      <a:pt x="465" y="9289"/>
                    </a:cubicBezTo>
                    <a:cubicBezTo>
                      <a:pt x="429" y="9384"/>
                      <a:pt x="489" y="9479"/>
                      <a:pt x="584" y="9503"/>
                    </a:cubicBezTo>
                    <a:lnTo>
                      <a:pt x="632" y="9503"/>
                    </a:lnTo>
                    <a:cubicBezTo>
                      <a:pt x="715" y="9503"/>
                      <a:pt x="786" y="9444"/>
                      <a:pt x="798" y="9372"/>
                    </a:cubicBezTo>
                    <a:cubicBezTo>
                      <a:pt x="965" y="8753"/>
                      <a:pt x="858" y="8301"/>
                      <a:pt x="715" y="7729"/>
                    </a:cubicBezTo>
                    <a:cubicBezTo>
                      <a:pt x="620" y="7372"/>
                      <a:pt x="548" y="7003"/>
                      <a:pt x="489" y="6634"/>
                    </a:cubicBezTo>
                    <a:cubicBezTo>
                      <a:pt x="370" y="5717"/>
                      <a:pt x="763" y="4681"/>
                      <a:pt x="1072" y="3848"/>
                    </a:cubicBezTo>
                    <a:cubicBezTo>
                      <a:pt x="1179" y="3586"/>
                      <a:pt x="1275" y="3336"/>
                      <a:pt x="1334" y="3121"/>
                    </a:cubicBezTo>
                    <a:cubicBezTo>
                      <a:pt x="1608" y="2228"/>
                      <a:pt x="1358" y="228"/>
                      <a:pt x="1334" y="145"/>
                    </a:cubicBezTo>
                    <a:cubicBezTo>
                      <a:pt x="1323" y="68"/>
                      <a:pt x="1251" y="1"/>
                      <a:pt x="1164"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2" name="Google Shape;2532;p46"/>
              <p:cNvSpPr/>
              <p:nvPr/>
            </p:nvSpPr>
            <p:spPr>
              <a:xfrm>
                <a:off x="4704548" y="826807"/>
                <a:ext cx="54183" cy="87570"/>
              </a:xfrm>
              <a:custGeom>
                <a:avLst/>
                <a:gdLst/>
                <a:ahLst/>
                <a:cxnLst/>
                <a:rect l="l" t="t" r="r" b="b"/>
                <a:pathLst>
                  <a:path w="4406" h="7121" extrusionOk="0">
                    <a:moveTo>
                      <a:pt x="4406" y="1"/>
                    </a:moveTo>
                    <a:lnTo>
                      <a:pt x="4406" y="1"/>
                    </a:lnTo>
                    <a:cubicBezTo>
                      <a:pt x="3025" y="1894"/>
                      <a:pt x="1620" y="3775"/>
                      <a:pt x="370" y="5764"/>
                    </a:cubicBezTo>
                    <a:cubicBezTo>
                      <a:pt x="239" y="5966"/>
                      <a:pt x="120" y="6168"/>
                      <a:pt x="1" y="6383"/>
                    </a:cubicBezTo>
                    <a:cubicBezTo>
                      <a:pt x="501" y="6609"/>
                      <a:pt x="1001" y="6859"/>
                      <a:pt x="1489" y="7121"/>
                    </a:cubicBezTo>
                    <a:cubicBezTo>
                      <a:pt x="1894" y="6252"/>
                      <a:pt x="2275" y="5359"/>
                      <a:pt x="2644" y="4466"/>
                    </a:cubicBezTo>
                    <a:cubicBezTo>
                      <a:pt x="3263" y="2989"/>
                      <a:pt x="3835" y="1489"/>
                      <a:pt x="440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3" name="Google Shape;2533;p46"/>
              <p:cNvSpPr/>
              <p:nvPr/>
            </p:nvSpPr>
            <p:spPr>
              <a:xfrm>
                <a:off x="4653895" y="668538"/>
                <a:ext cx="87128" cy="225930"/>
              </a:xfrm>
              <a:custGeom>
                <a:avLst/>
                <a:gdLst/>
                <a:ahLst/>
                <a:cxnLst/>
                <a:rect l="l" t="t" r="r" b="b"/>
                <a:pathLst>
                  <a:path w="7085" h="18372" extrusionOk="0">
                    <a:moveTo>
                      <a:pt x="7084" y="0"/>
                    </a:moveTo>
                    <a:lnTo>
                      <a:pt x="7084" y="0"/>
                    </a:lnTo>
                    <a:cubicBezTo>
                      <a:pt x="6656" y="810"/>
                      <a:pt x="6227" y="1620"/>
                      <a:pt x="5834" y="2441"/>
                    </a:cubicBezTo>
                    <a:cubicBezTo>
                      <a:pt x="5417" y="3310"/>
                      <a:pt x="5036" y="4191"/>
                      <a:pt x="4679" y="5084"/>
                    </a:cubicBezTo>
                    <a:cubicBezTo>
                      <a:pt x="3965" y="6823"/>
                      <a:pt x="3322" y="8597"/>
                      <a:pt x="2679" y="10359"/>
                    </a:cubicBezTo>
                    <a:cubicBezTo>
                      <a:pt x="2036" y="12097"/>
                      <a:pt x="1346" y="13812"/>
                      <a:pt x="738" y="15562"/>
                    </a:cubicBezTo>
                    <a:cubicBezTo>
                      <a:pt x="488" y="16300"/>
                      <a:pt x="238" y="17038"/>
                      <a:pt x="0" y="17776"/>
                    </a:cubicBezTo>
                    <a:cubicBezTo>
                      <a:pt x="655" y="17943"/>
                      <a:pt x="1298" y="18145"/>
                      <a:pt x="1929" y="18372"/>
                    </a:cubicBezTo>
                    <a:cubicBezTo>
                      <a:pt x="2274" y="17622"/>
                      <a:pt x="2620" y="16883"/>
                      <a:pt x="2953" y="16133"/>
                    </a:cubicBezTo>
                    <a:cubicBezTo>
                      <a:pt x="3751" y="14371"/>
                      <a:pt x="4417" y="12549"/>
                      <a:pt x="4965" y="10692"/>
                    </a:cubicBezTo>
                    <a:cubicBezTo>
                      <a:pt x="5453" y="8882"/>
                      <a:pt x="5858" y="7049"/>
                      <a:pt x="6168" y="5203"/>
                    </a:cubicBezTo>
                    <a:cubicBezTo>
                      <a:pt x="6310" y="4334"/>
                      <a:pt x="6465" y="3465"/>
                      <a:pt x="6608" y="2596"/>
                    </a:cubicBezTo>
                    <a:cubicBezTo>
                      <a:pt x="6763" y="1727"/>
                      <a:pt x="6906" y="869"/>
                      <a:pt x="708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4" name="Google Shape;2534;p46"/>
              <p:cNvSpPr/>
              <p:nvPr/>
            </p:nvSpPr>
            <p:spPr>
              <a:xfrm>
                <a:off x="4597080" y="799433"/>
                <a:ext cx="27682" cy="80684"/>
              </a:xfrm>
              <a:custGeom>
                <a:avLst/>
                <a:gdLst/>
                <a:ahLst/>
                <a:cxnLst/>
                <a:rect l="l" t="t" r="r" b="b"/>
                <a:pathLst>
                  <a:path w="2251" h="6561" extrusionOk="0">
                    <a:moveTo>
                      <a:pt x="2251" y="0"/>
                    </a:moveTo>
                    <a:lnTo>
                      <a:pt x="2251" y="0"/>
                    </a:lnTo>
                    <a:cubicBezTo>
                      <a:pt x="1453" y="2108"/>
                      <a:pt x="632" y="4191"/>
                      <a:pt x="1" y="6346"/>
                    </a:cubicBezTo>
                    <a:cubicBezTo>
                      <a:pt x="632" y="6394"/>
                      <a:pt x="1263" y="6466"/>
                      <a:pt x="1894" y="6561"/>
                    </a:cubicBezTo>
                    <a:cubicBezTo>
                      <a:pt x="1953" y="5882"/>
                      <a:pt x="2001" y="5203"/>
                      <a:pt x="2036" y="4525"/>
                    </a:cubicBezTo>
                    <a:cubicBezTo>
                      <a:pt x="2132" y="3025"/>
                      <a:pt x="2179" y="1513"/>
                      <a:pt x="2251"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5" name="Google Shape;2535;p46"/>
              <p:cNvSpPr/>
              <p:nvPr/>
            </p:nvSpPr>
            <p:spPr>
              <a:xfrm>
                <a:off x="4175399" y="1216134"/>
                <a:ext cx="2792" cy="455"/>
              </a:xfrm>
              <a:custGeom>
                <a:avLst/>
                <a:gdLst/>
                <a:ahLst/>
                <a:cxnLst/>
                <a:rect l="l" t="t" r="r" b="b"/>
                <a:pathLst>
                  <a:path w="227" h="37" extrusionOk="0">
                    <a:moveTo>
                      <a:pt x="1" y="1"/>
                    </a:moveTo>
                    <a:lnTo>
                      <a:pt x="227" y="36"/>
                    </a:lnTo>
                    <a:lnTo>
                      <a:pt x="84" y="12"/>
                    </a:ln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6" name="Google Shape;2536;p46"/>
              <p:cNvSpPr/>
              <p:nvPr/>
            </p:nvSpPr>
            <p:spPr>
              <a:xfrm>
                <a:off x="4346420" y="857994"/>
                <a:ext cx="60036" cy="81139"/>
              </a:xfrm>
              <a:custGeom>
                <a:avLst/>
                <a:gdLst/>
                <a:ahLst/>
                <a:cxnLst/>
                <a:rect l="l" t="t" r="r" b="b"/>
                <a:pathLst>
                  <a:path w="4882" h="6598" extrusionOk="0">
                    <a:moveTo>
                      <a:pt x="0" y="1"/>
                    </a:moveTo>
                    <a:lnTo>
                      <a:pt x="0" y="1"/>
                    </a:lnTo>
                    <a:cubicBezTo>
                      <a:pt x="857" y="2037"/>
                      <a:pt x="1643" y="4097"/>
                      <a:pt x="2643" y="6073"/>
                    </a:cubicBezTo>
                    <a:cubicBezTo>
                      <a:pt x="2738" y="6252"/>
                      <a:pt x="2834" y="6430"/>
                      <a:pt x="2929" y="6597"/>
                    </a:cubicBezTo>
                    <a:cubicBezTo>
                      <a:pt x="3560" y="6133"/>
                      <a:pt x="4215" y="5692"/>
                      <a:pt x="4882" y="5287"/>
                    </a:cubicBezTo>
                    <a:cubicBezTo>
                      <a:pt x="4584" y="4871"/>
                      <a:pt x="4274" y="4466"/>
                      <a:pt x="3953" y="4061"/>
                    </a:cubicBezTo>
                    <a:cubicBezTo>
                      <a:pt x="2750" y="2597"/>
                      <a:pt x="1429" y="1239"/>
                      <a:pt x="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7" name="Google Shape;2537;p46"/>
              <p:cNvSpPr/>
              <p:nvPr/>
            </p:nvSpPr>
            <p:spPr>
              <a:xfrm>
                <a:off x="4760194" y="757560"/>
                <a:ext cx="159314" cy="198260"/>
              </a:xfrm>
              <a:custGeom>
                <a:avLst/>
                <a:gdLst/>
                <a:ahLst/>
                <a:cxnLst/>
                <a:rect l="l" t="t" r="r" b="b"/>
                <a:pathLst>
                  <a:path w="12955" h="16122" extrusionOk="0">
                    <a:moveTo>
                      <a:pt x="12954" y="0"/>
                    </a:moveTo>
                    <a:cubicBezTo>
                      <a:pt x="12442" y="488"/>
                      <a:pt x="11906" y="965"/>
                      <a:pt x="11371" y="1453"/>
                    </a:cubicBezTo>
                    <a:cubicBezTo>
                      <a:pt x="10847" y="1941"/>
                      <a:pt x="10335" y="2429"/>
                      <a:pt x="9811" y="2941"/>
                    </a:cubicBezTo>
                    <a:cubicBezTo>
                      <a:pt x="8787" y="3953"/>
                      <a:pt x="7811" y="5001"/>
                      <a:pt x="6846" y="6084"/>
                    </a:cubicBezTo>
                    <a:cubicBezTo>
                      <a:pt x="5894" y="7156"/>
                      <a:pt x="4953" y="8263"/>
                      <a:pt x="4024" y="9382"/>
                    </a:cubicBezTo>
                    <a:cubicBezTo>
                      <a:pt x="3024" y="10573"/>
                      <a:pt x="2060" y="11787"/>
                      <a:pt x="1155" y="13050"/>
                    </a:cubicBezTo>
                    <a:cubicBezTo>
                      <a:pt x="762" y="13585"/>
                      <a:pt x="369" y="14133"/>
                      <a:pt x="0" y="14681"/>
                    </a:cubicBezTo>
                    <a:cubicBezTo>
                      <a:pt x="619" y="15133"/>
                      <a:pt x="1215" y="15609"/>
                      <a:pt x="1798" y="16121"/>
                    </a:cubicBezTo>
                    <a:cubicBezTo>
                      <a:pt x="2227" y="15681"/>
                      <a:pt x="2655" y="15216"/>
                      <a:pt x="3084" y="14752"/>
                    </a:cubicBezTo>
                    <a:cubicBezTo>
                      <a:pt x="4108" y="13585"/>
                      <a:pt x="5084" y="12371"/>
                      <a:pt x="5989" y="11109"/>
                    </a:cubicBezTo>
                    <a:cubicBezTo>
                      <a:pt x="7692" y="8775"/>
                      <a:pt x="9311" y="6382"/>
                      <a:pt x="10775" y="3894"/>
                    </a:cubicBezTo>
                    <a:cubicBezTo>
                      <a:pt x="11156" y="3251"/>
                      <a:pt x="11525" y="2596"/>
                      <a:pt x="11883" y="1941"/>
                    </a:cubicBezTo>
                    <a:cubicBezTo>
                      <a:pt x="12240" y="1298"/>
                      <a:pt x="12585" y="631"/>
                      <a:pt x="12954"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8" name="Google Shape;2538;p46"/>
              <p:cNvSpPr/>
              <p:nvPr/>
            </p:nvSpPr>
            <p:spPr>
              <a:xfrm>
                <a:off x="4541594" y="635593"/>
                <a:ext cx="34999" cy="241744"/>
              </a:xfrm>
              <a:custGeom>
                <a:avLst/>
                <a:gdLst/>
                <a:ahLst/>
                <a:cxnLst/>
                <a:rect l="l" t="t" r="r" b="b"/>
                <a:pathLst>
                  <a:path w="2846" h="19658" extrusionOk="0">
                    <a:moveTo>
                      <a:pt x="1012" y="0"/>
                    </a:moveTo>
                    <a:cubicBezTo>
                      <a:pt x="869" y="1001"/>
                      <a:pt x="691" y="1989"/>
                      <a:pt x="548" y="2989"/>
                    </a:cubicBezTo>
                    <a:cubicBezTo>
                      <a:pt x="405" y="4049"/>
                      <a:pt x="298" y="5108"/>
                      <a:pt x="214" y="6180"/>
                    </a:cubicBezTo>
                    <a:cubicBezTo>
                      <a:pt x="131" y="7216"/>
                      <a:pt x="71" y="8251"/>
                      <a:pt x="48" y="9299"/>
                    </a:cubicBezTo>
                    <a:cubicBezTo>
                      <a:pt x="24" y="10347"/>
                      <a:pt x="0" y="11383"/>
                      <a:pt x="48" y="12431"/>
                    </a:cubicBezTo>
                    <a:cubicBezTo>
                      <a:pt x="95" y="13466"/>
                      <a:pt x="119" y="14502"/>
                      <a:pt x="191" y="15550"/>
                    </a:cubicBezTo>
                    <a:cubicBezTo>
                      <a:pt x="262" y="16586"/>
                      <a:pt x="369" y="17634"/>
                      <a:pt x="476" y="18669"/>
                    </a:cubicBezTo>
                    <a:cubicBezTo>
                      <a:pt x="500" y="19003"/>
                      <a:pt x="536" y="19336"/>
                      <a:pt x="572" y="19658"/>
                    </a:cubicBezTo>
                    <a:cubicBezTo>
                      <a:pt x="1203" y="19610"/>
                      <a:pt x="1834" y="19586"/>
                      <a:pt x="2477" y="19586"/>
                    </a:cubicBezTo>
                    <a:lnTo>
                      <a:pt x="2727" y="19586"/>
                    </a:lnTo>
                    <a:cubicBezTo>
                      <a:pt x="2738" y="19467"/>
                      <a:pt x="2750" y="19336"/>
                      <a:pt x="2750" y="19217"/>
                    </a:cubicBezTo>
                    <a:cubicBezTo>
                      <a:pt x="2810" y="18169"/>
                      <a:pt x="2846" y="17133"/>
                      <a:pt x="2846" y="16086"/>
                    </a:cubicBezTo>
                    <a:cubicBezTo>
                      <a:pt x="2846" y="15050"/>
                      <a:pt x="2798" y="14002"/>
                      <a:pt x="2750" y="12966"/>
                    </a:cubicBezTo>
                    <a:cubicBezTo>
                      <a:pt x="2655" y="10811"/>
                      <a:pt x="2393" y="8668"/>
                      <a:pt x="2084" y="6537"/>
                    </a:cubicBezTo>
                    <a:cubicBezTo>
                      <a:pt x="1929" y="5442"/>
                      <a:pt x="1762" y="4358"/>
                      <a:pt x="1572" y="3275"/>
                    </a:cubicBezTo>
                    <a:cubicBezTo>
                      <a:pt x="1381" y="2191"/>
                      <a:pt x="1167" y="1096"/>
                      <a:pt x="101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9" name="Google Shape;2539;p46"/>
              <p:cNvSpPr/>
              <p:nvPr/>
            </p:nvSpPr>
            <p:spPr>
              <a:xfrm>
                <a:off x="4271307" y="1404421"/>
                <a:ext cx="74978" cy="68251"/>
              </a:xfrm>
              <a:custGeom>
                <a:avLst/>
                <a:gdLst/>
                <a:ahLst/>
                <a:cxnLst/>
                <a:rect l="l" t="t" r="r" b="b"/>
                <a:pathLst>
                  <a:path w="6097" h="5550" extrusionOk="0">
                    <a:moveTo>
                      <a:pt x="5013" y="1"/>
                    </a:moveTo>
                    <a:cubicBezTo>
                      <a:pt x="4263" y="703"/>
                      <a:pt x="3536" y="1430"/>
                      <a:pt x="2846" y="2180"/>
                    </a:cubicBezTo>
                    <a:cubicBezTo>
                      <a:pt x="1846" y="3263"/>
                      <a:pt x="905" y="4394"/>
                      <a:pt x="0" y="5549"/>
                    </a:cubicBezTo>
                    <a:cubicBezTo>
                      <a:pt x="1869" y="4299"/>
                      <a:pt x="3751" y="3049"/>
                      <a:pt x="5513" y="1644"/>
                    </a:cubicBezTo>
                    <a:cubicBezTo>
                      <a:pt x="5715" y="1477"/>
                      <a:pt x="5906" y="1323"/>
                      <a:pt x="6096" y="1156"/>
                    </a:cubicBezTo>
                    <a:cubicBezTo>
                      <a:pt x="5727" y="787"/>
                      <a:pt x="5370" y="394"/>
                      <a:pt x="501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0" name="Google Shape;2540;p46"/>
              <p:cNvSpPr/>
              <p:nvPr/>
            </p:nvSpPr>
            <p:spPr>
              <a:xfrm>
                <a:off x="4819493" y="1372804"/>
                <a:ext cx="96498" cy="80389"/>
              </a:xfrm>
              <a:custGeom>
                <a:avLst/>
                <a:gdLst/>
                <a:ahLst/>
                <a:cxnLst/>
                <a:rect l="l" t="t" r="r" b="b"/>
                <a:pathLst>
                  <a:path w="7847" h="6537" extrusionOk="0">
                    <a:moveTo>
                      <a:pt x="1310" y="0"/>
                    </a:moveTo>
                    <a:cubicBezTo>
                      <a:pt x="893" y="607"/>
                      <a:pt x="464" y="1191"/>
                      <a:pt x="0" y="1762"/>
                    </a:cubicBezTo>
                    <a:cubicBezTo>
                      <a:pt x="429" y="2108"/>
                      <a:pt x="869" y="2441"/>
                      <a:pt x="1322" y="2762"/>
                    </a:cubicBezTo>
                    <a:cubicBezTo>
                      <a:pt x="2286" y="3465"/>
                      <a:pt x="3286" y="4132"/>
                      <a:pt x="4322" y="4739"/>
                    </a:cubicBezTo>
                    <a:cubicBezTo>
                      <a:pt x="5358" y="5346"/>
                      <a:pt x="6441" y="5870"/>
                      <a:pt x="7525" y="6382"/>
                    </a:cubicBezTo>
                    <a:lnTo>
                      <a:pt x="7846" y="6537"/>
                    </a:lnTo>
                    <a:cubicBezTo>
                      <a:pt x="7453" y="6096"/>
                      <a:pt x="7084" y="5644"/>
                      <a:pt x="6703" y="5191"/>
                    </a:cubicBezTo>
                    <a:cubicBezTo>
                      <a:pt x="6322" y="4751"/>
                      <a:pt x="5929" y="4310"/>
                      <a:pt x="5537" y="3894"/>
                    </a:cubicBezTo>
                    <a:cubicBezTo>
                      <a:pt x="4667" y="2977"/>
                      <a:pt x="3762" y="2108"/>
                      <a:pt x="2822" y="1274"/>
                    </a:cubicBezTo>
                    <a:cubicBezTo>
                      <a:pt x="2322" y="834"/>
                      <a:pt x="1822" y="405"/>
                      <a:pt x="1310"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1" name="Google Shape;2541;p46"/>
              <p:cNvSpPr/>
              <p:nvPr/>
            </p:nvSpPr>
            <p:spPr>
              <a:xfrm>
                <a:off x="4797812" y="916567"/>
                <a:ext cx="75125" cy="68239"/>
              </a:xfrm>
              <a:custGeom>
                <a:avLst/>
                <a:gdLst/>
                <a:ahLst/>
                <a:cxnLst/>
                <a:rect l="l" t="t" r="r" b="b"/>
                <a:pathLst>
                  <a:path w="6109" h="5549" extrusionOk="0">
                    <a:moveTo>
                      <a:pt x="6109" y="0"/>
                    </a:moveTo>
                    <a:lnTo>
                      <a:pt x="6109" y="0"/>
                    </a:lnTo>
                    <a:cubicBezTo>
                      <a:pt x="4228" y="1239"/>
                      <a:pt x="2347" y="2489"/>
                      <a:pt x="584" y="3906"/>
                    </a:cubicBezTo>
                    <a:cubicBezTo>
                      <a:pt x="394" y="4060"/>
                      <a:pt x="191" y="4227"/>
                      <a:pt x="1" y="4382"/>
                    </a:cubicBezTo>
                    <a:cubicBezTo>
                      <a:pt x="382" y="4763"/>
                      <a:pt x="739" y="5144"/>
                      <a:pt x="1084" y="5549"/>
                    </a:cubicBezTo>
                    <a:cubicBezTo>
                      <a:pt x="1835" y="4846"/>
                      <a:pt x="2561" y="4120"/>
                      <a:pt x="3263" y="3370"/>
                    </a:cubicBezTo>
                    <a:cubicBezTo>
                      <a:pt x="4263" y="2286"/>
                      <a:pt x="5204" y="1155"/>
                      <a:pt x="6109"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2" name="Google Shape;2542;p46"/>
              <p:cNvSpPr/>
              <p:nvPr/>
            </p:nvSpPr>
            <p:spPr>
              <a:xfrm>
                <a:off x="4737788" y="1449958"/>
                <a:ext cx="60036" cy="81274"/>
              </a:xfrm>
              <a:custGeom>
                <a:avLst/>
                <a:gdLst/>
                <a:ahLst/>
                <a:cxnLst/>
                <a:rect l="l" t="t" r="r" b="b"/>
                <a:pathLst>
                  <a:path w="4882" h="6609" extrusionOk="0">
                    <a:moveTo>
                      <a:pt x="1953" y="1"/>
                    </a:moveTo>
                    <a:cubicBezTo>
                      <a:pt x="1322" y="465"/>
                      <a:pt x="667" y="906"/>
                      <a:pt x="0" y="1322"/>
                    </a:cubicBezTo>
                    <a:cubicBezTo>
                      <a:pt x="298" y="1739"/>
                      <a:pt x="608" y="2144"/>
                      <a:pt x="917" y="2549"/>
                    </a:cubicBezTo>
                    <a:cubicBezTo>
                      <a:pt x="2120" y="4013"/>
                      <a:pt x="3441" y="5371"/>
                      <a:pt x="4882" y="6609"/>
                    </a:cubicBezTo>
                    <a:cubicBezTo>
                      <a:pt x="4013" y="4573"/>
                      <a:pt x="3239" y="2501"/>
                      <a:pt x="2227" y="537"/>
                    </a:cubicBezTo>
                    <a:cubicBezTo>
                      <a:pt x="2144" y="358"/>
                      <a:pt x="2048" y="179"/>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3" name="Google Shape;2543;p46"/>
              <p:cNvSpPr/>
              <p:nvPr/>
            </p:nvSpPr>
            <p:spPr>
              <a:xfrm>
                <a:off x="4861513" y="1036037"/>
                <a:ext cx="95330" cy="47751"/>
              </a:xfrm>
              <a:custGeom>
                <a:avLst/>
                <a:gdLst/>
                <a:ahLst/>
                <a:cxnLst/>
                <a:rect l="l" t="t" r="r" b="b"/>
                <a:pathLst>
                  <a:path w="7752" h="3883" extrusionOk="0">
                    <a:moveTo>
                      <a:pt x="7751" y="1"/>
                    </a:moveTo>
                    <a:lnTo>
                      <a:pt x="7751" y="1"/>
                    </a:lnTo>
                    <a:cubicBezTo>
                      <a:pt x="5441" y="430"/>
                      <a:pt x="3179" y="1037"/>
                      <a:pt x="965" y="1811"/>
                    </a:cubicBezTo>
                    <a:cubicBezTo>
                      <a:pt x="643" y="1918"/>
                      <a:pt x="322" y="2037"/>
                      <a:pt x="0" y="2156"/>
                    </a:cubicBezTo>
                    <a:cubicBezTo>
                      <a:pt x="262" y="2727"/>
                      <a:pt x="500" y="3299"/>
                      <a:pt x="715" y="3882"/>
                    </a:cubicBezTo>
                    <a:cubicBezTo>
                      <a:pt x="1036" y="3739"/>
                      <a:pt x="1358" y="3585"/>
                      <a:pt x="1679" y="3418"/>
                    </a:cubicBezTo>
                    <a:cubicBezTo>
                      <a:pt x="2727" y="2882"/>
                      <a:pt x="3763" y="2311"/>
                      <a:pt x="4787" y="1727"/>
                    </a:cubicBezTo>
                    <a:cubicBezTo>
                      <a:pt x="5775" y="1156"/>
                      <a:pt x="6763" y="584"/>
                      <a:pt x="775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4" name="Google Shape;2544;p46"/>
              <p:cNvSpPr/>
              <p:nvPr/>
            </p:nvSpPr>
            <p:spPr>
              <a:xfrm>
                <a:off x="4881275" y="1069424"/>
                <a:ext cx="240576" cy="70735"/>
              </a:xfrm>
              <a:custGeom>
                <a:avLst/>
                <a:gdLst/>
                <a:ahLst/>
                <a:cxnLst/>
                <a:rect l="l" t="t" r="r" b="b"/>
                <a:pathLst>
                  <a:path w="19563" h="5752" extrusionOk="0">
                    <a:moveTo>
                      <a:pt x="19563" y="1"/>
                    </a:moveTo>
                    <a:lnTo>
                      <a:pt x="19563" y="1"/>
                    </a:lnTo>
                    <a:cubicBezTo>
                      <a:pt x="19122" y="36"/>
                      <a:pt x="18670" y="96"/>
                      <a:pt x="18229" y="143"/>
                    </a:cubicBezTo>
                    <a:cubicBezTo>
                      <a:pt x="17777" y="203"/>
                      <a:pt x="17288" y="251"/>
                      <a:pt x="16824" y="298"/>
                    </a:cubicBezTo>
                    <a:cubicBezTo>
                      <a:pt x="15895" y="405"/>
                      <a:pt x="14967" y="548"/>
                      <a:pt x="14038" y="703"/>
                    </a:cubicBezTo>
                    <a:cubicBezTo>
                      <a:pt x="12204" y="1024"/>
                      <a:pt x="10371" y="1417"/>
                      <a:pt x="8549" y="1834"/>
                    </a:cubicBezTo>
                    <a:cubicBezTo>
                      <a:pt x="6739" y="2227"/>
                      <a:pt x="4954" y="2644"/>
                      <a:pt x="3180" y="3144"/>
                    </a:cubicBezTo>
                    <a:cubicBezTo>
                      <a:pt x="2120" y="3441"/>
                      <a:pt x="1060" y="3751"/>
                      <a:pt x="1" y="4061"/>
                    </a:cubicBezTo>
                    <a:cubicBezTo>
                      <a:pt x="132" y="4620"/>
                      <a:pt x="251" y="5180"/>
                      <a:pt x="346" y="5751"/>
                    </a:cubicBezTo>
                    <a:cubicBezTo>
                      <a:pt x="870" y="5692"/>
                      <a:pt x="1405" y="5632"/>
                      <a:pt x="1929" y="5561"/>
                    </a:cubicBezTo>
                    <a:cubicBezTo>
                      <a:pt x="2846" y="5430"/>
                      <a:pt x="3751" y="5311"/>
                      <a:pt x="4656" y="5144"/>
                    </a:cubicBezTo>
                    <a:cubicBezTo>
                      <a:pt x="5561" y="4977"/>
                      <a:pt x="6454" y="4775"/>
                      <a:pt x="7335" y="4537"/>
                    </a:cubicBezTo>
                    <a:cubicBezTo>
                      <a:pt x="9145" y="4037"/>
                      <a:pt x="10907" y="3430"/>
                      <a:pt x="12669" y="2775"/>
                    </a:cubicBezTo>
                    <a:cubicBezTo>
                      <a:pt x="13740" y="2382"/>
                      <a:pt x="14812" y="1965"/>
                      <a:pt x="15872" y="1536"/>
                    </a:cubicBezTo>
                    <a:cubicBezTo>
                      <a:pt x="16384" y="1322"/>
                      <a:pt x="16884" y="1108"/>
                      <a:pt x="17384" y="894"/>
                    </a:cubicBezTo>
                    <a:cubicBezTo>
                      <a:pt x="17896" y="679"/>
                      <a:pt x="18396" y="453"/>
                      <a:pt x="18908" y="262"/>
                    </a:cubicBezTo>
                    <a:lnTo>
                      <a:pt x="18908" y="262"/>
                    </a:lnTo>
                    <a:lnTo>
                      <a:pt x="18884" y="274"/>
                    </a:lnTo>
                    <a:cubicBezTo>
                      <a:pt x="19110" y="191"/>
                      <a:pt x="19336" y="96"/>
                      <a:pt x="1956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5" name="Google Shape;2545;p46"/>
              <p:cNvSpPr/>
              <p:nvPr/>
            </p:nvSpPr>
            <p:spPr>
              <a:xfrm>
                <a:off x="4888888" y="1165615"/>
                <a:ext cx="141889" cy="35860"/>
              </a:xfrm>
              <a:custGeom>
                <a:avLst/>
                <a:gdLst/>
                <a:ahLst/>
                <a:cxnLst/>
                <a:rect l="l" t="t" r="r" b="b"/>
                <a:pathLst>
                  <a:path w="11538" h="2916" extrusionOk="0">
                    <a:moveTo>
                      <a:pt x="953" y="1"/>
                    </a:moveTo>
                    <a:cubicBezTo>
                      <a:pt x="632" y="13"/>
                      <a:pt x="322" y="37"/>
                      <a:pt x="1" y="60"/>
                    </a:cubicBezTo>
                    <a:cubicBezTo>
                      <a:pt x="72" y="811"/>
                      <a:pt x="108" y="1573"/>
                      <a:pt x="108" y="2346"/>
                    </a:cubicBezTo>
                    <a:lnTo>
                      <a:pt x="108" y="2847"/>
                    </a:lnTo>
                    <a:cubicBezTo>
                      <a:pt x="429" y="2882"/>
                      <a:pt x="739" y="2894"/>
                      <a:pt x="1060" y="2906"/>
                    </a:cubicBezTo>
                    <a:cubicBezTo>
                      <a:pt x="1233" y="2912"/>
                      <a:pt x="1404" y="2915"/>
                      <a:pt x="1575" y="2915"/>
                    </a:cubicBezTo>
                    <a:cubicBezTo>
                      <a:pt x="2066" y="2915"/>
                      <a:pt x="2554" y="2891"/>
                      <a:pt x="3049" y="2847"/>
                    </a:cubicBezTo>
                    <a:cubicBezTo>
                      <a:pt x="4430" y="2727"/>
                      <a:pt x="5811" y="2525"/>
                      <a:pt x="7168" y="2287"/>
                    </a:cubicBezTo>
                    <a:cubicBezTo>
                      <a:pt x="8645" y="2037"/>
                      <a:pt x="10097" y="1727"/>
                      <a:pt x="11538" y="1346"/>
                    </a:cubicBezTo>
                    <a:cubicBezTo>
                      <a:pt x="10097" y="1168"/>
                      <a:pt x="8657" y="953"/>
                      <a:pt x="7216" y="727"/>
                    </a:cubicBezTo>
                    <a:cubicBezTo>
                      <a:pt x="7156" y="715"/>
                      <a:pt x="7085" y="703"/>
                      <a:pt x="7025" y="692"/>
                    </a:cubicBezTo>
                    <a:lnTo>
                      <a:pt x="6811" y="656"/>
                    </a:lnTo>
                    <a:lnTo>
                      <a:pt x="6418" y="596"/>
                    </a:lnTo>
                    <a:lnTo>
                      <a:pt x="4858" y="346"/>
                    </a:lnTo>
                    <a:lnTo>
                      <a:pt x="4858" y="346"/>
                    </a:lnTo>
                    <a:lnTo>
                      <a:pt x="5013" y="370"/>
                    </a:lnTo>
                    <a:cubicBezTo>
                      <a:pt x="3799" y="180"/>
                      <a:pt x="2561" y="1"/>
                      <a:pt x="132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6" name="Google Shape;2546;p46"/>
              <p:cNvSpPr/>
              <p:nvPr/>
            </p:nvSpPr>
            <p:spPr>
              <a:xfrm>
                <a:off x="4965907" y="1172650"/>
                <a:ext cx="2939" cy="455"/>
              </a:xfrm>
              <a:custGeom>
                <a:avLst/>
                <a:gdLst/>
                <a:ahLst/>
                <a:cxnLst/>
                <a:rect l="l" t="t" r="r" b="b"/>
                <a:pathLst>
                  <a:path w="239" h="37" extrusionOk="0">
                    <a:moveTo>
                      <a:pt x="0" y="0"/>
                    </a:moveTo>
                    <a:lnTo>
                      <a:pt x="155" y="24"/>
                    </a:lnTo>
                    <a:lnTo>
                      <a:pt x="238" y="36"/>
                    </a:lnTo>
                    <a:lnTo>
                      <a:pt x="0"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7" name="Google Shape;2547;p46"/>
              <p:cNvSpPr/>
              <p:nvPr/>
            </p:nvSpPr>
            <p:spPr>
              <a:xfrm>
                <a:off x="4228254" y="936033"/>
                <a:ext cx="96351" cy="80253"/>
              </a:xfrm>
              <a:custGeom>
                <a:avLst/>
                <a:gdLst/>
                <a:ahLst/>
                <a:cxnLst/>
                <a:rect l="l" t="t" r="r" b="b"/>
                <a:pathLst>
                  <a:path w="7835" h="6526" extrusionOk="0">
                    <a:moveTo>
                      <a:pt x="1" y="1"/>
                    </a:moveTo>
                    <a:lnTo>
                      <a:pt x="1" y="1"/>
                    </a:lnTo>
                    <a:cubicBezTo>
                      <a:pt x="394" y="442"/>
                      <a:pt x="751" y="894"/>
                      <a:pt x="1132" y="1334"/>
                    </a:cubicBezTo>
                    <a:cubicBezTo>
                      <a:pt x="1513" y="1787"/>
                      <a:pt x="1906" y="2216"/>
                      <a:pt x="2310" y="2644"/>
                    </a:cubicBezTo>
                    <a:cubicBezTo>
                      <a:pt x="3168" y="3561"/>
                      <a:pt x="4085" y="4430"/>
                      <a:pt x="5025" y="5264"/>
                    </a:cubicBezTo>
                    <a:cubicBezTo>
                      <a:pt x="5513" y="5692"/>
                      <a:pt x="6013" y="6121"/>
                      <a:pt x="6537" y="6526"/>
                    </a:cubicBezTo>
                    <a:cubicBezTo>
                      <a:pt x="6942" y="5918"/>
                      <a:pt x="7383" y="5335"/>
                      <a:pt x="7835" y="4775"/>
                    </a:cubicBezTo>
                    <a:cubicBezTo>
                      <a:pt x="7406" y="4430"/>
                      <a:pt x="6966" y="4097"/>
                      <a:pt x="6525" y="3775"/>
                    </a:cubicBezTo>
                    <a:cubicBezTo>
                      <a:pt x="5561" y="3061"/>
                      <a:pt x="4561" y="2406"/>
                      <a:pt x="3525" y="1799"/>
                    </a:cubicBezTo>
                    <a:cubicBezTo>
                      <a:pt x="2477" y="1180"/>
                      <a:pt x="1406" y="668"/>
                      <a:pt x="310" y="144"/>
                    </a:cubicBezTo>
                    <a:lnTo>
                      <a:pt x="1"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8" name="Google Shape;2548;p46"/>
              <p:cNvSpPr/>
              <p:nvPr/>
            </p:nvSpPr>
            <p:spPr>
              <a:xfrm>
                <a:off x="4830179" y="883917"/>
                <a:ext cx="209094" cy="147312"/>
              </a:xfrm>
              <a:custGeom>
                <a:avLst/>
                <a:gdLst/>
                <a:ahLst/>
                <a:cxnLst/>
                <a:rect l="l" t="t" r="r" b="b"/>
                <a:pathLst>
                  <a:path w="17003" h="11979" extrusionOk="0">
                    <a:moveTo>
                      <a:pt x="17002" y="0"/>
                    </a:moveTo>
                    <a:cubicBezTo>
                      <a:pt x="15633" y="489"/>
                      <a:pt x="14264" y="977"/>
                      <a:pt x="12930" y="1560"/>
                    </a:cubicBezTo>
                    <a:cubicBezTo>
                      <a:pt x="11609" y="2143"/>
                      <a:pt x="10311" y="2798"/>
                      <a:pt x="9049" y="3525"/>
                    </a:cubicBezTo>
                    <a:cubicBezTo>
                      <a:pt x="7787" y="4239"/>
                      <a:pt x="6561" y="5025"/>
                      <a:pt x="5370" y="5858"/>
                    </a:cubicBezTo>
                    <a:cubicBezTo>
                      <a:pt x="4679" y="6334"/>
                      <a:pt x="4001" y="6823"/>
                      <a:pt x="3346" y="7335"/>
                    </a:cubicBezTo>
                    <a:cubicBezTo>
                      <a:pt x="2774" y="7787"/>
                      <a:pt x="2203" y="8251"/>
                      <a:pt x="1655" y="8728"/>
                    </a:cubicBezTo>
                    <a:cubicBezTo>
                      <a:pt x="1096" y="9192"/>
                      <a:pt x="548" y="9668"/>
                      <a:pt x="0" y="10144"/>
                    </a:cubicBezTo>
                    <a:cubicBezTo>
                      <a:pt x="429" y="10740"/>
                      <a:pt x="834" y="11347"/>
                      <a:pt x="1215" y="11978"/>
                    </a:cubicBezTo>
                    <a:cubicBezTo>
                      <a:pt x="3334" y="10633"/>
                      <a:pt x="5406" y="9216"/>
                      <a:pt x="7394" y="7680"/>
                    </a:cubicBezTo>
                    <a:cubicBezTo>
                      <a:pt x="9680" y="5906"/>
                      <a:pt x="11907" y="4060"/>
                      <a:pt x="14133" y="2227"/>
                    </a:cubicBezTo>
                    <a:cubicBezTo>
                      <a:pt x="15074" y="1465"/>
                      <a:pt x="16014" y="703"/>
                      <a:pt x="17002" y="12"/>
                    </a:cubicBezTo>
                    <a:cubicBezTo>
                      <a:pt x="17002" y="12"/>
                      <a:pt x="17002" y="0"/>
                      <a:pt x="1700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9" name="Google Shape;2549;p46"/>
              <p:cNvSpPr/>
              <p:nvPr/>
            </p:nvSpPr>
            <p:spPr>
              <a:xfrm>
                <a:off x="4869999" y="1285393"/>
                <a:ext cx="135162" cy="56532"/>
              </a:xfrm>
              <a:custGeom>
                <a:avLst/>
                <a:gdLst/>
                <a:ahLst/>
                <a:cxnLst/>
                <a:rect l="l" t="t" r="r" b="b"/>
                <a:pathLst>
                  <a:path w="10991" h="4597" extrusionOk="0">
                    <a:moveTo>
                      <a:pt x="572" y="0"/>
                    </a:moveTo>
                    <a:cubicBezTo>
                      <a:pt x="406" y="572"/>
                      <a:pt x="203" y="1143"/>
                      <a:pt x="1" y="1703"/>
                    </a:cubicBezTo>
                    <a:cubicBezTo>
                      <a:pt x="370" y="1858"/>
                      <a:pt x="739" y="2000"/>
                      <a:pt x="1108" y="2131"/>
                    </a:cubicBezTo>
                    <a:cubicBezTo>
                      <a:pt x="2394" y="2584"/>
                      <a:pt x="3692" y="2989"/>
                      <a:pt x="5013" y="3346"/>
                    </a:cubicBezTo>
                    <a:cubicBezTo>
                      <a:pt x="6978" y="3870"/>
                      <a:pt x="8978" y="4263"/>
                      <a:pt x="10990" y="4596"/>
                    </a:cubicBezTo>
                    <a:cubicBezTo>
                      <a:pt x="9800" y="3953"/>
                      <a:pt x="8597" y="3322"/>
                      <a:pt x="7371" y="2739"/>
                    </a:cubicBezTo>
                    <a:cubicBezTo>
                      <a:pt x="6144" y="2155"/>
                      <a:pt x="4894" y="1608"/>
                      <a:pt x="3632" y="1096"/>
                    </a:cubicBezTo>
                    <a:cubicBezTo>
                      <a:pt x="2620" y="703"/>
                      <a:pt x="1596" y="334"/>
                      <a:pt x="572"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0" name="Google Shape;2550;p46"/>
              <p:cNvSpPr/>
              <p:nvPr/>
            </p:nvSpPr>
            <p:spPr>
              <a:xfrm>
                <a:off x="4115080" y="1186853"/>
                <a:ext cx="139392" cy="26513"/>
              </a:xfrm>
              <a:custGeom>
                <a:avLst/>
                <a:gdLst/>
                <a:ahLst/>
                <a:cxnLst/>
                <a:rect l="l" t="t" r="r" b="b"/>
                <a:pathLst>
                  <a:path w="11335" h="2156" extrusionOk="0">
                    <a:moveTo>
                      <a:pt x="10525" y="0"/>
                    </a:moveTo>
                    <a:cubicBezTo>
                      <a:pt x="9989" y="0"/>
                      <a:pt x="9442" y="12"/>
                      <a:pt x="8906" y="36"/>
                    </a:cubicBezTo>
                    <a:cubicBezTo>
                      <a:pt x="7501" y="84"/>
                      <a:pt x="6096" y="179"/>
                      <a:pt x="4691" y="334"/>
                    </a:cubicBezTo>
                    <a:cubicBezTo>
                      <a:pt x="3989" y="417"/>
                      <a:pt x="3298" y="512"/>
                      <a:pt x="2596" y="631"/>
                    </a:cubicBezTo>
                    <a:cubicBezTo>
                      <a:pt x="1893" y="739"/>
                      <a:pt x="1215" y="881"/>
                      <a:pt x="524" y="1000"/>
                    </a:cubicBezTo>
                    <a:lnTo>
                      <a:pt x="536" y="1000"/>
                    </a:lnTo>
                    <a:cubicBezTo>
                      <a:pt x="357" y="1024"/>
                      <a:pt x="179" y="1060"/>
                      <a:pt x="0" y="1084"/>
                    </a:cubicBezTo>
                    <a:cubicBezTo>
                      <a:pt x="1357" y="1227"/>
                      <a:pt x="2703" y="1512"/>
                      <a:pt x="4060" y="1703"/>
                    </a:cubicBezTo>
                    <a:cubicBezTo>
                      <a:pt x="5513" y="1905"/>
                      <a:pt x="6965" y="2060"/>
                      <a:pt x="8430" y="2120"/>
                    </a:cubicBezTo>
                    <a:cubicBezTo>
                      <a:pt x="8918" y="2143"/>
                      <a:pt x="9403" y="2155"/>
                      <a:pt x="9887" y="2155"/>
                    </a:cubicBezTo>
                    <a:cubicBezTo>
                      <a:pt x="10370" y="2155"/>
                      <a:pt x="10853" y="2143"/>
                      <a:pt x="11335" y="2120"/>
                    </a:cubicBezTo>
                    <a:cubicBezTo>
                      <a:pt x="11311" y="1620"/>
                      <a:pt x="11299" y="1131"/>
                      <a:pt x="11299" y="631"/>
                    </a:cubicBezTo>
                    <a:lnTo>
                      <a:pt x="11299" y="12"/>
                    </a:lnTo>
                    <a:cubicBezTo>
                      <a:pt x="11037" y="12"/>
                      <a:pt x="10775" y="0"/>
                      <a:pt x="10525"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1" name="Google Shape;2551;p46"/>
              <p:cNvSpPr/>
              <p:nvPr/>
            </p:nvSpPr>
            <p:spPr>
              <a:xfrm>
                <a:off x="4519483" y="1509109"/>
                <a:ext cx="27682" cy="80549"/>
              </a:xfrm>
              <a:custGeom>
                <a:avLst/>
                <a:gdLst/>
                <a:ahLst/>
                <a:cxnLst/>
                <a:rect l="l" t="t" r="r" b="b"/>
                <a:pathLst>
                  <a:path w="2251" h="6550" extrusionOk="0">
                    <a:moveTo>
                      <a:pt x="357" y="1"/>
                    </a:moveTo>
                    <a:cubicBezTo>
                      <a:pt x="286" y="680"/>
                      <a:pt x="238" y="1358"/>
                      <a:pt x="203" y="2037"/>
                    </a:cubicBezTo>
                    <a:cubicBezTo>
                      <a:pt x="119" y="3537"/>
                      <a:pt x="60" y="5049"/>
                      <a:pt x="0" y="6549"/>
                    </a:cubicBezTo>
                    <a:cubicBezTo>
                      <a:pt x="786" y="4454"/>
                      <a:pt x="1619" y="2370"/>
                      <a:pt x="2250" y="215"/>
                    </a:cubicBezTo>
                    <a:cubicBezTo>
                      <a:pt x="1608" y="168"/>
                      <a:pt x="977" y="96"/>
                      <a:pt x="3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2" name="Google Shape;2552;p46"/>
              <p:cNvSpPr/>
              <p:nvPr/>
            </p:nvSpPr>
            <p:spPr>
              <a:xfrm>
                <a:off x="4567505" y="1511753"/>
                <a:ext cx="35011" cy="241744"/>
              </a:xfrm>
              <a:custGeom>
                <a:avLst/>
                <a:gdLst/>
                <a:ahLst/>
                <a:cxnLst/>
                <a:rect l="l" t="t" r="r" b="b"/>
                <a:pathLst>
                  <a:path w="2847" h="19658" extrusionOk="0">
                    <a:moveTo>
                      <a:pt x="2286" y="0"/>
                    </a:moveTo>
                    <a:cubicBezTo>
                      <a:pt x="1655" y="48"/>
                      <a:pt x="1012" y="72"/>
                      <a:pt x="370" y="72"/>
                    </a:cubicBezTo>
                    <a:lnTo>
                      <a:pt x="120" y="72"/>
                    </a:lnTo>
                    <a:cubicBezTo>
                      <a:pt x="120" y="203"/>
                      <a:pt x="108" y="322"/>
                      <a:pt x="96" y="453"/>
                    </a:cubicBezTo>
                    <a:cubicBezTo>
                      <a:pt x="48" y="1489"/>
                      <a:pt x="12" y="2536"/>
                      <a:pt x="0" y="3572"/>
                    </a:cubicBezTo>
                    <a:cubicBezTo>
                      <a:pt x="0" y="4620"/>
                      <a:pt x="48" y="5656"/>
                      <a:pt x="96" y="6703"/>
                    </a:cubicBezTo>
                    <a:cubicBezTo>
                      <a:pt x="191" y="8858"/>
                      <a:pt x="465" y="11002"/>
                      <a:pt x="774" y="13133"/>
                    </a:cubicBezTo>
                    <a:cubicBezTo>
                      <a:pt x="929" y="14216"/>
                      <a:pt x="1096" y="15312"/>
                      <a:pt x="1286" y="16383"/>
                    </a:cubicBezTo>
                    <a:cubicBezTo>
                      <a:pt x="1465" y="17479"/>
                      <a:pt x="1691" y="18574"/>
                      <a:pt x="1846" y="19657"/>
                    </a:cubicBezTo>
                    <a:cubicBezTo>
                      <a:pt x="1989" y="18657"/>
                      <a:pt x="2167" y="17669"/>
                      <a:pt x="2298" y="16669"/>
                    </a:cubicBezTo>
                    <a:cubicBezTo>
                      <a:pt x="2453" y="15609"/>
                      <a:pt x="2548" y="14550"/>
                      <a:pt x="2644" y="13478"/>
                    </a:cubicBezTo>
                    <a:cubicBezTo>
                      <a:pt x="2727" y="12442"/>
                      <a:pt x="2775" y="11406"/>
                      <a:pt x="2810" y="10359"/>
                    </a:cubicBezTo>
                    <a:cubicBezTo>
                      <a:pt x="2834" y="9311"/>
                      <a:pt x="2846" y="8275"/>
                      <a:pt x="2810" y="7227"/>
                    </a:cubicBezTo>
                    <a:cubicBezTo>
                      <a:pt x="2763" y="6191"/>
                      <a:pt x="2739" y="5156"/>
                      <a:pt x="2667" y="4120"/>
                    </a:cubicBezTo>
                    <a:cubicBezTo>
                      <a:pt x="2596" y="3072"/>
                      <a:pt x="2489" y="2036"/>
                      <a:pt x="2382" y="988"/>
                    </a:cubicBezTo>
                    <a:cubicBezTo>
                      <a:pt x="2346" y="667"/>
                      <a:pt x="2310" y="334"/>
                      <a:pt x="228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3" name="Google Shape;2553;p46"/>
              <p:cNvSpPr/>
              <p:nvPr/>
            </p:nvSpPr>
            <p:spPr>
              <a:xfrm>
                <a:off x="4385366" y="1474701"/>
                <a:ext cx="54330" cy="87570"/>
              </a:xfrm>
              <a:custGeom>
                <a:avLst/>
                <a:gdLst/>
                <a:ahLst/>
                <a:cxnLst/>
                <a:rect l="l" t="t" r="r" b="b"/>
                <a:pathLst>
                  <a:path w="4418" h="7121" extrusionOk="0">
                    <a:moveTo>
                      <a:pt x="2929" y="1"/>
                    </a:moveTo>
                    <a:cubicBezTo>
                      <a:pt x="2524" y="882"/>
                      <a:pt x="2143" y="1763"/>
                      <a:pt x="1762" y="2656"/>
                    </a:cubicBezTo>
                    <a:cubicBezTo>
                      <a:pt x="1143" y="4132"/>
                      <a:pt x="572" y="5633"/>
                      <a:pt x="0" y="7121"/>
                    </a:cubicBezTo>
                    <a:cubicBezTo>
                      <a:pt x="1381" y="5240"/>
                      <a:pt x="2798" y="3359"/>
                      <a:pt x="4036" y="1370"/>
                    </a:cubicBezTo>
                    <a:cubicBezTo>
                      <a:pt x="4167" y="1168"/>
                      <a:pt x="4298" y="965"/>
                      <a:pt x="4417" y="751"/>
                    </a:cubicBezTo>
                    <a:cubicBezTo>
                      <a:pt x="3917" y="513"/>
                      <a:pt x="3417" y="263"/>
                      <a:pt x="2929"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4" name="Google Shape;2554;p46"/>
              <p:cNvSpPr/>
              <p:nvPr/>
            </p:nvSpPr>
            <p:spPr>
              <a:xfrm>
                <a:off x="4637342" y="1500034"/>
                <a:ext cx="34716" cy="95035"/>
              </a:xfrm>
              <a:custGeom>
                <a:avLst/>
                <a:gdLst/>
                <a:ahLst/>
                <a:cxnLst/>
                <a:rect l="l" t="t" r="r" b="b"/>
                <a:pathLst>
                  <a:path w="2823" h="7728" extrusionOk="0">
                    <a:moveTo>
                      <a:pt x="1953" y="1"/>
                    </a:moveTo>
                    <a:cubicBezTo>
                      <a:pt x="1310" y="179"/>
                      <a:pt x="656" y="346"/>
                      <a:pt x="1" y="489"/>
                    </a:cubicBezTo>
                    <a:lnTo>
                      <a:pt x="48" y="656"/>
                    </a:lnTo>
                    <a:cubicBezTo>
                      <a:pt x="834" y="3061"/>
                      <a:pt x="1858" y="5359"/>
                      <a:pt x="2811" y="7692"/>
                    </a:cubicBezTo>
                    <a:lnTo>
                      <a:pt x="2823" y="7728"/>
                    </a:lnTo>
                    <a:cubicBezTo>
                      <a:pt x="2739" y="5216"/>
                      <a:pt x="2465" y="2727"/>
                      <a:pt x="2001" y="251"/>
                    </a:cubicBezTo>
                    <a:cubicBezTo>
                      <a:pt x="1989" y="167"/>
                      <a:pt x="1965" y="84"/>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5" name="Google Shape;2555;p46"/>
              <p:cNvSpPr/>
              <p:nvPr/>
            </p:nvSpPr>
            <p:spPr>
              <a:xfrm>
                <a:off x="4403222" y="1494770"/>
                <a:ext cx="87128" cy="225782"/>
              </a:xfrm>
              <a:custGeom>
                <a:avLst/>
                <a:gdLst/>
                <a:ahLst/>
                <a:cxnLst/>
                <a:rect l="l" t="t" r="r" b="b"/>
                <a:pathLst>
                  <a:path w="7085" h="18360" extrusionOk="0">
                    <a:moveTo>
                      <a:pt x="5156" y="0"/>
                    </a:moveTo>
                    <a:cubicBezTo>
                      <a:pt x="4811" y="750"/>
                      <a:pt x="4465" y="1488"/>
                      <a:pt x="4132" y="2239"/>
                    </a:cubicBezTo>
                    <a:cubicBezTo>
                      <a:pt x="3334" y="4001"/>
                      <a:pt x="2656" y="5810"/>
                      <a:pt x="2120" y="7668"/>
                    </a:cubicBezTo>
                    <a:cubicBezTo>
                      <a:pt x="1632" y="9477"/>
                      <a:pt x="1227" y="11311"/>
                      <a:pt x="917" y="13157"/>
                    </a:cubicBezTo>
                    <a:cubicBezTo>
                      <a:pt x="763" y="14026"/>
                      <a:pt x="620" y="14895"/>
                      <a:pt x="465" y="15764"/>
                    </a:cubicBezTo>
                    <a:cubicBezTo>
                      <a:pt x="322" y="16645"/>
                      <a:pt x="179" y="17502"/>
                      <a:pt x="1" y="18360"/>
                    </a:cubicBezTo>
                    <a:cubicBezTo>
                      <a:pt x="429" y="17550"/>
                      <a:pt x="858" y="16740"/>
                      <a:pt x="1251" y="15919"/>
                    </a:cubicBezTo>
                    <a:cubicBezTo>
                      <a:pt x="1668" y="15050"/>
                      <a:pt x="2037" y="14169"/>
                      <a:pt x="2406" y="13276"/>
                    </a:cubicBezTo>
                    <a:cubicBezTo>
                      <a:pt x="3120" y="11537"/>
                      <a:pt x="3751" y="9775"/>
                      <a:pt x="4406" y="8013"/>
                    </a:cubicBezTo>
                    <a:cubicBezTo>
                      <a:pt x="5049" y="6275"/>
                      <a:pt x="5728" y="4548"/>
                      <a:pt x="6335" y="2798"/>
                    </a:cubicBezTo>
                    <a:cubicBezTo>
                      <a:pt x="6597" y="2060"/>
                      <a:pt x="6847" y="1322"/>
                      <a:pt x="7085" y="584"/>
                    </a:cubicBezTo>
                    <a:cubicBezTo>
                      <a:pt x="6430" y="417"/>
                      <a:pt x="5787" y="226"/>
                      <a:pt x="515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6" name="Google Shape;2556;p46"/>
              <p:cNvSpPr/>
              <p:nvPr/>
            </p:nvSpPr>
            <p:spPr>
              <a:xfrm>
                <a:off x="4689176" y="1479681"/>
                <a:ext cx="114662" cy="224614"/>
              </a:xfrm>
              <a:custGeom>
                <a:avLst/>
                <a:gdLst/>
                <a:ahLst/>
                <a:cxnLst/>
                <a:rect l="l" t="t" r="r" b="b"/>
                <a:pathLst>
                  <a:path w="9324" h="18265" extrusionOk="0">
                    <a:moveTo>
                      <a:pt x="1953" y="1"/>
                    </a:moveTo>
                    <a:cubicBezTo>
                      <a:pt x="1322" y="322"/>
                      <a:pt x="667" y="608"/>
                      <a:pt x="1" y="882"/>
                    </a:cubicBezTo>
                    <a:cubicBezTo>
                      <a:pt x="608" y="2430"/>
                      <a:pt x="1251" y="3977"/>
                      <a:pt x="1977" y="5478"/>
                    </a:cubicBezTo>
                    <a:cubicBezTo>
                      <a:pt x="2787" y="7156"/>
                      <a:pt x="3656" y="8811"/>
                      <a:pt x="4549" y="10454"/>
                    </a:cubicBezTo>
                    <a:cubicBezTo>
                      <a:pt x="5275" y="11812"/>
                      <a:pt x="6025" y="13145"/>
                      <a:pt x="6823" y="14455"/>
                    </a:cubicBezTo>
                    <a:cubicBezTo>
                      <a:pt x="7216" y="15110"/>
                      <a:pt x="7609" y="15765"/>
                      <a:pt x="8037" y="16408"/>
                    </a:cubicBezTo>
                    <a:cubicBezTo>
                      <a:pt x="8466" y="17051"/>
                      <a:pt x="8883" y="17658"/>
                      <a:pt x="9323" y="18265"/>
                    </a:cubicBezTo>
                    <a:cubicBezTo>
                      <a:pt x="9097" y="17384"/>
                      <a:pt x="8859" y="16503"/>
                      <a:pt x="8585" y="15634"/>
                    </a:cubicBezTo>
                    <a:cubicBezTo>
                      <a:pt x="8287" y="14705"/>
                      <a:pt x="7954" y="13800"/>
                      <a:pt x="7621" y="12895"/>
                    </a:cubicBezTo>
                    <a:cubicBezTo>
                      <a:pt x="6966" y="11133"/>
                      <a:pt x="6263" y="9395"/>
                      <a:pt x="5537" y="7668"/>
                    </a:cubicBezTo>
                    <a:cubicBezTo>
                      <a:pt x="4811" y="5930"/>
                      <a:pt x="4072" y="4216"/>
                      <a:pt x="3251" y="2537"/>
                    </a:cubicBezTo>
                    <a:cubicBezTo>
                      <a:pt x="2834" y="1680"/>
                      <a:pt x="2394" y="846"/>
                      <a:pt x="1953"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7" name="Google Shape;2557;p46"/>
              <p:cNvSpPr/>
              <p:nvPr/>
            </p:nvSpPr>
            <p:spPr>
              <a:xfrm>
                <a:off x="4883624" y="1238970"/>
                <a:ext cx="259453" cy="49510"/>
              </a:xfrm>
              <a:custGeom>
                <a:avLst/>
                <a:gdLst/>
                <a:ahLst/>
                <a:cxnLst/>
                <a:rect l="l" t="t" r="r" b="b"/>
                <a:pathLst>
                  <a:path w="21098" h="4026" extrusionOk="0">
                    <a:moveTo>
                      <a:pt x="286" y="1"/>
                    </a:moveTo>
                    <a:cubicBezTo>
                      <a:pt x="214" y="549"/>
                      <a:pt x="119" y="1096"/>
                      <a:pt x="0" y="1644"/>
                    </a:cubicBezTo>
                    <a:cubicBezTo>
                      <a:pt x="964" y="1882"/>
                      <a:pt x="1929" y="2120"/>
                      <a:pt x="2893" y="2335"/>
                    </a:cubicBezTo>
                    <a:cubicBezTo>
                      <a:pt x="6894" y="3228"/>
                      <a:pt x="10978" y="3668"/>
                      <a:pt x="15061" y="3882"/>
                    </a:cubicBezTo>
                    <a:cubicBezTo>
                      <a:pt x="16062" y="3942"/>
                      <a:pt x="17074" y="3978"/>
                      <a:pt x="18074" y="4001"/>
                    </a:cubicBezTo>
                    <a:cubicBezTo>
                      <a:pt x="18407" y="4013"/>
                      <a:pt x="18729" y="4025"/>
                      <a:pt x="19062" y="4025"/>
                    </a:cubicBezTo>
                    <a:cubicBezTo>
                      <a:pt x="19241" y="4025"/>
                      <a:pt x="19431" y="4025"/>
                      <a:pt x="19610" y="4013"/>
                    </a:cubicBezTo>
                    <a:cubicBezTo>
                      <a:pt x="20110" y="4001"/>
                      <a:pt x="20610" y="3954"/>
                      <a:pt x="21098" y="3918"/>
                    </a:cubicBezTo>
                    <a:cubicBezTo>
                      <a:pt x="20610" y="3799"/>
                      <a:pt x="20134" y="3668"/>
                      <a:pt x="19657" y="3549"/>
                    </a:cubicBezTo>
                    <a:cubicBezTo>
                      <a:pt x="19157" y="3430"/>
                      <a:pt x="18645" y="3335"/>
                      <a:pt x="18133" y="3239"/>
                    </a:cubicBezTo>
                    <a:cubicBezTo>
                      <a:pt x="17121" y="3049"/>
                      <a:pt x="16121" y="2835"/>
                      <a:pt x="15109" y="2620"/>
                    </a:cubicBezTo>
                    <a:cubicBezTo>
                      <a:pt x="13097" y="2192"/>
                      <a:pt x="11097" y="1763"/>
                      <a:pt x="9073" y="1370"/>
                    </a:cubicBezTo>
                    <a:cubicBezTo>
                      <a:pt x="6156" y="811"/>
                      <a:pt x="3215" y="394"/>
                      <a:pt x="286"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8" name="Google Shape;2558;p46"/>
              <p:cNvSpPr/>
              <p:nvPr/>
            </p:nvSpPr>
            <p:spPr>
              <a:xfrm>
                <a:off x="4848183" y="1332972"/>
                <a:ext cx="232238" cy="130476"/>
              </a:xfrm>
              <a:custGeom>
                <a:avLst/>
                <a:gdLst/>
                <a:ahLst/>
                <a:cxnLst/>
                <a:rect l="l" t="t" r="r" b="b"/>
                <a:pathLst>
                  <a:path w="18885" h="10610" extrusionOk="0">
                    <a:moveTo>
                      <a:pt x="858" y="1"/>
                    </a:moveTo>
                    <a:cubicBezTo>
                      <a:pt x="584" y="548"/>
                      <a:pt x="298" y="1084"/>
                      <a:pt x="1" y="1620"/>
                    </a:cubicBezTo>
                    <a:cubicBezTo>
                      <a:pt x="1382" y="2513"/>
                      <a:pt x="2787" y="3382"/>
                      <a:pt x="4216" y="4192"/>
                    </a:cubicBezTo>
                    <a:cubicBezTo>
                      <a:pt x="5835" y="5109"/>
                      <a:pt x="7502" y="5966"/>
                      <a:pt x="9192" y="6763"/>
                    </a:cubicBezTo>
                    <a:cubicBezTo>
                      <a:pt x="10752" y="7502"/>
                      <a:pt x="12348" y="8168"/>
                      <a:pt x="13955" y="8811"/>
                    </a:cubicBezTo>
                    <a:cubicBezTo>
                      <a:pt x="14764" y="9133"/>
                      <a:pt x="15586" y="9442"/>
                      <a:pt x="16408" y="9752"/>
                    </a:cubicBezTo>
                    <a:cubicBezTo>
                      <a:pt x="16800" y="9895"/>
                      <a:pt x="17205" y="10050"/>
                      <a:pt x="17610" y="10192"/>
                    </a:cubicBezTo>
                    <a:cubicBezTo>
                      <a:pt x="18015" y="10347"/>
                      <a:pt x="18455" y="10466"/>
                      <a:pt x="18884" y="10609"/>
                    </a:cubicBezTo>
                    <a:cubicBezTo>
                      <a:pt x="18515" y="10371"/>
                      <a:pt x="18158" y="10109"/>
                      <a:pt x="17777" y="9883"/>
                    </a:cubicBezTo>
                    <a:cubicBezTo>
                      <a:pt x="17408" y="9645"/>
                      <a:pt x="17027" y="9395"/>
                      <a:pt x="16646" y="9169"/>
                    </a:cubicBezTo>
                    <a:cubicBezTo>
                      <a:pt x="15896" y="8692"/>
                      <a:pt x="15145" y="8216"/>
                      <a:pt x="14395" y="7752"/>
                    </a:cubicBezTo>
                    <a:cubicBezTo>
                      <a:pt x="12895" y="6787"/>
                      <a:pt x="11395" y="5835"/>
                      <a:pt x="9871" y="4906"/>
                    </a:cubicBezTo>
                    <a:cubicBezTo>
                      <a:pt x="8347" y="3977"/>
                      <a:pt x="6787" y="3073"/>
                      <a:pt x="5216" y="2227"/>
                    </a:cubicBezTo>
                    <a:cubicBezTo>
                      <a:pt x="3775" y="1453"/>
                      <a:pt x="2322" y="715"/>
                      <a:pt x="858"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9" name="Google Shape;2559;p46"/>
              <p:cNvSpPr/>
              <p:nvPr/>
            </p:nvSpPr>
            <p:spPr>
              <a:xfrm>
                <a:off x="4139084" y="1047314"/>
                <a:ext cx="135162" cy="56532"/>
              </a:xfrm>
              <a:custGeom>
                <a:avLst/>
                <a:gdLst/>
                <a:ahLst/>
                <a:cxnLst/>
                <a:rect l="l" t="t" r="r" b="b"/>
                <a:pathLst>
                  <a:path w="10991" h="4597" extrusionOk="0">
                    <a:moveTo>
                      <a:pt x="1" y="1"/>
                    </a:moveTo>
                    <a:lnTo>
                      <a:pt x="1" y="1"/>
                    </a:lnTo>
                    <a:cubicBezTo>
                      <a:pt x="1191" y="644"/>
                      <a:pt x="2382" y="1275"/>
                      <a:pt x="3620" y="1858"/>
                    </a:cubicBezTo>
                    <a:cubicBezTo>
                      <a:pt x="4847" y="2430"/>
                      <a:pt x="6097" y="2989"/>
                      <a:pt x="7359" y="3489"/>
                    </a:cubicBezTo>
                    <a:cubicBezTo>
                      <a:pt x="8359" y="3894"/>
                      <a:pt x="9383" y="4251"/>
                      <a:pt x="10419" y="4597"/>
                    </a:cubicBezTo>
                    <a:cubicBezTo>
                      <a:pt x="10585" y="4013"/>
                      <a:pt x="10776" y="3454"/>
                      <a:pt x="10990" y="2882"/>
                    </a:cubicBezTo>
                    <a:cubicBezTo>
                      <a:pt x="10621" y="2739"/>
                      <a:pt x="10252" y="2596"/>
                      <a:pt x="9871" y="2465"/>
                    </a:cubicBezTo>
                    <a:cubicBezTo>
                      <a:pt x="8597" y="2001"/>
                      <a:pt x="7287" y="1608"/>
                      <a:pt x="5978" y="1251"/>
                    </a:cubicBezTo>
                    <a:cubicBezTo>
                      <a:pt x="4001" y="727"/>
                      <a:pt x="2013" y="32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0" name="Google Shape;2560;p46"/>
              <p:cNvSpPr/>
              <p:nvPr/>
            </p:nvSpPr>
            <p:spPr>
              <a:xfrm>
                <a:off x="4780682" y="1416288"/>
                <a:ext cx="180699" cy="194165"/>
              </a:xfrm>
              <a:custGeom>
                <a:avLst/>
                <a:gdLst/>
                <a:ahLst/>
                <a:cxnLst/>
                <a:rect l="l" t="t" r="r" b="b"/>
                <a:pathLst>
                  <a:path w="14694" h="15789" extrusionOk="0">
                    <a:moveTo>
                      <a:pt x="1573" y="0"/>
                    </a:moveTo>
                    <a:cubicBezTo>
                      <a:pt x="1073" y="524"/>
                      <a:pt x="549" y="1024"/>
                      <a:pt x="1" y="1489"/>
                    </a:cubicBezTo>
                    <a:lnTo>
                      <a:pt x="299" y="1870"/>
                    </a:lnTo>
                    <a:cubicBezTo>
                      <a:pt x="1263" y="3096"/>
                      <a:pt x="2263" y="4310"/>
                      <a:pt x="3311" y="5477"/>
                    </a:cubicBezTo>
                    <a:cubicBezTo>
                      <a:pt x="4347" y="6644"/>
                      <a:pt x="5430" y="7787"/>
                      <a:pt x="6537" y="8894"/>
                    </a:cubicBezTo>
                    <a:cubicBezTo>
                      <a:pt x="7645" y="10014"/>
                      <a:pt x="8812" y="11109"/>
                      <a:pt x="10014" y="12133"/>
                    </a:cubicBezTo>
                    <a:cubicBezTo>
                      <a:pt x="10764" y="12776"/>
                      <a:pt x="11538" y="13395"/>
                      <a:pt x="12324" y="14002"/>
                    </a:cubicBezTo>
                    <a:cubicBezTo>
                      <a:pt x="13098" y="14621"/>
                      <a:pt x="13907" y="15181"/>
                      <a:pt x="14693" y="15788"/>
                    </a:cubicBezTo>
                    <a:cubicBezTo>
                      <a:pt x="14265" y="15169"/>
                      <a:pt x="13836" y="14550"/>
                      <a:pt x="13384" y="13954"/>
                    </a:cubicBezTo>
                    <a:cubicBezTo>
                      <a:pt x="12931" y="13359"/>
                      <a:pt x="12479" y="12776"/>
                      <a:pt x="12014" y="12204"/>
                    </a:cubicBezTo>
                    <a:cubicBezTo>
                      <a:pt x="11074" y="11037"/>
                      <a:pt x="10121" y="9883"/>
                      <a:pt x="9216" y="8692"/>
                    </a:cubicBezTo>
                    <a:cubicBezTo>
                      <a:pt x="7335" y="6180"/>
                      <a:pt x="5299" y="3798"/>
                      <a:pt x="3120" y="1548"/>
                    </a:cubicBezTo>
                    <a:cubicBezTo>
                      <a:pt x="2608" y="1024"/>
                      <a:pt x="2096" y="512"/>
                      <a:pt x="1573"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1" name="Google Shape;2561;p46"/>
              <p:cNvSpPr/>
              <p:nvPr/>
            </p:nvSpPr>
            <p:spPr>
              <a:xfrm>
                <a:off x="4182863" y="778638"/>
                <a:ext cx="180699" cy="194165"/>
              </a:xfrm>
              <a:custGeom>
                <a:avLst/>
                <a:gdLst/>
                <a:ahLst/>
                <a:cxnLst/>
                <a:rect l="l" t="t" r="r" b="b"/>
                <a:pathLst>
                  <a:path w="14694" h="15789" extrusionOk="0">
                    <a:moveTo>
                      <a:pt x="1" y="1"/>
                    </a:moveTo>
                    <a:lnTo>
                      <a:pt x="1" y="1"/>
                    </a:lnTo>
                    <a:cubicBezTo>
                      <a:pt x="429" y="620"/>
                      <a:pt x="846" y="1239"/>
                      <a:pt x="1299" y="1834"/>
                    </a:cubicBezTo>
                    <a:cubicBezTo>
                      <a:pt x="1751" y="2430"/>
                      <a:pt x="2203" y="3013"/>
                      <a:pt x="2680" y="3596"/>
                    </a:cubicBezTo>
                    <a:cubicBezTo>
                      <a:pt x="3608" y="4763"/>
                      <a:pt x="4561" y="5906"/>
                      <a:pt x="5466" y="7109"/>
                    </a:cubicBezTo>
                    <a:cubicBezTo>
                      <a:pt x="7347" y="9609"/>
                      <a:pt x="9395" y="11990"/>
                      <a:pt x="11574" y="14253"/>
                    </a:cubicBezTo>
                    <a:cubicBezTo>
                      <a:pt x="12074" y="14765"/>
                      <a:pt x="12598" y="15276"/>
                      <a:pt x="13110" y="15788"/>
                    </a:cubicBezTo>
                    <a:cubicBezTo>
                      <a:pt x="13621" y="15265"/>
                      <a:pt x="14145" y="14765"/>
                      <a:pt x="14693" y="14300"/>
                    </a:cubicBezTo>
                    <a:lnTo>
                      <a:pt x="14395" y="13919"/>
                    </a:lnTo>
                    <a:cubicBezTo>
                      <a:pt x="13419" y="12693"/>
                      <a:pt x="12431" y="11478"/>
                      <a:pt x="11383" y="10312"/>
                    </a:cubicBezTo>
                    <a:cubicBezTo>
                      <a:pt x="10335" y="9145"/>
                      <a:pt x="9252" y="8002"/>
                      <a:pt x="8145" y="6894"/>
                    </a:cubicBezTo>
                    <a:cubicBezTo>
                      <a:pt x="7037" y="5775"/>
                      <a:pt x="5882" y="4680"/>
                      <a:pt x="4680" y="3656"/>
                    </a:cubicBezTo>
                    <a:cubicBezTo>
                      <a:pt x="3918" y="3013"/>
                      <a:pt x="3144" y="2394"/>
                      <a:pt x="2370" y="1787"/>
                    </a:cubicBezTo>
                    <a:cubicBezTo>
                      <a:pt x="1596" y="1168"/>
                      <a:pt x="787"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2" name="Google Shape;2562;p46"/>
              <p:cNvSpPr/>
              <p:nvPr/>
            </p:nvSpPr>
            <p:spPr>
              <a:xfrm>
                <a:off x="4340407" y="684931"/>
                <a:ext cx="114662" cy="224479"/>
              </a:xfrm>
              <a:custGeom>
                <a:avLst/>
                <a:gdLst/>
                <a:ahLst/>
                <a:cxnLst/>
                <a:rect l="l" t="t" r="r" b="b"/>
                <a:pathLst>
                  <a:path w="9324" h="18254" extrusionOk="0">
                    <a:moveTo>
                      <a:pt x="1" y="1"/>
                    </a:moveTo>
                    <a:lnTo>
                      <a:pt x="1" y="1"/>
                    </a:lnTo>
                    <a:cubicBezTo>
                      <a:pt x="227" y="882"/>
                      <a:pt x="465" y="1763"/>
                      <a:pt x="739" y="2632"/>
                    </a:cubicBezTo>
                    <a:cubicBezTo>
                      <a:pt x="1037" y="3549"/>
                      <a:pt x="1370" y="4466"/>
                      <a:pt x="1703" y="5371"/>
                    </a:cubicBezTo>
                    <a:cubicBezTo>
                      <a:pt x="2346" y="7133"/>
                      <a:pt x="3061" y="8871"/>
                      <a:pt x="3787" y="10597"/>
                    </a:cubicBezTo>
                    <a:cubicBezTo>
                      <a:pt x="4513" y="12324"/>
                      <a:pt x="5240" y="14050"/>
                      <a:pt x="6073" y="15729"/>
                    </a:cubicBezTo>
                    <a:cubicBezTo>
                      <a:pt x="6490" y="16574"/>
                      <a:pt x="6918" y="17420"/>
                      <a:pt x="7359" y="18253"/>
                    </a:cubicBezTo>
                    <a:cubicBezTo>
                      <a:pt x="8002" y="17943"/>
                      <a:pt x="8657" y="17646"/>
                      <a:pt x="9323" y="17384"/>
                    </a:cubicBezTo>
                    <a:cubicBezTo>
                      <a:pt x="8716" y="15824"/>
                      <a:pt x="8073" y="14288"/>
                      <a:pt x="7347" y="12788"/>
                    </a:cubicBezTo>
                    <a:cubicBezTo>
                      <a:pt x="6537" y="11097"/>
                      <a:pt x="5668" y="9442"/>
                      <a:pt x="4775" y="7799"/>
                    </a:cubicBezTo>
                    <a:cubicBezTo>
                      <a:pt x="4049" y="6454"/>
                      <a:pt x="3299" y="5120"/>
                      <a:pt x="2501" y="3811"/>
                    </a:cubicBezTo>
                    <a:cubicBezTo>
                      <a:pt x="2108" y="3144"/>
                      <a:pt x="1715" y="2489"/>
                      <a:pt x="1287" y="1846"/>
                    </a:cubicBezTo>
                    <a:cubicBezTo>
                      <a:pt x="858" y="1215"/>
                      <a:pt x="441" y="608"/>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3" name="Google Shape;2563;p46"/>
              <p:cNvSpPr/>
              <p:nvPr/>
            </p:nvSpPr>
            <p:spPr>
              <a:xfrm>
                <a:off x="4472187" y="794157"/>
                <a:ext cx="34716" cy="95035"/>
              </a:xfrm>
              <a:custGeom>
                <a:avLst/>
                <a:gdLst/>
                <a:ahLst/>
                <a:cxnLst/>
                <a:rect l="l" t="t" r="r" b="b"/>
                <a:pathLst>
                  <a:path w="2823" h="7728" extrusionOk="0">
                    <a:moveTo>
                      <a:pt x="0" y="1"/>
                    </a:moveTo>
                    <a:cubicBezTo>
                      <a:pt x="84" y="2501"/>
                      <a:pt x="358" y="5001"/>
                      <a:pt x="810" y="7466"/>
                    </a:cubicBezTo>
                    <a:cubicBezTo>
                      <a:pt x="834" y="7561"/>
                      <a:pt x="846" y="7645"/>
                      <a:pt x="870" y="7728"/>
                    </a:cubicBezTo>
                    <a:cubicBezTo>
                      <a:pt x="1513" y="7537"/>
                      <a:pt x="2156" y="7383"/>
                      <a:pt x="2822" y="7240"/>
                    </a:cubicBezTo>
                    <a:cubicBezTo>
                      <a:pt x="2810" y="7180"/>
                      <a:pt x="2787" y="7121"/>
                      <a:pt x="2763" y="7073"/>
                    </a:cubicBezTo>
                    <a:cubicBezTo>
                      <a:pt x="1989" y="4668"/>
                      <a:pt x="965" y="2370"/>
                      <a:pt x="12" y="37"/>
                    </a:cubicBezTo>
                    <a:lnTo>
                      <a:pt x="0"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4" name="Google Shape;2564;p46"/>
              <p:cNvSpPr/>
              <p:nvPr/>
            </p:nvSpPr>
            <p:spPr>
              <a:xfrm>
                <a:off x="4187254" y="1305303"/>
                <a:ext cx="95330" cy="47739"/>
              </a:xfrm>
              <a:custGeom>
                <a:avLst/>
                <a:gdLst/>
                <a:ahLst/>
                <a:cxnLst/>
                <a:rect l="l" t="t" r="r" b="b"/>
                <a:pathLst>
                  <a:path w="7752" h="3882" extrusionOk="0">
                    <a:moveTo>
                      <a:pt x="7038" y="0"/>
                    </a:moveTo>
                    <a:cubicBezTo>
                      <a:pt x="6716" y="155"/>
                      <a:pt x="6395" y="298"/>
                      <a:pt x="6085" y="465"/>
                    </a:cubicBezTo>
                    <a:cubicBezTo>
                      <a:pt x="5025" y="1001"/>
                      <a:pt x="3990" y="1572"/>
                      <a:pt x="2977" y="2167"/>
                    </a:cubicBezTo>
                    <a:cubicBezTo>
                      <a:pt x="1977" y="2739"/>
                      <a:pt x="989" y="3310"/>
                      <a:pt x="1" y="3882"/>
                    </a:cubicBezTo>
                    <a:cubicBezTo>
                      <a:pt x="2311" y="3453"/>
                      <a:pt x="4585" y="2858"/>
                      <a:pt x="6799" y="2084"/>
                    </a:cubicBezTo>
                    <a:cubicBezTo>
                      <a:pt x="7121" y="1965"/>
                      <a:pt x="7442" y="1846"/>
                      <a:pt x="7752" y="1727"/>
                    </a:cubicBezTo>
                    <a:cubicBezTo>
                      <a:pt x="7502" y="1167"/>
                      <a:pt x="7264" y="584"/>
                      <a:pt x="7038"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5" name="Google Shape;2565;p46"/>
              <p:cNvSpPr/>
              <p:nvPr/>
            </p:nvSpPr>
            <p:spPr>
              <a:xfrm>
                <a:off x="4104824" y="1358010"/>
                <a:ext cx="209242" cy="147312"/>
              </a:xfrm>
              <a:custGeom>
                <a:avLst/>
                <a:gdLst/>
                <a:ahLst/>
                <a:cxnLst/>
                <a:rect l="l" t="t" r="r" b="b"/>
                <a:pathLst>
                  <a:path w="17015" h="11979" extrusionOk="0">
                    <a:moveTo>
                      <a:pt x="15800" y="1"/>
                    </a:moveTo>
                    <a:cubicBezTo>
                      <a:pt x="13681" y="1334"/>
                      <a:pt x="11597" y="2751"/>
                      <a:pt x="9609" y="4299"/>
                    </a:cubicBezTo>
                    <a:cubicBezTo>
                      <a:pt x="7335" y="6061"/>
                      <a:pt x="5108" y="7918"/>
                      <a:pt x="2870" y="9740"/>
                    </a:cubicBezTo>
                    <a:cubicBezTo>
                      <a:pt x="1941" y="10502"/>
                      <a:pt x="989" y="11264"/>
                      <a:pt x="1" y="11966"/>
                    </a:cubicBezTo>
                    <a:cubicBezTo>
                      <a:pt x="1" y="11966"/>
                      <a:pt x="1" y="11978"/>
                      <a:pt x="1" y="11978"/>
                    </a:cubicBezTo>
                    <a:cubicBezTo>
                      <a:pt x="1370" y="11490"/>
                      <a:pt x="2739" y="10990"/>
                      <a:pt x="4073" y="10407"/>
                    </a:cubicBezTo>
                    <a:cubicBezTo>
                      <a:pt x="5394" y="9823"/>
                      <a:pt x="6692" y="9169"/>
                      <a:pt x="7954" y="8454"/>
                    </a:cubicBezTo>
                    <a:cubicBezTo>
                      <a:pt x="9228" y="7728"/>
                      <a:pt x="10466" y="6954"/>
                      <a:pt x="11657" y="6121"/>
                    </a:cubicBezTo>
                    <a:cubicBezTo>
                      <a:pt x="12336" y="5632"/>
                      <a:pt x="13014" y="5156"/>
                      <a:pt x="13669" y="4632"/>
                    </a:cubicBezTo>
                    <a:cubicBezTo>
                      <a:pt x="14241" y="4180"/>
                      <a:pt x="14800" y="3715"/>
                      <a:pt x="15360" y="3251"/>
                    </a:cubicBezTo>
                    <a:cubicBezTo>
                      <a:pt x="15919" y="2787"/>
                      <a:pt x="16467" y="2311"/>
                      <a:pt x="17015" y="1834"/>
                    </a:cubicBezTo>
                    <a:cubicBezTo>
                      <a:pt x="16586" y="1239"/>
                      <a:pt x="16181" y="632"/>
                      <a:pt x="15800"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6" name="Google Shape;2566;p46"/>
              <p:cNvSpPr/>
              <p:nvPr/>
            </p:nvSpPr>
            <p:spPr>
              <a:xfrm>
                <a:off x="4063824" y="925790"/>
                <a:ext cx="232238" cy="130464"/>
              </a:xfrm>
              <a:custGeom>
                <a:avLst/>
                <a:gdLst/>
                <a:ahLst/>
                <a:cxnLst/>
                <a:rect l="l" t="t" r="r" b="b"/>
                <a:pathLst>
                  <a:path w="18885" h="10609" extrusionOk="0">
                    <a:moveTo>
                      <a:pt x="1" y="1"/>
                    </a:moveTo>
                    <a:lnTo>
                      <a:pt x="1" y="1"/>
                    </a:lnTo>
                    <a:cubicBezTo>
                      <a:pt x="370" y="239"/>
                      <a:pt x="727" y="489"/>
                      <a:pt x="1108" y="727"/>
                    </a:cubicBezTo>
                    <a:cubicBezTo>
                      <a:pt x="1477" y="965"/>
                      <a:pt x="1858" y="1203"/>
                      <a:pt x="2227" y="1441"/>
                    </a:cubicBezTo>
                    <a:cubicBezTo>
                      <a:pt x="2978" y="1906"/>
                      <a:pt x="3728" y="2382"/>
                      <a:pt x="4478" y="2858"/>
                    </a:cubicBezTo>
                    <a:cubicBezTo>
                      <a:pt x="5990" y="3811"/>
                      <a:pt x="7490" y="4775"/>
                      <a:pt x="9014" y="5692"/>
                    </a:cubicBezTo>
                    <a:cubicBezTo>
                      <a:pt x="10538" y="6620"/>
                      <a:pt x="12086" y="7537"/>
                      <a:pt x="13669" y="8371"/>
                    </a:cubicBezTo>
                    <a:cubicBezTo>
                      <a:pt x="15110" y="9156"/>
                      <a:pt x="16563" y="9895"/>
                      <a:pt x="18027" y="10609"/>
                    </a:cubicBezTo>
                    <a:cubicBezTo>
                      <a:pt x="18289" y="10061"/>
                      <a:pt x="18575" y="9514"/>
                      <a:pt x="18884" y="8990"/>
                    </a:cubicBezTo>
                    <a:cubicBezTo>
                      <a:pt x="17491" y="8097"/>
                      <a:pt x="16098" y="7228"/>
                      <a:pt x="14669" y="6418"/>
                    </a:cubicBezTo>
                    <a:cubicBezTo>
                      <a:pt x="13038" y="5489"/>
                      <a:pt x="11383" y="4632"/>
                      <a:pt x="9693" y="3834"/>
                    </a:cubicBezTo>
                    <a:cubicBezTo>
                      <a:pt x="8121" y="3108"/>
                      <a:pt x="6526" y="2429"/>
                      <a:pt x="4930" y="1798"/>
                    </a:cubicBezTo>
                    <a:cubicBezTo>
                      <a:pt x="4109" y="1477"/>
                      <a:pt x="3299" y="1155"/>
                      <a:pt x="2477" y="858"/>
                    </a:cubicBezTo>
                    <a:cubicBezTo>
                      <a:pt x="2073" y="703"/>
                      <a:pt x="1680" y="560"/>
                      <a:pt x="1275" y="405"/>
                    </a:cubicBezTo>
                    <a:cubicBezTo>
                      <a:pt x="870" y="262"/>
                      <a:pt x="418" y="132"/>
                      <a:pt x="1"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7" name="Google Shape;2567;p46"/>
              <p:cNvSpPr/>
              <p:nvPr/>
            </p:nvSpPr>
            <p:spPr>
              <a:xfrm>
                <a:off x="4022246" y="1248931"/>
                <a:ext cx="240724" cy="70883"/>
              </a:xfrm>
              <a:custGeom>
                <a:avLst/>
                <a:gdLst/>
                <a:ahLst/>
                <a:cxnLst/>
                <a:rect l="l" t="t" r="r" b="b"/>
                <a:pathLst>
                  <a:path w="19575" h="5764" extrusionOk="0">
                    <a:moveTo>
                      <a:pt x="19217" y="1"/>
                    </a:moveTo>
                    <a:cubicBezTo>
                      <a:pt x="18693" y="60"/>
                      <a:pt x="18170" y="132"/>
                      <a:pt x="17646" y="203"/>
                    </a:cubicBezTo>
                    <a:cubicBezTo>
                      <a:pt x="16729" y="322"/>
                      <a:pt x="15812" y="453"/>
                      <a:pt x="14907" y="608"/>
                    </a:cubicBezTo>
                    <a:cubicBezTo>
                      <a:pt x="14002" y="774"/>
                      <a:pt x="13121" y="977"/>
                      <a:pt x="12228" y="1227"/>
                    </a:cubicBezTo>
                    <a:cubicBezTo>
                      <a:pt x="10430" y="1727"/>
                      <a:pt x="8656" y="2334"/>
                      <a:pt x="6894" y="2977"/>
                    </a:cubicBezTo>
                    <a:cubicBezTo>
                      <a:pt x="5823" y="3382"/>
                      <a:pt x="4763" y="3799"/>
                      <a:pt x="3703" y="4227"/>
                    </a:cubicBezTo>
                    <a:cubicBezTo>
                      <a:pt x="3191" y="4430"/>
                      <a:pt x="2691" y="4644"/>
                      <a:pt x="2179" y="4870"/>
                    </a:cubicBezTo>
                    <a:cubicBezTo>
                      <a:pt x="1679" y="5085"/>
                      <a:pt x="1179" y="5299"/>
                      <a:pt x="667" y="5501"/>
                    </a:cubicBezTo>
                    <a:lnTo>
                      <a:pt x="691" y="5489"/>
                    </a:lnTo>
                    <a:lnTo>
                      <a:pt x="691" y="5489"/>
                    </a:lnTo>
                    <a:cubicBezTo>
                      <a:pt x="465" y="5573"/>
                      <a:pt x="239" y="5668"/>
                      <a:pt x="1" y="5763"/>
                    </a:cubicBezTo>
                    <a:cubicBezTo>
                      <a:pt x="453" y="5716"/>
                      <a:pt x="894" y="5656"/>
                      <a:pt x="1346" y="5608"/>
                    </a:cubicBezTo>
                    <a:cubicBezTo>
                      <a:pt x="1787" y="5561"/>
                      <a:pt x="2275" y="5513"/>
                      <a:pt x="2751" y="5466"/>
                    </a:cubicBezTo>
                    <a:cubicBezTo>
                      <a:pt x="3680" y="5358"/>
                      <a:pt x="4608" y="5216"/>
                      <a:pt x="5525" y="5049"/>
                    </a:cubicBezTo>
                    <a:cubicBezTo>
                      <a:pt x="7371" y="4739"/>
                      <a:pt x="9204" y="4334"/>
                      <a:pt x="11026" y="3930"/>
                    </a:cubicBezTo>
                    <a:cubicBezTo>
                      <a:pt x="12824" y="3525"/>
                      <a:pt x="14621" y="3120"/>
                      <a:pt x="16395" y="2620"/>
                    </a:cubicBezTo>
                    <a:cubicBezTo>
                      <a:pt x="17455" y="2322"/>
                      <a:pt x="18515" y="2013"/>
                      <a:pt x="19574" y="1691"/>
                    </a:cubicBezTo>
                    <a:cubicBezTo>
                      <a:pt x="19432" y="1144"/>
                      <a:pt x="19324" y="572"/>
                      <a:pt x="1921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8" name="Google Shape;2568;p46"/>
              <p:cNvSpPr/>
              <p:nvPr/>
            </p:nvSpPr>
            <p:spPr>
              <a:xfrm>
                <a:off x="4224736" y="1433271"/>
                <a:ext cx="159314" cy="198408"/>
              </a:xfrm>
              <a:custGeom>
                <a:avLst/>
                <a:gdLst/>
                <a:ahLst/>
                <a:cxnLst/>
                <a:rect l="l" t="t" r="r" b="b"/>
                <a:pathLst>
                  <a:path w="12955" h="16134" extrusionOk="0">
                    <a:moveTo>
                      <a:pt x="11157" y="1"/>
                    </a:moveTo>
                    <a:cubicBezTo>
                      <a:pt x="10717" y="453"/>
                      <a:pt x="10288" y="917"/>
                      <a:pt x="9871" y="1382"/>
                    </a:cubicBezTo>
                    <a:cubicBezTo>
                      <a:pt x="8835" y="2537"/>
                      <a:pt x="7871" y="3751"/>
                      <a:pt x="6966" y="5013"/>
                    </a:cubicBezTo>
                    <a:cubicBezTo>
                      <a:pt x="5263" y="7347"/>
                      <a:pt x="3644" y="9752"/>
                      <a:pt x="2180" y="12240"/>
                    </a:cubicBezTo>
                    <a:cubicBezTo>
                      <a:pt x="1799" y="12883"/>
                      <a:pt x="1430" y="13526"/>
                      <a:pt x="1072" y="14181"/>
                    </a:cubicBezTo>
                    <a:cubicBezTo>
                      <a:pt x="715" y="14836"/>
                      <a:pt x="370" y="15491"/>
                      <a:pt x="1" y="16133"/>
                    </a:cubicBezTo>
                    <a:cubicBezTo>
                      <a:pt x="513" y="15633"/>
                      <a:pt x="1049" y="15169"/>
                      <a:pt x="1584" y="14681"/>
                    </a:cubicBezTo>
                    <a:cubicBezTo>
                      <a:pt x="2108" y="14193"/>
                      <a:pt x="2620" y="13693"/>
                      <a:pt x="3144" y="13193"/>
                    </a:cubicBezTo>
                    <a:cubicBezTo>
                      <a:pt x="4168" y="12181"/>
                      <a:pt x="5144" y="11121"/>
                      <a:pt x="6109" y="10049"/>
                    </a:cubicBezTo>
                    <a:cubicBezTo>
                      <a:pt x="7061" y="8978"/>
                      <a:pt x="8002" y="7859"/>
                      <a:pt x="8931" y="6751"/>
                    </a:cubicBezTo>
                    <a:cubicBezTo>
                      <a:pt x="9931" y="5561"/>
                      <a:pt x="10895" y="4346"/>
                      <a:pt x="11800" y="3084"/>
                    </a:cubicBezTo>
                    <a:cubicBezTo>
                      <a:pt x="12193" y="2537"/>
                      <a:pt x="12574" y="2001"/>
                      <a:pt x="12955" y="1441"/>
                    </a:cubicBezTo>
                    <a:cubicBezTo>
                      <a:pt x="12336" y="1001"/>
                      <a:pt x="11729" y="512"/>
                      <a:pt x="11157"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9" name="Google Shape;2569;p46"/>
              <p:cNvSpPr/>
              <p:nvPr/>
            </p:nvSpPr>
            <p:spPr>
              <a:xfrm>
                <a:off x="4001020" y="1100758"/>
                <a:ext cx="259465" cy="49350"/>
              </a:xfrm>
              <a:custGeom>
                <a:avLst/>
                <a:gdLst/>
                <a:ahLst/>
                <a:cxnLst/>
                <a:rect l="l" t="t" r="r" b="b"/>
                <a:pathLst>
                  <a:path w="21099" h="4013" extrusionOk="0">
                    <a:moveTo>
                      <a:pt x="1488" y="0"/>
                    </a:moveTo>
                    <a:cubicBezTo>
                      <a:pt x="988" y="24"/>
                      <a:pt x="500" y="60"/>
                      <a:pt x="0" y="96"/>
                    </a:cubicBezTo>
                    <a:cubicBezTo>
                      <a:pt x="488" y="215"/>
                      <a:pt x="965" y="346"/>
                      <a:pt x="1441" y="465"/>
                    </a:cubicBezTo>
                    <a:cubicBezTo>
                      <a:pt x="1929" y="584"/>
                      <a:pt x="2453" y="679"/>
                      <a:pt x="2965" y="774"/>
                    </a:cubicBezTo>
                    <a:cubicBezTo>
                      <a:pt x="3977" y="965"/>
                      <a:pt x="4989" y="1191"/>
                      <a:pt x="5989" y="1405"/>
                    </a:cubicBezTo>
                    <a:cubicBezTo>
                      <a:pt x="8001" y="1834"/>
                      <a:pt x="10013" y="2263"/>
                      <a:pt x="12037" y="2656"/>
                    </a:cubicBezTo>
                    <a:cubicBezTo>
                      <a:pt x="14954" y="3203"/>
                      <a:pt x="17883" y="3620"/>
                      <a:pt x="20824" y="4013"/>
                    </a:cubicBezTo>
                    <a:cubicBezTo>
                      <a:pt x="20896" y="3465"/>
                      <a:pt x="20991" y="2918"/>
                      <a:pt x="21098" y="2382"/>
                    </a:cubicBezTo>
                    <a:cubicBezTo>
                      <a:pt x="20134" y="2132"/>
                      <a:pt x="19169" y="1905"/>
                      <a:pt x="18205" y="1679"/>
                    </a:cubicBezTo>
                    <a:cubicBezTo>
                      <a:pt x="14216" y="786"/>
                      <a:pt x="10120" y="358"/>
                      <a:pt x="6037" y="143"/>
                    </a:cubicBezTo>
                    <a:cubicBezTo>
                      <a:pt x="5037" y="84"/>
                      <a:pt x="4036" y="48"/>
                      <a:pt x="3036" y="12"/>
                    </a:cubicBezTo>
                    <a:cubicBezTo>
                      <a:pt x="2703" y="0"/>
                      <a:pt x="2370" y="0"/>
                      <a:pt x="2036"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0" name="Google Shape;2570;p46"/>
              <p:cNvSpPr/>
              <p:nvPr/>
            </p:nvSpPr>
            <p:spPr>
              <a:xfrm>
                <a:off x="4281994" y="904564"/>
                <a:ext cx="580110" cy="580110"/>
              </a:xfrm>
              <a:custGeom>
                <a:avLst/>
                <a:gdLst/>
                <a:ahLst/>
                <a:cxnLst/>
                <a:rect l="l" t="t" r="r" b="b"/>
                <a:pathLst>
                  <a:path w="47173" h="47173" extrusionOk="0">
                    <a:moveTo>
                      <a:pt x="23587" y="893"/>
                    </a:moveTo>
                    <a:cubicBezTo>
                      <a:pt x="36100" y="893"/>
                      <a:pt x="46280" y="11073"/>
                      <a:pt x="46280" y="23586"/>
                    </a:cubicBezTo>
                    <a:cubicBezTo>
                      <a:pt x="46280" y="36100"/>
                      <a:pt x="36100" y="46280"/>
                      <a:pt x="23587" y="46280"/>
                    </a:cubicBezTo>
                    <a:cubicBezTo>
                      <a:pt x="11073" y="46280"/>
                      <a:pt x="893" y="36100"/>
                      <a:pt x="893" y="23586"/>
                    </a:cubicBezTo>
                    <a:cubicBezTo>
                      <a:pt x="893" y="11061"/>
                      <a:pt x="11073" y="893"/>
                      <a:pt x="23587" y="893"/>
                    </a:cubicBezTo>
                    <a:close/>
                    <a:moveTo>
                      <a:pt x="23587" y="0"/>
                    </a:moveTo>
                    <a:cubicBezTo>
                      <a:pt x="10585" y="0"/>
                      <a:pt x="0" y="10585"/>
                      <a:pt x="0" y="23586"/>
                    </a:cubicBezTo>
                    <a:cubicBezTo>
                      <a:pt x="0" y="36588"/>
                      <a:pt x="10585" y="47173"/>
                      <a:pt x="23587" y="47173"/>
                    </a:cubicBezTo>
                    <a:cubicBezTo>
                      <a:pt x="36600" y="47173"/>
                      <a:pt x="47173" y="36588"/>
                      <a:pt x="47173" y="23586"/>
                    </a:cubicBezTo>
                    <a:cubicBezTo>
                      <a:pt x="47173" y="10573"/>
                      <a:pt x="36588" y="0"/>
                      <a:pt x="23587" y="0"/>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571" name="Google Shape;2571;p46"/>
          <p:cNvSpPr txBox="1">
            <a:spLocks noGrp="1"/>
          </p:cNvSpPr>
          <p:nvPr>
            <p:ph type="title"/>
          </p:nvPr>
        </p:nvSpPr>
        <p:spPr>
          <a:xfrm>
            <a:off x="713225" y="445025"/>
            <a:ext cx="7717500" cy="6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KILLER NOTE: ANIME DIARY INFOGRAPHICS</a:t>
            </a:r>
            <a:endParaRPr/>
          </a:p>
        </p:txBody>
      </p:sp>
      <p:grpSp>
        <p:nvGrpSpPr>
          <p:cNvPr id="2572" name="Google Shape;2572;p46"/>
          <p:cNvGrpSpPr/>
          <p:nvPr/>
        </p:nvGrpSpPr>
        <p:grpSpPr>
          <a:xfrm>
            <a:off x="707375" y="2311675"/>
            <a:ext cx="2474100" cy="1922583"/>
            <a:chOff x="707375" y="2311675"/>
            <a:chExt cx="2474100" cy="1922583"/>
          </a:xfrm>
        </p:grpSpPr>
        <p:sp>
          <p:nvSpPr>
            <p:cNvPr id="2573" name="Google Shape;2573;p46"/>
            <p:cNvSpPr txBox="1"/>
            <p:nvPr/>
          </p:nvSpPr>
          <p:spPr>
            <a:xfrm>
              <a:off x="707375" y="2311675"/>
              <a:ext cx="2474100" cy="4416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WRITE</a:t>
              </a:r>
              <a:endParaRPr sz="1600">
                <a:solidFill>
                  <a:schemeClr val="lt1"/>
                </a:solidFill>
                <a:latin typeface="Henny Penny"/>
                <a:ea typeface="Henny Penny"/>
                <a:cs typeface="Henny Penny"/>
                <a:sym typeface="Henny Penny"/>
              </a:endParaRPr>
            </a:p>
          </p:txBody>
        </p:sp>
        <p:sp>
          <p:nvSpPr>
            <p:cNvPr id="2574" name="Google Shape;2574;p46"/>
            <p:cNvSpPr txBox="1"/>
            <p:nvPr/>
          </p:nvSpPr>
          <p:spPr>
            <a:xfrm>
              <a:off x="707375" y="2666758"/>
              <a:ext cx="2474100" cy="1567500"/>
            </a:xfrm>
            <a:prstGeom prst="rect">
              <a:avLst/>
            </a:prstGeom>
            <a:noFill/>
            <a:ln>
              <a:noFill/>
            </a:ln>
          </p:spPr>
          <p:txBody>
            <a:bodyPr spcFirstLastPara="1" wrap="square" lIns="91425" tIns="91425" rIns="91425" bIns="91425" anchor="t" anchorCtr="0">
              <a:noAutofit/>
            </a:bodyPr>
            <a:lstStyle/>
            <a:p>
              <a:pPr marL="457200" marR="91440" lvl="0" indent="-317500" algn="l" rtl="0">
                <a:lnSpc>
                  <a:spcPct val="115000"/>
                </a:lnSpc>
                <a:spcBef>
                  <a:spcPts val="0"/>
                </a:spcBef>
                <a:spcAft>
                  <a:spcPts val="0"/>
                </a:spcAft>
                <a:buClr>
                  <a:schemeClr val="lt1"/>
                </a:buClr>
                <a:buSzPts val="1400"/>
                <a:buFont typeface="Nanum Myeongjo"/>
                <a:buChar char="■"/>
              </a:pPr>
              <a:r>
                <a:rPr lang="en">
                  <a:solidFill>
                    <a:schemeClr val="lt1"/>
                  </a:solidFill>
                  <a:latin typeface="Nanum Myeongjo"/>
                  <a:ea typeface="Nanum Myeongjo"/>
                  <a:cs typeface="Nanum Myeongjo"/>
                  <a:sym typeface="Nanum Myeongjo"/>
                </a:rPr>
                <a:t>Mars is actually a cold place and it’s full of iron oxide dust</a:t>
              </a:r>
              <a:endParaRPr>
                <a:solidFill>
                  <a:schemeClr val="lt1"/>
                </a:solidFill>
                <a:latin typeface="Nanum Myeongjo"/>
                <a:ea typeface="Nanum Myeongjo"/>
                <a:cs typeface="Nanum Myeongjo"/>
                <a:sym typeface="Nanum Myeongjo"/>
              </a:endParaRPr>
            </a:p>
            <a:p>
              <a:pPr marL="457200" marR="91440" lvl="0" indent="-317500" algn="l" rtl="0">
                <a:lnSpc>
                  <a:spcPct val="115000"/>
                </a:lnSpc>
                <a:spcBef>
                  <a:spcPts val="0"/>
                </a:spcBef>
                <a:spcAft>
                  <a:spcPts val="0"/>
                </a:spcAft>
                <a:buClr>
                  <a:schemeClr val="lt1"/>
                </a:buClr>
                <a:buSzPts val="1400"/>
                <a:buFont typeface="Nanum Myeongjo"/>
                <a:buChar char="■"/>
              </a:pPr>
              <a:r>
                <a:rPr lang="en">
                  <a:solidFill>
                    <a:schemeClr val="lt1"/>
                  </a:solidFill>
                  <a:latin typeface="Nanum Myeongjo"/>
                  <a:ea typeface="Nanum Myeongjo"/>
                  <a:cs typeface="Nanum Myeongjo"/>
                  <a:sym typeface="Nanum Myeongjo"/>
                </a:rPr>
                <a:t>Venus  is the second planet from the Sun and It’s hot</a:t>
              </a:r>
              <a:endParaRPr>
                <a:solidFill>
                  <a:schemeClr val="lt1"/>
                </a:solidFill>
                <a:latin typeface="Nanum Myeongjo"/>
                <a:ea typeface="Nanum Myeongjo"/>
                <a:cs typeface="Nanum Myeongjo"/>
                <a:sym typeface="Nanum Myeongjo"/>
              </a:endParaRPr>
            </a:p>
          </p:txBody>
        </p:sp>
      </p:grpSp>
      <p:grpSp>
        <p:nvGrpSpPr>
          <p:cNvPr id="2575" name="Google Shape;2575;p46"/>
          <p:cNvGrpSpPr/>
          <p:nvPr/>
        </p:nvGrpSpPr>
        <p:grpSpPr>
          <a:xfrm>
            <a:off x="3334950" y="2311675"/>
            <a:ext cx="2474100" cy="1921838"/>
            <a:chOff x="3334949" y="2311675"/>
            <a:chExt cx="2474100" cy="1921838"/>
          </a:xfrm>
        </p:grpSpPr>
        <p:sp>
          <p:nvSpPr>
            <p:cNvPr id="2576" name="Google Shape;2576;p46"/>
            <p:cNvSpPr txBox="1"/>
            <p:nvPr/>
          </p:nvSpPr>
          <p:spPr>
            <a:xfrm>
              <a:off x="3334950" y="2311675"/>
              <a:ext cx="2474100" cy="4416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LEND IT</a:t>
              </a:r>
              <a:endParaRPr sz="1600">
                <a:solidFill>
                  <a:schemeClr val="lt1"/>
                </a:solidFill>
                <a:latin typeface="Henny Penny"/>
                <a:ea typeface="Henny Penny"/>
                <a:cs typeface="Henny Penny"/>
                <a:sym typeface="Henny Penny"/>
              </a:endParaRPr>
            </a:p>
          </p:txBody>
        </p:sp>
        <p:sp>
          <p:nvSpPr>
            <p:cNvPr id="2577" name="Google Shape;2577;p46"/>
            <p:cNvSpPr txBox="1"/>
            <p:nvPr/>
          </p:nvSpPr>
          <p:spPr>
            <a:xfrm>
              <a:off x="3334949" y="2666613"/>
              <a:ext cx="2474100" cy="15669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chemeClr val="lt1"/>
                </a:buClr>
                <a:buSzPts val="1400"/>
                <a:buFont typeface="Nanum Myeongjo"/>
                <a:buChar char="■"/>
              </a:pPr>
              <a:r>
                <a:rPr lang="en">
                  <a:solidFill>
                    <a:schemeClr val="lt1"/>
                  </a:solidFill>
                  <a:latin typeface="Nanum Myeongjo"/>
                  <a:ea typeface="Nanum Myeongjo"/>
                  <a:cs typeface="Nanum Myeongjo"/>
                  <a:sym typeface="Nanum Myeongjo"/>
                </a:rPr>
                <a:t>Saturn is a gas giant and it has rings</a:t>
              </a:r>
              <a:endParaRPr>
                <a:solidFill>
                  <a:schemeClr val="lt1"/>
                </a:solidFill>
                <a:latin typeface="Nanum Myeongjo"/>
                <a:ea typeface="Nanum Myeongjo"/>
                <a:cs typeface="Nanum Myeongjo"/>
                <a:sym typeface="Nanum Myeongjo"/>
              </a:endParaRPr>
            </a:p>
            <a:p>
              <a:pPr marL="457200" marR="91440" lvl="0" indent="-317500" algn="l" rtl="0">
                <a:lnSpc>
                  <a:spcPct val="115000"/>
                </a:lnSpc>
                <a:spcBef>
                  <a:spcPts val="0"/>
                </a:spcBef>
                <a:spcAft>
                  <a:spcPts val="0"/>
                </a:spcAft>
                <a:buClr>
                  <a:schemeClr val="lt1"/>
                </a:buClr>
                <a:buSzPts val="1400"/>
                <a:buFont typeface="Nanum Myeongjo"/>
                <a:buChar char="■"/>
              </a:pPr>
              <a:r>
                <a:rPr lang="en">
                  <a:solidFill>
                    <a:schemeClr val="lt1"/>
                  </a:solidFill>
                  <a:latin typeface="Nanum Myeongjo"/>
                  <a:ea typeface="Nanum Myeongjo"/>
                  <a:cs typeface="Nanum Myeongjo"/>
                  <a:sym typeface="Nanum Myeongjo"/>
                </a:rPr>
                <a:t>Neptune is the farthest planet from the Sun</a:t>
              </a:r>
              <a:endParaRPr>
                <a:solidFill>
                  <a:schemeClr val="lt1"/>
                </a:solidFill>
                <a:latin typeface="Nanum Myeongjo"/>
                <a:ea typeface="Nanum Myeongjo"/>
                <a:cs typeface="Nanum Myeongjo"/>
                <a:sym typeface="Nanum Myeongjo"/>
              </a:endParaRPr>
            </a:p>
          </p:txBody>
        </p:sp>
      </p:grpSp>
      <p:grpSp>
        <p:nvGrpSpPr>
          <p:cNvPr id="2578" name="Google Shape;2578;p46"/>
          <p:cNvGrpSpPr/>
          <p:nvPr/>
        </p:nvGrpSpPr>
        <p:grpSpPr>
          <a:xfrm>
            <a:off x="5962525" y="2311750"/>
            <a:ext cx="2474100" cy="1921125"/>
            <a:chOff x="5962525" y="2311750"/>
            <a:chExt cx="2474100" cy="1921125"/>
          </a:xfrm>
        </p:grpSpPr>
        <p:sp>
          <p:nvSpPr>
            <p:cNvPr id="2579" name="Google Shape;2579;p46"/>
            <p:cNvSpPr txBox="1"/>
            <p:nvPr/>
          </p:nvSpPr>
          <p:spPr>
            <a:xfrm>
              <a:off x="5962525" y="2311750"/>
              <a:ext cx="2474100" cy="4416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600">
                  <a:solidFill>
                    <a:schemeClr val="lt1"/>
                  </a:solidFill>
                  <a:latin typeface="Henny Penny"/>
                  <a:ea typeface="Henny Penny"/>
                  <a:cs typeface="Henny Penny"/>
                  <a:sym typeface="Henny Penny"/>
                </a:rPr>
                <a:t>DON’T USE IT</a:t>
              </a:r>
              <a:endParaRPr sz="1600">
                <a:solidFill>
                  <a:schemeClr val="lt1"/>
                </a:solidFill>
                <a:latin typeface="Henny Penny"/>
                <a:ea typeface="Henny Penny"/>
                <a:cs typeface="Henny Penny"/>
                <a:sym typeface="Henny Penny"/>
              </a:endParaRPr>
            </a:p>
          </p:txBody>
        </p:sp>
        <p:sp>
          <p:nvSpPr>
            <p:cNvPr id="2580" name="Google Shape;2580;p46"/>
            <p:cNvSpPr txBox="1"/>
            <p:nvPr/>
          </p:nvSpPr>
          <p:spPr>
            <a:xfrm>
              <a:off x="5962525" y="2665975"/>
              <a:ext cx="2474100" cy="1566900"/>
            </a:xfrm>
            <a:prstGeom prst="rect">
              <a:avLst/>
            </a:prstGeom>
            <a:noFill/>
            <a:ln>
              <a:noFill/>
            </a:ln>
          </p:spPr>
          <p:txBody>
            <a:bodyPr spcFirstLastPara="1" wrap="square" lIns="91425" tIns="91425" rIns="91425" bIns="91425" anchor="t" anchorCtr="0">
              <a:noAutofit/>
            </a:bodyPr>
            <a:lstStyle/>
            <a:p>
              <a:pPr marL="457200" marR="91440" lvl="0" indent="-317500" algn="l" rtl="0">
                <a:lnSpc>
                  <a:spcPct val="115000"/>
                </a:lnSpc>
                <a:spcBef>
                  <a:spcPts val="0"/>
                </a:spcBef>
                <a:spcAft>
                  <a:spcPts val="0"/>
                </a:spcAft>
                <a:buClr>
                  <a:schemeClr val="lt1"/>
                </a:buClr>
                <a:buSzPts val="1400"/>
                <a:buFont typeface="Nanum Myeongjo"/>
                <a:buChar char="■"/>
              </a:pPr>
              <a:r>
                <a:rPr lang="en">
                  <a:solidFill>
                    <a:schemeClr val="lt1"/>
                  </a:solidFill>
                  <a:latin typeface="Nanum Myeongjo"/>
                  <a:ea typeface="Nanum Myeongjo"/>
                  <a:cs typeface="Nanum Myeongjo"/>
                  <a:sym typeface="Nanum Myeongjo"/>
                </a:rPr>
                <a:t>Mercury is the smallest planet in the Solar System</a:t>
              </a:r>
              <a:endParaRPr>
                <a:solidFill>
                  <a:schemeClr val="lt1"/>
                </a:solidFill>
                <a:latin typeface="Nanum Myeongjo"/>
                <a:ea typeface="Nanum Myeongjo"/>
                <a:cs typeface="Nanum Myeongjo"/>
                <a:sym typeface="Nanum Myeongjo"/>
              </a:endParaRPr>
            </a:p>
            <a:p>
              <a:pPr marL="457200" lvl="0" indent="-317500" algn="l" rtl="0">
                <a:lnSpc>
                  <a:spcPct val="115000"/>
                </a:lnSpc>
                <a:spcBef>
                  <a:spcPts val="0"/>
                </a:spcBef>
                <a:spcAft>
                  <a:spcPts val="0"/>
                </a:spcAft>
                <a:buClr>
                  <a:schemeClr val="lt1"/>
                </a:buClr>
                <a:buSzPts val="1400"/>
                <a:buFont typeface="Nanum Myeongjo"/>
                <a:buChar char="■"/>
              </a:pPr>
              <a:r>
                <a:rPr lang="en">
                  <a:solidFill>
                    <a:schemeClr val="lt1"/>
                  </a:solidFill>
                  <a:latin typeface="Nanum Myeongjo"/>
                  <a:ea typeface="Nanum Myeongjo"/>
                  <a:cs typeface="Nanum Myeongjo"/>
                  <a:sym typeface="Nanum Myeongjo"/>
                </a:rPr>
                <a:t>Jupiter is a gas giant and the biggest planet in the Solar System</a:t>
              </a:r>
              <a:endParaRPr>
                <a:solidFill>
                  <a:schemeClr val="lt1"/>
                </a:solidFill>
                <a:latin typeface="Nanum Myeongjo"/>
                <a:ea typeface="Nanum Myeongjo"/>
                <a:cs typeface="Nanum Myeongjo"/>
                <a:sym typeface="Nanum Myeongjo"/>
              </a:endParaRPr>
            </a:p>
          </p:txBody>
        </p:sp>
      </p:grpSp>
      <p:sp>
        <p:nvSpPr>
          <p:cNvPr id="2581" name="Google Shape;2581;p46"/>
          <p:cNvSpPr txBox="1"/>
          <p:nvPr/>
        </p:nvSpPr>
        <p:spPr>
          <a:xfrm>
            <a:off x="2288250" y="1105175"/>
            <a:ext cx="4567500" cy="27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solidFill>
                  <a:schemeClr val="lt1"/>
                </a:solidFill>
                <a:latin typeface="Henny Penny"/>
                <a:ea typeface="Henny Penny"/>
                <a:cs typeface="Henny Penny"/>
                <a:sym typeface="Henny Penny"/>
              </a:rPr>
              <a:t>DIARY’S ACTIONS</a:t>
            </a:r>
            <a:endParaRPr sz="1800">
              <a:solidFill>
                <a:schemeClr val="lt1"/>
              </a:solidFill>
              <a:latin typeface="Henny Penny"/>
              <a:ea typeface="Henny Penny"/>
              <a:cs typeface="Henny Penny"/>
              <a:sym typeface="Henny Penny"/>
            </a:endParaRPr>
          </a:p>
        </p:txBody>
      </p:sp>
      <p:cxnSp>
        <p:nvCxnSpPr>
          <p:cNvPr id="2582" name="Google Shape;2582;p46"/>
          <p:cNvCxnSpPr>
            <a:stCxn id="2573" idx="0"/>
          </p:cNvCxnSpPr>
          <p:nvPr/>
        </p:nvCxnSpPr>
        <p:spPr>
          <a:xfrm rot="10800000">
            <a:off x="1944425" y="2050975"/>
            <a:ext cx="0" cy="260700"/>
          </a:xfrm>
          <a:prstGeom prst="straightConnector1">
            <a:avLst/>
          </a:prstGeom>
          <a:noFill/>
          <a:ln w="19050" cap="flat" cmpd="sng">
            <a:solidFill>
              <a:schemeClr val="lt1"/>
            </a:solidFill>
            <a:prstDash val="solid"/>
            <a:round/>
            <a:headEnd type="none" w="med" len="med"/>
            <a:tailEnd type="none" w="med" len="med"/>
          </a:ln>
        </p:spPr>
      </p:cxnSp>
      <p:cxnSp>
        <p:nvCxnSpPr>
          <p:cNvPr id="2583" name="Google Shape;2583;p46"/>
          <p:cNvCxnSpPr>
            <a:stCxn id="2576" idx="0"/>
          </p:cNvCxnSpPr>
          <p:nvPr/>
        </p:nvCxnSpPr>
        <p:spPr>
          <a:xfrm rot="10800000">
            <a:off x="4572000" y="2050975"/>
            <a:ext cx="0" cy="260700"/>
          </a:xfrm>
          <a:prstGeom prst="straightConnector1">
            <a:avLst/>
          </a:prstGeom>
          <a:noFill/>
          <a:ln w="19050" cap="flat" cmpd="sng">
            <a:solidFill>
              <a:schemeClr val="lt1"/>
            </a:solidFill>
            <a:prstDash val="solid"/>
            <a:round/>
            <a:headEnd type="none" w="med" len="med"/>
            <a:tailEnd type="none" w="med" len="med"/>
          </a:ln>
        </p:spPr>
      </p:cxnSp>
      <p:cxnSp>
        <p:nvCxnSpPr>
          <p:cNvPr id="2584" name="Google Shape;2584;p46"/>
          <p:cNvCxnSpPr>
            <a:stCxn id="2579" idx="0"/>
          </p:cNvCxnSpPr>
          <p:nvPr/>
        </p:nvCxnSpPr>
        <p:spPr>
          <a:xfrm rot="10800000">
            <a:off x="7199575" y="2051050"/>
            <a:ext cx="0" cy="260700"/>
          </a:xfrm>
          <a:prstGeom prst="straightConnector1">
            <a:avLst/>
          </a:prstGeom>
          <a:noFill/>
          <a:ln w="19050" cap="flat" cmpd="sng">
            <a:solidFill>
              <a:schemeClr val="lt1"/>
            </a:solidFill>
            <a:prstDash val="solid"/>
            <a:round/>
            <a:headEnd type="none" w="med" len="med"/>
            <a:tailEnd type="none" w="med" len="med"/>
          </a:ln>
        </p:spPr>
      </p:cxnSp>
      <p:grpSp>
        <p:nvGrpSpPr>
          <p:cNvPr id="2585" name="Google Shape;2585;p46"/>
          <p:cNvGrpSpPr/>
          <p:nvPr/>
        </p:nvGrpSpPr>
        <p:grpSpPr>
          <a:xfrm>
            <a:off x="1748172" y="1685200"/>
            <a:ext cx="392515" cy="365762"/>
            <a:chOff x="-38542250" y="3220175"/>
            <a:chExt cx="341525" cy="318525"/>
          </a:xfrm>
        </p:grpSpPr>
        <p:sp>
          <p:nvSpPr>
            <p:cNvPr id="2586" name="Google Shape;2586;p46"/>
            <p:cNvSpPr/>
            <p:nvPr/>
          </p:nvSpPr>
          <p:spPr>
            <a:xfrm>
              <a:off x="-38542250" y="3440725"/>
              <a:ext cx="101750" cy="97975"/>
            </a:xfrm>
            <a:custGeom>
              <a:avLst/>
              <a:gdLst/>
              <a:ahLst/>
              <a:cxnLst/>
              <a:rect l="l" t="t" r="r" b="b"/>
              <a:pathLst>
                <a:path w="4070" h="3919" extrusionOk="0">
                  <a:moveTo>
                    <a:pt x="1455" y="0"/>
                  </a:moveTo>
                  <a:lnTo>
                    <a:pt x="1013" y="2489"/>
                  </a:lnTo>
                  <a:lnTo>
                    <a:pt x="289" y="3214"/>
                  </a:lnTo>
                  <a:cubicBezTo>
                    <a:pt x="1" y="3502"/>
                    <a:pt x="280" y="3919"/>
                    <a:pt x="597" y="3919"/>
                  </a:cubicBezTo>
                  <a:cubicBezTo>
                    <a:pt x="695" y="3919"/>
                    <a:pt x="798" y="3878"/>
                    <a:pt x="887" y="3781"/>
                  </a:cubicBezTo>
                  <a:lnTo>
                    <a:pt x="1612" y="3088"/>
                  </a:lnTo>
                  <a:lnTo>
                    <a:pt x="4069" y="2647"/>
                  </a:lnTo>
                  <a:lnTo>
                    <a:pt x="1455" y="0"/>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7" name="Google Shape;2587;p46"/>
            <p:cNvSpPr/>
            <p:nvPr/>
          </p:nvSpPr>
          <p:spPr>
            <a:xfrm>
              <a:off x="-38494875" y="3354075"/>
              <a:ext cx="141800" cy="141025"/>
            </a:xfrm>
            <a:custGeom>
              <a:avLst/>
              <a:gdLst/>
              <a:ahLst/>
              <a:cxnLst/>
              <a:rect l="l" t="t" r="r" b="b"/>
              <a:pathLst>
                <a:path w="5672" h="5641" extrusionOk="0">
                  <a:moveTo>
                    <a:pt x="2742" y="1"/>
                  </a:moveTo>
                  <a:lnTo>
                    <a:pt x="1" y="2710"/>
                  </a:lnTo>
                  <a:lnTo>
                    <a:pt x="2931" y="5640"/>
                  </a:lnTo>
                  <a:lnTo>
                    <a:pt x="5671" y="2899"/>
                  </a:lnTo>
                  <a:lnTo>
                    <a:pt x="2742" y="1"/>
                  </a:ln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8" name="Google Shape;2588;p46"/>
            <p:cNvSpPr/>
            <p:nvPr/>
          </p:nvSpPr>
          <p:spPr>
            <a:xfrm>
              <a:off x="-38432050" y="3220175"/>
              <a:ext cx="231325" cy="192225"/>
            </a:xfrm>
            <a:custGeom>
              <a:avLst/>
              <a:gdLst/>
              <a:ahLst/>
              <a:cxnLst/>
              <a:rect l="l" t="t" r="r" b="b"/>
              <a:pathLst>
                <a:path w="9253" h="7689" extrusionOk="0">
                  <a:moveTo>
                    <a:pt x="3442" y="1"/>
                  </a:moveTo>
                  <a:cubicBezTo>
                    <a:pt x="3127" y="1"/>
                    <a:pt x="2812" y="127"/>
                    <a:pt x="2591" y="379"/>
                  </a:cubicBezTo>
                  <a:lnTo>
                    <a:pt x="292" y="2647"/>
                  </a:lnTo>
                  <a:cubicBezTo>
                    <a:pt x="1" y="2962"/>
                    <a:pt x="287" y="3370"/>
                    <a:pt x="607" y="3370"/>
                  </a:cubicBezTo>
                  <a:cubicBezTo>
                    <a:pt x="704" y="3370"/>
                    <a:pt x="803" y="3333"/>
                    <a:pt x="890" y="3246"/>
                  </a:cubicBezTo>
                  <a:lnTo>
                    <a:pt x="3190" y="946"/>
                  </a:lnTo>
                  <a:cubicBezTo>
                    <a:pt x="3269" y="867"/>
                    <a:pt x="3371" y="828"/>
                    <a:pt x="3474" y="828"/>
                  </a:cubicBezTo>
                  <a:cubicBezTo>
                    <a:pt x="3576" y="828"/>
                    <a:pt x="3678" y="867"/>
                    <a:pt x="3757" y="946"/>
                  </a:cubicBezTo>
                  <a:lnTo>
                    <a:pt x="4198" y="1387"/>
                  </a:lnTo>
                  <a:lnTo>
                    <a:pt x="827" y="4758"/>
                  </a:lnTo>
                  <a:lnTo>
                    <a:pt x="3726" y="7688"/>
                  </a:lnTo>
                  <a:lnTo>
                    <a:pt x="7821" y="3593"/>
                  </a:lnTo>
                  <a:cubicBezTo>
                    <a:pt x="9253" y="2161"/>
                    <a:pt x="8028" y="43"/>
                    <a:pt x="6392" y="43"/>
                  </a:cubicBezTo>
                  <a:cubicBezTo>
                    <a:pt x="5868" y="43"/>
                    <a:pt x="5301" y="261"/>
                    <a:pt x="4765" y="789"/>
                  </a:cubicBezTo>
                  <a:cubicBezTo>
                    <a:pt x="4324" y="379"/>
                    <a:pt x="4041" y="1"/>
                    <a:pt x="3442" y="1"/>
                  </a:cubicBezTo>
                  <a:close/>
                </a:path>
              </a:pathLst>
            </a:custGeom>
            <a:solidFill>
              <a:srgbClr val="FDFE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89" name="Google Shape;2589;p46"/>
          <p:cNvGrpSpPr/>
          <p:nvPr/>
        </p:nvGrpSpPr>
        <p:grpSpPr>
          <a:xfrm>
            <a:off x="4385139" y="1685211"/>
            <a:ext cx="373712" cy="365752"/>
            <a:chOff x="-5254775" y="3631325"/>
            <a:chExt cx="296950" cy="292625"/>
          </a:xfrm>
        </p:grpSpPr>
        <p:sp>
          <p:nvSpPr>
            <p:cNvPr id="2590" name="Google Shape;2590;p46"/>
            <p:cNvSpPr/>
            <p:nvPr/>
          </p:nvSpPr>
          <p:spPr>
            <a:xfrm>
              <a:off x="-5246900" y="3766400"/>
              <a:ext cx="58300" cy="55150"/>
            </a:xfrm>
            <a:custGeom>
              <a:avLst/>
              <a:gdLst/>
              <a:ahLst/>
              <a:cxnLst/>
              <a:rect l="l" t="t" r="r" b="b"/>
              <a:pathLst>
                <a:path w="2332" h="2206" extrusionOk="0">
                  <a:moveTo>
                    <a:pt x="1769" y="1"/>
                  </a:moveTo>
                  <a:cubicBezTo>
                    <a:pt x="1639" y="1"/>
                    <a:pt x="1513" y="48"/>
                    <a:pt x="1418" y="142"/>
                  </a:cubicBezTo>
                  <a:lnTo>
                    <a:pt x="189" y="1371"/>
                  </a:lnTo>
                  <a:cubicBezTo>
                    <a:pt x="0" y="1560"/>
                    <a:pt x="0" y="1875"/>
                    <a:pt x="189" y="2064"/>
                  </a:cubicBezTo>
                  <a:cubicBezTo>
                    <a:pt x="300" y="2159"/>
                    <a:pt x="434" y="2206"/>
                    <a:pt x="564" y="2206"/>
                  </a:cubicBezTo>
                  <a:cubicBezTo>
                    <a:pt x="694" y="2206"/>
                    <a:pt x="820" y="2159"/>
                    <a:pt x="914" y="2064"/>
                  </a:cubicBezTo>
                  <a:lnTo>
                    <a:pt x="2143" y="835"/>
                  </a:lnTo>
                  <a:cubicBezTo>
                    <a:pt x="2332" y="646"/>
                    <a:pt x="2332" y="331"/>
                    <a:pt x="2143" y="142"/>
                  </a:cubicBezTo>
                  <a:cubicBezTo>
                    <a:pt x="2033" y="48"/>
                    <a:pt x="1899" y="1"/>
                    <a:pt x="176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1" name="Google Shape;2591;p46"/>
            <p:cNvSpPr/>
            <p:nvPr/>
          </p:nvSpPr>
          <p:spPr>
            <a:xfrm>
              <a:off x="-5216175" y="3795550"/>
              <a:ext cx="58300" cy="55950"/>
            </a:xfrm>
            <a:custGeom>
              <a:avLst/>
              <a:gdLst/>
              <a:ahLst/>
              <a:cxnLst/>
              <a:rect l="l" t="t" r="r" b="b"/>
              <a:pathLst>
                <a:path w="2332" h="2238" extrusionOk="0">
                  <a:moveTo>
                    <a:pt x="1764" y="0"/>
                  </a:moveTo>
                  <a:cubicBezTo>
                    <a:pt x="1638" y="0"/>
                    <a:pt x="1512" y="47"/>
                    <a:pt x="1418" y="142"/>
                  </a:cubicBezTo>
                  <a:lnTo>
                    <a:pt x="189" y="1371"/>
                  </a:lnTo>
                  <a:cubicBezTo>
                    <a:pt x="0" y="1560"/>
                    <a:pt x="0" y="1875"/>
                    <a:pt x="189" y="2095"/>
                  </a:cubicBezTo>
                  <a:cubicBezTo>
                    <a:pt x="284" y="2190"/>
                    <a:pt x="410" y="2237"/>
                    <a:pt x="540" y="2237"/>
                  </a:cubicBezTo>
                  <a:cubicBezTo>
                    <a:pt x="670" y="2237"/>
                    <a:pt x="804" y="2190"/>
                    <a:pt x="914" y="2095"/>
                  </a:cubicBezTo>
                  <a:lnTo>
                    <a:pt x="2111" y="867"/>
                  </a:lnTo>
                  <a:cubicBezTo>
                    <a:pt x="2332" y="678"/>
                    <a:pt x="2332" y="363"/>
                    <a:pt x="2111" y="142"/>
                  </a:cubicBezTo>
                  <a:cubicBezTo>
                    <a:pt x="2016" y="47"/>
                    <a:pt x="1890" y="0"/>
                    <a:pt x="17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2" name="Google Shape;2592;p46"/>
            <p:cNvSpPr/>
            <p:nvPr/>
          </p:nvSpPr>
          <p:spPr>
            <a:xfrm>
              <a:off x="-5185475" y="3826250"/>
              <a:ext cx="57525" cy="55750"/>
            </a:xfrm>
            <a:custGeom>
              <a:avLst/>
              <a:gdLst/>
              <a:ahLst/>
              <a:cxnLst/>
              <a:rect l="l" t="t" r="r" b="b"/>
              <a:pathLst>
                <a:path w="2301" h="2230" extrusionOk="0">
                  <a:moveTo>
                    <a:pt x="1765" y="1"/>
                  </a:moveTo>
                  <a:cubicBezTo>
                    <a:pt x="1639" y="1"/>
                    <a:pt x="1513" y="48"/>
                    <a:pt x="1419" y="143"/>
                  </a:cubicBezTo>
                  <a:lnTo>
                    <a:pt x="190" y="1371"/>
                  </a:lnTo>
                  <a:cubicBezTo>
                    <a:pt x="1" y="1560"/>
                    <a:pt x="1" y="1875"/>
                    <a:pt x="190" y="2064"/>
                  </a:cubicBezTo>
                  <a:cubicBezTo>
                    <a:pt x="284" y="2175"/>
                    <a:pt x="410" y="2230"/>
                    <a:pt x="536" y="2230"/>
                  </a:cubicBezTo>
                  <a:cubicBezTo>
                    <a:pt x="662" y="2230"/>
                    <a:pt x="788" y="2175"/>
                    <a:pt x="883" y="2064"/>
                  </a:cubicBezTo>
                  <a:lnTo>
                    <a:pt x="2112" y="836"/>
                  </a:lnTo>
                  <a:cubicBezTo>
                    <a:pt x="2301" y="647"/>
                    <a:pt x="2301" y="332"/>
                    <a:pt x="2112" y="143"/>
                  </a:cubicBezTo>
                  <a:cubicBezTo>
                    <a:pt x="2017" y="48"/>
                    <a:pt x="1891" y="1"/>
                    <a:pt x="17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3" name="Google Shape;2593;p46"/>
            <p:cNvSpPr/>
            <p:nvPr/>
          </p:nvSpPr>
          <p:spPr>
            <a:xfrm>
              <a:off x="-5156325" y="3856375"/>
              <a:ext cx="58300" cy="55750"/>
            </a:xfrm>
            <a:custGeom>
              <a:avLst/>
              <a:gdLst/>
              <a:ahLst/>
              <a:cxnLst/>
              <a:rect l="l" t="t" r="r" b="b"/>
              <a:pathLst>
                <a:path w="2332" h="2230" extrusionOk="0">
                  <a:moveTo>
                    <a:pt x="1781" y="1"/>
                  </a:moveTo>
                  <a:cubicBezTo>
                    <a:pt x="1655" y="1"/>
                    <a:pt x="1529" y="56"/>
                    <a:pt x="1418" y="166"/>
                  </a:cubicBezTo>
                  <a:lnTo>
                    <a:pt x="190" y="1395"/>
                  </a:lnTo>
                  <a:cubicBezTo>
                    <a:pt x="1" y="1584"/>
                    <a:pt x="1" y="1899"/>
                    <a:pt x="190" y="2088"/>
                  </a:cubicBezTo>
                  <a:cubicBezTo>
                    <a:pt x="300" y="2183"/>
                    <a:pt x="442" y="2230"/>
                    <a:pt x="575" y="2230"/>
                  </a:cubicBezTo>
                  <a:cubicBezTo>
                    <a:pt x="709" y="2230"/>
                    <a:pt x="835" y="2183"/>
                    <a:pt x="914" y="2088"/>
                  </a:cubicBezTo>
                  <a:lnTo>
                    <a:pt x="2143" y="859"/>
                  </a:lnTo>
                  <a:cubicBezTo>
                    <a:pt x="2332" y="670"/>
                    <a:pt x="2332" y="355"/>
                    <a:pt x="2143" y="166"/>
                  </a:cubicBezTo>
                  <a:cubicBezTo>
                    <a:pt x="2033" y="56"/>
                    <a:pt x="1907" y="1"/>
                    <a:pt x="178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4" name="Google Shape;2594;p46"/>
            <p:cNvSpPr/>
            <p:nvPr/>
          </p:nvSpPr>
          <p:spPr>
            <a:xfrm>
              <a:off x="-5105925" y="3886525"/>
              <a:ext cx="37050" cy="37425"/>
            </a:xfrm>
            <a:custGeom>
              <a:avLst/>
              <a:gdLst/>
              <a:ahLst/>
              <a:cxnLst/>
              <a:rect l="l" t="t" r="r" b="b"/>
              <a:pathLst>
                <a:path w="1482" h="1497" extrusionOk="0">
                  <a:moveTo>
                    <a:pt x="662" y="0"/>
                  </a:moveTo>
                  <a:lnTo>
                    <a:pt x="536" y="126"/>
                  </a:lnTo>
                  <a:lnTo>
                    <a:pt x="1" y="756"/>
                  </a:lnTo>
                  <a:lnTo>
                    <a:pt x="599" y="1355"/>
                  </a:lnTo>
                  <a:cubicBezTo>
                    <a:pt x="694" y="1449"/>
                    <a:pt x="820" y="1497"/>
                    <a:pt x="946" y="1497"/>
                  </a:cubicBezTo>
                  <a:cubicBezTo>
                    <a:pt x="1072" y="1497"/>
                    <a:pt x="1198" y="1449"/>
                    <a:pt x="1293" y="1355"/>
                  </a:cubicBezTo>
                  <a:cubicBezTo>
                    <a:pt x="1482" y="1166"/>
                    <a:pt x="1482" y="851"/>
                    <a:pt x="1293" y="662"/>
                  </a:cubicBezTo>
                  <a:lnTo>
                    <a:pt x="66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5" name="Google Shape;2595;p46"/>
            <p:cNvSpPr/>
            <p:nvPr/>
          </p:nvSpPr>
          <p:spPr>
            <a:xfrm>
              <a:off x="-5254775" y="3648050"/>
              <a:ext cx="278050" cy="248325"/>
            </a:xfrm>
            <a:custGeom>
              <a:avLst/>
              <a:gdLst/>
              <a:ahLst/>
              <a:cxnLst/>
              <a:rect l="l" t="t" r="r" b="b"/>
              <a:pathLst>
                <a:path w="11122" h="9933" extrusionOk="0">
                  <a:moveTo>
                    <a:pt x="4049" y="1"/>
                  </a:moveTo>
                  <a:cubicBezTo>
                    <a:pt x="3781" y="1"/>
                    <a:pt x="3513" y="103"/>
                    <a:pt x="3308" y="308"/>
                  </a:cubicBezTo>
                  <a:lnTo>
                    <a:pt x="410" y="3364"/>
                  </a:lnTo>
                  <a:cubicBezTo>
                    <a:pt x="0" y="3774"/>
                    <a:pt x="0" y="4435"/>
                    <a:pt x="410" y="4813"/>
                  </a:cubicBezTo>
                  <a:lnTo>
                    <a:pt x="631" y="5065"/>
                  </a:lnTo>
                  <a:lnTo>
                    <a:pt x="1198" y="4498"/>
                  </a:lnTo>
                  <a:cubicBezTo>
                    <a:pt x="1454" y="4242"/>
                    <a:pt x="1794" y="4106"/>
                    <a:pt x="2122" y="4106"/>
                  </a:cubicBezTo>
                  <a:cubicBezTo>
                    <a:pt x="2398" y="4106"/>
                    <a:pt x="2666" y="4202"/>
                    <a:pt x="2867" y="4404"/>
                  </a:cubicBezTo>
                  <a:cubicBezTo>
                    <a:pt x="3151" y="4624"/>
                    <a:pt x="3308" y="4971"/>
                    <a:pt x="3277" y="5286"/>
                  </a:cubicBezTo>
                  <a:cubicBezTo>
                    <a:pt x="3592" y="5286"/>
                    <a:pt x="3907" y="5412"/>
                    <a:pt x="4128" y="5664"/>
                  </a:cubicBezTo>
                  <a:cubicBezTo>
                    <a:pt x="4380" y="5884"/>
                    <a:pt x="4506" y="6200"/>
                    <a:pt x="4506" y="6515"/>
                  </a:cubicBezTo>
                  <a:cubicBezTo>
                    <a:pt x="4821" y="6515"/>
                    <a:pt x="5136" y="6641"/>
                    <a:pt x="5356" y="6861"/>
                  </a:cubicBezTo>
                  <a:cubicBezTo>
                    <a:pt x="5608" y="7113"/>
                    <a:pt x="5703" y="7428"/>
                    <a:pt x="5703" y="7743"/>
                  </a:cubicBezTo>
                  <a:cubicBezTo>
                    <a:pt x="6018" y="7743"/>
                    <a:pt x="6364" y="7869"/>
                    <a:pt x="6585" y="8090"/>
                  </a:cubicBezTo>
                  <a:cubicBezTo>
                    <a:pt x="6837" y="8342"/>
                    <a:pt x="6931" y="8657"/>
                    <a:pt x="6931" y="8909"/>
                  </a:cubicBezTo>
                  <a:lnTo>
                    <a:pt x="7814" y="9791"/>
                  </a:lnTo>
                  <a:cubicBezTo>
                    <a:pt x="7908" y="9886"/>
                    <a:pt x="8034" y="9933"/>
                    <a:pt x="8160" y="9933"/>
                  </a:cubicBezTo>
                  <a:cubicBezTo>
                    <a:pt x="8286" y="9933"/>
                    <a:pt x="8412" y="9886"/>
                    <a:pt x="8507" y="9791"/>
                  </a:cubicBezTo>
                  <a:cubicBezTo>
                    <a:pt x="8727" y="9602"/>
                    <a:pt x="8727" y="9287"/>
                    <a:pt x="8507" y="9066"/>
                  </a:cubicBezTo>
                  <a:lnTo>
                    <a:pt x="7656" y="8216"/>
                  </a:lnTo>
                  <a:cubicBezTo>
                    <a:pt x="7530" y="8090"/>
                    <a:pt x="7530" y="7869"/>
                    <a:pt x="7656" y="7743"/>
                  </a:cubicBezTo>
                  <a:cubicBezTo>
                    <a:pt x="7748" y="7596"/>
                    <a:pt x="7851" y="7534"/>
                    <a:pt x="7953" y="7534"/>
                  </a:cubicBezTo>
                  <a:cubicBezTo>
                    <a:pt x="8024" y="7534"/>
                    <a:pt x="8095" y="7565"/>
                    <a:pt x="8160" y="7617"/>
                  </a:cubicBezTo>
                  <a:lnTo>
                    <a:pt x="9011" y="8499"/>
                  </a:lnTo>
                  <a:cubicBezTo>
                    <a:pt x="9121" y="8594"/>
                    <a:pt x="9255" y="8641"/>
                    <a:pt x="9385" y="8641"/>
                  </a:cubicBezTo>
                  <a:cubicBezTo>
                    <a:pt x="9515" y="8641"/>
                    <a:pt x="9641" y="8594"/>
                    <a:pt x="9735" y="8499"/>
                  </a:cubicBezTo>
                  <a:cubicBezTo>
                    <a:pt x="9924" y="8279"/>
                    <a:pt x="9924" y="7964"/>
                    <a:pt x="9735" y="7775"/>
                  </a:cubicBezTo>
                  <a:lnTo>
                    <a:pt x="8853" y="6924"/>
                  </a:lnTo>
                  <a:cubicBezTo>
                    <a:pt x="8759" y="6798"/>
                    <a:pt x="8759" y="6578"/>
                    <a:pt x="8853" y="6452"/>
                  </a:cubicBezTo>
                  <a:cubicBezTo>
                    <a:pt x="8916" y="6389"/>
                    <a:pt x="9011" y="6357"/>
                    <a:pt x="9101" y="6357"/>
                  </a:cubicBezTo>
                  <a:cubicBezTo>
                    <a:pt x="9192" y="6357"/>
                    <a:pt x="9279" y="6389"/>
                    <a:pt x="9326" y="6452"/>
                  </a:cubicBezTo>
                  <a:lnTo>
                    <a:pt x="10208" y="7302"/>
                  </a:lnTo>
                  <a:cubicBezTo>
                    <a:pt x="10303" y="7397"/>
                    <a:pt x="10429" y="7444"/>
                    <a:pt x="10555" y="7444"/>
                  </a:cubicBezTo>
                  <a:cubicBezTo>
                    <a:pt x="10681" y="7444"/>
                    <a:pt x="10807" y="7397"/>
                    <a:pt x="10901" y="7302"/>
                  </a:cubicBezTo>
                  <a:cubicBezTo>
                    <a:pt x="11122" y="7113"/>
                    <a:pt x="11122" y="6798"/>
                    <a:pt x="10901" y="6609"/>
                  </a:cubicBezTo>
                  <a:lnTo>
                    <a:pt x="10334" y="6010"/>
                  </a:lnTo>
                  <a:lnTo>
                    <a:pt x="10208" y="5884"/>
                  </a:lnTo>
                  <a:lnTo>
                    <a:pt x="6931" y="2608"/>
                  </a:lnTo>
                  <a:cubicBezTo>
                    <a:pt x="6884" y="2561"/>
                    <a:pt x="6798" y="2537"/>
                    <a:pt x="6707" y="2537"/>
                  </a:cubicBezTo>
                  <a:cubicBezTo>
                    <a:pt x="6616" y="2537"/>
                    <a:pt x="6522" y="2561"/>
                    <a:pt x="6459" y="2608"/>
                  </a:cubicBezTo>
                  <a:lnTo>
                    <a:pt x="5167" y="3931"/>
                  </a:lnTo>
                  <a:cubicBezTo>
                    <a:pt x="4904" y="4176"/>
                    <a:pt x="4562" y="4308"/>
                    <a:pt x="4229" y="4308"/>
                  </a:cubicBezTo>
                  <a:cubicBezTo>
                    <a:pt x="4004" y="4308"/>
                    <a:pt x="3783" y="4247"/>
                    <a:pt x="3592" y="4120"/>
                  </a:cubicBezTo>
                  <a:cubicBezTo>
                    <a:pt x="2962" y="3679"/>
                    <a:pt x="2930" y="2829"/>
                    <a:pt x="3434" y="2293"/>
                  </a:cubicBezTo>
                  <a:lnTo>
                    <a:pt x="5010" y="529"/>
                  </a:lnTo>
                  <a:lnTo>
                    <a:pt x="4789" y="308"/>
                  </a:lnTo>
                  <a:cubicBezTo>
                    <a:pt x="4584" y="103"/>
                    <a:pt x="4317" y="1"/>
                    <a:pt x="40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6" name="Google Shape;2596;p46"/>
            <p:cNvSpPr/>
            <p:nvPr/>
          </p:nvSpPr>
          <p:spPr>
            <a:xfrm>
              <a:off x="-5163425" y="3631325"/>
              <a:ext cx="205600" cy="150450"/>
            </a:xfrm>
            <a:custGeom>
              <a:avLst/>
              <a:gdLst/>
              <a:ahLst/>
              <a:cxnLst/>
              <a:rect l="l" t="t" r="r" b="b"/>
              <a:pathLst>
                <a:path w="8224" h="6018" extrusionOk="0">
                  <a:moveTo>
                    <a:pt x="3699" y="0"/>
                  </a:moveTo>
                  <a:cubicBezTo>
                    <a:pt x="3435" y="0"/>
                    <a:pt x="3167" y="95"/>
                    <a:pt x="2962" y="284"/>
                  </a:cubicBezTo>
                  <a:lnTo>
                    <a:pt x="2364" y="883"/>
                  </a:lnTo>
                  <a:lnTo>
                    <a:pt x="2269" y="1009"/>
                  </a:lnTo>
                  <a:lnTo>
                    <a:pt x="222" y="3245"/>
                  </a:lnTo>
                  <a:cubicBezTo>
                    <a:pt x="1" y="3435"/>
                    <a:pt x="1" y="3781"/>
                    <a:pt x="222" y="3970"/>
                  </a:cubicBezTo>
                  <a:cubicBezTo>
                    <a:pt x="316" y="4065"/>
                    <a:pt x="442" y="4112"/>
                    <a:pt x="568" y="4112"/>
                  </a:cubicBezTo>
                  <a:cubicBezTo>
                    <a:pt x="694" y="4112"/>
                    <a:pt x="820" y="4065"/>
                    <a:pt x="915" y="3970"/>
                  </a:cubicBezTo>
                  <a:lnTo>
                    <a:pt x="2269" y="2615"/>
                  </a:lnTo>
                  <a:cubicBezTo>
                    <a:pt x="2458" y="2426"/>
                    <a:pt x="2718" y="2332"/>
                    <a:pt x="2982" y="2332"/>
                  </a:cubicBezTo>
                  <a:cubicBezTo>
                    <a:pt x="3246" y="2332"/>
                    <a:pt x="3514" y="2426"/>
                    <a:pt x="3719" y="2615"/>
                  </a:cubicBezTo>
                  <a:lnTo>
                    <a:pt x="7090" y="6018"/>
                  </a:lnTo>
                  <a:lnTo>
                    <a:pt x="7814" y="5356"/>
                  </a:lnTo>
                  <a:cubicBezTo>
                    <a:pt x="8224" y="4947"/>
                    <a:pt x="8224" y="4285"/>
                    <a:pt x="7814" y="3876"/>
                  </a:cubicBezTo>
                  <a:lnTo>
                    <a:pt x="4412" y="284"/>
                  </a:lnTo>
                  <a:cubicBezTo>
                    <a:pt x="4223" y="95"/>
                    <a:pt x="3963" y="0"/>
                    <a:pt x="369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97" name="Google Shape;2597;p46"/>
          <p:cNvSpPr/>
          <p:nvPr/>
        </p:nvSpPr>
        <p:spPr>
          <a:xfrm>
            <a:off x="7003331" y="1685209"/>
            <a:ext cx="365757" cy="365761"/>
          </a:xfrm>
          <a:custGeom>
            <a:avLst/>
            <a:gdLst/>
            <a:ahLst/>
            <a:cxnLst/>
            <a:rect l="l" t="t" r="r" b="b"/>
            <a:pathLst>
              <a:path w="11113" h="11002" extrusionOk="0">
                <a:moveTo>
                  <a:pt x="2619" y="0"/>
                </a:moveTo>
                <a:cubicBezTo>
                  <a:pt x="2492" y="0"/>
                  <a:pt x="2366" y="49"/>
                  <a:pt x="2268" y="146"/>
                </a:cubicBezTo>
                <a:lnTo>
                  <a:pt x="201" y="2213"/>
                </a:lnTo>
                <a:cubicBezTo>
                  <a:pt x="7" y="2407"/>
                  <a:pt x="7" y="2719"/>
                  <a:pt x="201" y="2914"/>
                </a:cubicBezTo>
                <a:lnTo>
                  <a:pt x="2782" y="5501"/>
                </a:lnTo>
                <a:lnTo>
                  <a:pt x="195" y="8081"/>
                </a:lnTo>
                <a:cubicBezTo>
                  <a:pt x="0" y="8275"/>
                  <a:pt x="0" y="8587"/>
                  <a:pt x="195" y="8782"/>
                </a:cubicBezTo>
                <a:lnTo>
                  <a:pt x="2268" y="10856"/>
                </a:lnTo>
                <a:cubicBezTo>
                  <a:pt x="2366" y="10953"/>
                  <a:pt x="2492" y="11001"/>
                  <a:pt x="2619" y="11001"/>
                </a:cubicBezTo>
                <a:cubicBezTo>
                  <a:pt x="2745" y="11001"/>
                  <a:pt x="2872" y="10953"/>
                  <a:pt x="2969" y="10856"/>
                </a:cubicBezTo>
                <a:lnTo>
                  <a:pt x="5556" y="8268"/>
                </a:lnTo>
                <a:lnTo>
                  <a:pt x="8143" y="10856"/>
                </a:lnTo>
                <a:cubicBezTo>
                  <a:pt x="8241" y="10953"/>
                  <a:pt x="8367" y="11001"/>
                  <a:pt x="8494" y="11001"/>
                </a:cubicBezTo>
                <a:cubicBezTo>
                  <a:pt x="8620" y="11001"/>
                  <a:pt x="8747" y="10953"/>
                  <a:pt x="8844" y="10856"/>
                </a:cubicBezTo>
                <a:lnTo>
                  <a:pt x="10911" y="8789"/>
                </a:lnTo>
                <a:cubicBezTo>
                  <a:pt x="11105" y="8594"/>
                  <a:pt x="11105" y="8275"/>
                  <a:pt x="10911" y="8081"/>
                </a:cubicBezTo>
                <a:lnTo>
                  <a:pt x="8331" y="5501"/>
                </a:lnTo>
                <a:lnTo>
                  <a:pt x="10918" y="2914"/>
                </a:lnTo>
                <a:cubicBezTo>
                  <a:pt x="11112" y="2719"/>
                  <a:pt x="11112" y="2407"/>
                  <a:pt x="10918" y="2213"/>
                </a:cubicBezTo>
                <a:lnTo>
                  <a:pt x="8844" y="146"/>
                </a:lnTo>
                <a:cubicBezTo>
                  <a:pt x="8747" y="49"/>
                  <a:pt x="8620" y="0"/>
                  <a:pt x="8494" y="0"/>
                </a:cubicBezTo>
                <a:cubicBezTo>
                  <a:pt x="8367" y="0"/>
                  <a:pt x="8241" y="49"/>
                  <a:pt x="8143" y="146"/>
                </a:cubicBezTo>
                <a:lnTo>
                  <a:pt x="5556" y="2726"/>
                </a:lnTo>
                <a:lnTo>
                  <a:pt x="2969" y="146"/>
                </a:lnTo>
                <a:cubicBezTo>
                  <a:pt x="2872" y="49"/>
                  <a:pt x="2745" y="0"/>
                  <a:pt x="26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Shape 2601"/>
        <p:cNvGrpSpPr/>
        <p:nvPr/>
      </p:nvGrpSpPr>
      <p:grpSpPr>
        <a:xfrm>
          <a:off x="0" y="0"/>
          <a:ext cx="0" cy="0"/>
          <a:chOff x="0" y="0"/>
          <a:chExt cx="0" cy="0"/>
        </a:xfrm>
      </p:grpSpPr>
      <p:sp>
        <p:nvSpPr>
          <p:cNvPr id="2602" name="Google Shape;2602;p47"/>
          <p:cNvSpPr txBox="1"/>
          <p:nvPr/>
        </p:nvSpPr>
        <p:spPr>
          <a:xfrm>
            <a:off x="1048350" y="323850"/>
            <a:ext cx="7047300" cy="482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FFFFFF"/>
                </a:solidFill>
              </a:rPr>
              <a:t>Instructions for use (premium users)</a:t>
            </a:r>
            <a:endParaRPr sz="2400">
              <a:solidFill>
                <a:srgbClr val="FFFFFF"/>
              </a:solidFill>
            </a:endParaRPr>
          </a:p>
        </p:txBody>
      </p:sp>
      <p:sp>
        <p:nvSpPr>
          <p:cNvPr id="2603" name="Google Shape;2603;p47"/>
          <p:cNvSpPr txBox="1"/>
          <p:nvPr/>
        </p:nvSpPr>
        <p:spPr>
          <a:xfrm>
            <a:off x="1048350" y="902900"/>
            <a:ext cx="7047300" cy="3929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400"/>
              </a:spcBef>
              <a:spcAft>
                <a:spcPts val="0"/>
              </a:spcAft>
              <a:buClr>
                <a:schemeClr val="dk1"/>
              </a:buClr>
              <a:buSzPts val="1100"/>
              <a:buFont typeface="Arial"/>
              <a:buNone/>
            </a:pPr>
            <a:r>
              <a:rPr lang="en" sz="1000">
                <a:solidFill>
                  <a:schemeClr val="lt1"/>
                </a:solidFill>
              </a:rPr>
              <a:t>As a Premium user, you can use this template without attributing </a:t>
            </a:r>
            <a:r>
              <a:rPr lang="en" sz="900" b="1" u="sng">
                <a:solidFill>
                  <a:schemeClr val="hlink"/>
                </a:solidFill>
              </a:rPr>
              <a:t>S</a:t>
            </a:r>
            <a:r>
              <a:rPr lang="en" sz="1000" b="1" u="sng">
                <a:solidFill>
                  <a:schemeClr val="hlink"/>
                </a:solidFill>
                <a:hlinkClick r:id="rId3"/>
              </a:rPr>
              <a:t>lidesgo</a:t>
            </a:r>
            <a:r>
              <a:rPr lang="en" sz="900">
                <a:solidFill>
                  <a:schemeClr val="lt1"/>
                </a:solidFill>
              </a:rPr>
              <a:t>.</a:t>
            </a:r>
            <a:endParaRPr sz="900">
              <a:solidFill>
                <a:schemeClr val="lt1"/>
              </a:solidFill>
            </a:endParaRPr>
          </a:p>
          <a:p>
            <a:pPr marL="0" lvl="0" indent="0" algn="l" rtl="0">
              <a:lnSpc>
                <a:spcPct val="115000"/>
              </a:lnSpc>
              <a:spcBef>
                <a:spcPts val="1400"/>
              </a:spcBef>
              <a:spcAft>
                <a:spcPts val="0"/>
              </a:spcAft>
              <a:buClr>
                <a:schemeClr val="dk1"/>
              </a:buClr>
              <a:buSzPts val="1100"/>
              <a:buFont typeface="Arial"/>
              <a:buNone/>
            </a:pPr>
            <a:r>
              <a:rPr lang="en" sz="1000" b="1">
                <a:solidFill>
                  <a:srgbClr val="869FB2"/>
                </a:solidFill>
              </a:rPr>
              <a:t>You are allowed to:</a:t>
            </a:r>
            <a:endParaRPr sz="1000" b="1">
              <a:solidFill>
                <a:srgbClr val="869FB2"/>
              </a:solidFill>
            </a:endParaRPr>
          </a:p>
          <a:p>
            <a:pPr marL="457200" lvl="0" indent="-292100" algn="l" rtl="0">
              <a:lnSpc>
                <a:spcPct val="115000"/>
              </a:lnSpc>
              <a:spcBef>
                <a:spcPts val="400"/>
              </a:spcBef>
              <a:spcAft>
                <a:spcPts val="0"/>
              </a:spcAft>
              <a:buClr>
                <a:srgbClr val="FFFFFF"/>
              </a:buClr>
              <a:buSzPts val="1000"/>
              <a:buFont typeface="Arial"/>
              <a:buChar char="●"/>
            </a:pPr>
            <a:r>
              <a:rPr lang="en" sz="1000">
                <a:solidFill>
                  <a:srgbClr val="FFFFFF"/>
                </a:solidFill>
              </a:rPr>
              <a:t>Modify this template.</a:t>
            </a:r>
            <a:endParaRPr sz="1000">
              <a:solidFill>
                <a:srgbClr val="FFFFFF"/>
              </a:solidFill>
            </a:endParaRPr>
          </a:p>
          <a:p>
            <a:pPr marL="457200" lvl="0" indent="-292100" algn="l" rtl="0">
              <a:lnSpc>
                <a:spcPct val="115000"/>
              </a:lnSpc>
              <a:spcBef>
                <a:spcPts val="0"/>
              </a:spcBef>
              <a:spcAft>
                <a:spcPts val="0"/>
              </a:spcAft>
              <a:buClr>
                <a:srgbClr val="FFFFFF"/>
              </a:buClr>
              <a:buSzPts val="1000"/>
              <a:buFont typeface="Arial"/>
              <a:buChar char="●"/>
            </a:pPr>
            <a:r>
              <a:rPr lang="en" sz="1000">
                <a:solidFill>
                  <a:srgbClr val="FFFFFF"/>
                </a:solidFill>
              </a:rPr>
              <a:t>Use it for both personal and commercial purposes.</a:t>
            </a:r>
            <a:endParaRPr sz="1000">
              <a:solidFill>
                <a:srgbClr val="FFFFFF"/>
              </a:solidFill>
            </a:endParaRPr>
          </a:p>
          <a:p>
            <a:pPr marL="457200" lvl="0" indent="-292100" algn="l" rtl="0">
              <a:lnSpc>
                <a:spcPct val="115000"/>
              </a:lnSpc>
              <a:spcBef>
                <a:spcPts val="0"/>
              </a:spcBef>
              <a:spcAft>
                <a:spcPts val="0"/>
              </a:spcAft>
              <a:buClr>
                <a:srgbClr val="FFFFFF"/>
              </a:buClr>
              <a:buSzPts val="1000"/>
              <a:buFont typeface="Arial"/>
              <a:buChar char="●"/>
            </a:pPr>
            <a:r>
              <a:rPr lang="en" sz="1000">
                <a:solidFill>
                  <a:srgbClr val="FFFFFF"/>
                </a:solidFill>
              </a:rPr>
              <a:t>Hide or delete the “Thanks” slide and the mention to Slidesgo in the credits.</a:t>
            </a:r>
            <a:endParaRPr sz="1000">
              <a:solidFill>
                <a:srgbClr val="FFFFFF"/>
              </a:solidFill>
            </a:endParaRPr>
          </a:p>
          <a:p>
            <a:pPr marL="457200" lvl="0" indent="-292100" algn="l" rtl="0">
              <a:lnSpc>
                <a:spcPct val="115000"/>
              </a:lnSpc>
              <a:spcBef>
                <a:spcPts val="0"/>
              </a:spcBef>
              <a:spcAft>
                <a:spcPts val="0"/>
              </a:spcAft>
              <a:buClr>
                <a:srgbClr val="FFFFFF"/>
              </a:buClr>
              <a:buSzPts val="1000"/>
              <a:buFont typeface="Arial"/>
              <a:buChar char="●"/>
            </a:pPr>
            <a:r>
              <a:rPr lang="en" sz="1000">
                <a:solidFill>
                  <a:srgbClr val="FFFFFF"/>
                </a:solidFill>
              </a:rPr>
              <a:t>Share this template in an editable format with people who are not part of your team.</a:t>
            </a:r>
            <a:endParaRPr sz="1000">
              <a:solidFill>
                <a:srgbClr val="FFFFFF"/>
              </a:solidFill>
            </a:endParaRPr>
          </a:p>
          <a:p>
            <a:pPr marL="0" lvl="0" indent="0" algn="l" rtl="0">
              <a:lnSpc>
                <a:spcPct val="115000"/>
              </a:lnSpc>
              <a:spcBef>
                <a:spcPts val="1400"/>
              </a:spcBef>
              <a:spcAft>
                <a:spcPts val="0"/>
              </a:spcAft>
              <a:buNone/>
            </a:pPr>
            <a:r>
              <a:rPr lang="en" sz="1000" b="1">
                <a:solidFill>
                  <a:srgbClr val="869FB2"/>
                </a:solidFill>
              </a:rPr>
              <a:t>You are not allowed to:</a:t>
            </a:r>
            <a:endParaRPr sz="1000" b="1">
              <a:solidFill>
                <a:srgbClr val="869FB2"/>
              </a:solidFill>
            </a:endParaRPr>
          </a:p>
          <a:p>
            <a:pPr marL="457200" lvl="0" indent="-292100" algn="l" rtl="0">
              <a:lnSpc>
                <a:spcPct val="115000"/>
              </a:lnSpc>
              <a:spcBef>
                <a:spcPts val="400"/>
              </a:spcBef>
              <a:spcAft>
                <a:spcPts val="0"/>
              </a:spcAft>
              <a:buClr>
                <a:srgbClr val="FFFFFF"/>
              </a:buClr>
              <a:buSzPts val="1000"/>
              <a:buFont typeface="Arial"/>
              <a:buChar char="●"/>
            </a:pPr>
            <a:r>
              <a:rPr lang="en" sz="1000">
                <a:solidFill>
                  <a:srgbClr val="FFFFFF"/>
                </a:solidFill>
              </a:rPr>
              <a:t>Sublicense, sell or rent this Slidesgo Template (or a modified version of this Slidesgo Template).</a:t>
            </a:r>
            <a:endParaRPr sz="1000">
              <a:solidFill>
                <a:srgbClr val="FFFFFF"/>
              </a:solidFill>
            </a:endParaRPr>
          </a:p>
          <a:p>
            <a:pPr marL="457200" lvl="0" indent="-292100" algn="l" rtl="0">
              <a:lnSpc>
                <a:spcPct val="115000"/>
              </a:lnSpc>
              <a:spcBef>
                <a:spcPts val="0"/>
              </a:spcBef>
              <a:spcAft>
                <a:spcPts val="0"/>
              </a:spcAft>
              <a:buClr>
                <a:srgbClr val="FFFFFF"/>
              </a:buClr>
              <a:buSzPts val="1000"/>
              <a:buFont typeface="Arial"/>
              <a:buChar char="●"/>
            </a:pPr>
            <a:r>
              <a:rPr lang="en" sz="1000">
                <a:solidFill>
                  <a:srgbClr val="FFFFFF"/>
                </a:solidFill>
              </a:rPr>
              <a:t>Distribute this Slidesgo Template (or a modified version of this Slidesgo Template) or include it in a database or in any other product or service that offers downloadable images, icons or presentations that may be subject to distribution or resale.</a:t>
            </a:r>
            <a:endParaRPr sz="1000">
              <a:solidFill>
                <a:srgbClr val="FFFFFF"/>
              </a:solidFill>
            </a:endParaRPr>
          </a:p>
          <a:p>
            <a:pPr marL="457200" lvl="0" indent="-292100" algn="l" rtl="0">
              <a:lnSpc>
                <a:spcPct val="115000"/>
              </a:lnSpc>
              <a:spcBef>
                <a:spcPts val="0"/>
              </a:spcBef>
              <a:spcAft>
                <a:spcPts val="0"/>
              </a:spcAft>
              <a:buClr>
                <a:srgbClr val="FFFFFF"/>
              </a:buClr>
              <a:buSzPts val="1000"/>
              <a:buFont typeface="Arial"/>
              <a:buChar char="●"/>
            </a:pPr>
            <a:r>
              <a:rPr lang="en" sz="1000">
                <a:solidFill>
                  <a:srgbClr val="FFFFFF"/>
                </a:solidFill>
              </a:rPr>
              <a:t>Use any of the elements that are part of this Slidesgo Template in an isolated and separated way from this Template.</a:t>
            </a:r>
            <a:endParaRPr sz="1000">
              <a:solidFill>
                <a:srgbClr val="FFFFFF"/>
              </a:solidFill>
            </a:endParaRPr>
          </a:p>
          <a:p>
            <a:pPr marL="457200" lvl="0" indent="-292100" algn="l" rtl="0">
              <a:lnSpc>
                <a:spcPct val="115000"/>
              </a:lnSpc>
              <a:spcBef>
                <a:spcPts val="0"/>
              </a:spcBef>
              <a:spcAft>
                <a:spcPts val="0"/>
              </a:spcAft>
              <a:buClr>
                <a:srgbClr val="FFFFFF"/>
              </a:buClr>
              <a:buSzPts val="1000"/>
              <a:buFont typeface="Arial"/>
              <a:buChar char="●"/>
            </a:pPr>
            <a:r>
              <a:rPr lang="en" sz="1000">
                <a:solidFill>
                  <a:srgbClr val="FFFFFF"/>
                </a:solidFill>
              </a:rPr>
              <a:t>Register any of the elements that are part of this template as a trademark or logo, or register it as a work in an intellectual property registry or similar.</a:t>
            </a:r>
            <a:endParaRPr sz="1000">
              <a:solidFill>
                <a:srgbClr val="FFFFFF"/>
              </a:solidFill>
            </a:endParaRPr>
          </a:p>
          <a:p>
            <a:pPr marL="0" lvl="0" indent="0" algn="l" rtl="0">
              <a:lnSpc>
                <a:spcPct val="115000"/>
              </a:lnSpc>
              <a:spcBef>
                <a:spcPts val="0"/>
              </a:spcBef>
              <a:spcAft>
                <a:spcPts val="0"/>
              </a:spcAft>
              <a:buNone/>
            </a:pPr>
            <a:endParaRPr sz="1000">
              <a:solidFill>
                <a:srgbClr val="FFFFFF"/>
              </a:solidFill>
            </a:endParaRPr>
          </a:p>
          <a:p>
            <a:pPr marL="0" lvl="0" indent="0" algn="l" rtl="0">
              <a:lnSpc>
                <a:spcPct val="115000"/>
              </a:lnSpc>
              <a:spcBef>
                <a:spcPts val="0"/>
              </a:spcBef>
              <a:spcAft>
                <a:spcPts val="0"/>
              </a:spcAft>
              <a:buNone/>
            </a:pPr>
            <a:endParaRPr sz="1000">
              <a:solidFill>
                <a:srgbClr val="FFFFFF"/>
              </a:solidFill>
            </a:endParaRPr>
          </a:p>
        </p:txBody>
      </p:sp>
      <p:sp>
        <p:nvSpPr>
          <p:cNvPr id="2604" name="Google Shape;2604;p47"/>
          <p:cNvSpPr txBox="1"/>
          <p:nvPr/>
        </p:nvSpPr>
        <p:spPr>
          <a:xfrm>
            <a:off x="1048350" y="4314290"/>
            <a:ext cx="7047300" cy="4401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000">
                <a:solidFill>
                  <a:srgbClr val="FFFFFF"/>
                </a:solidFill>
              </a:rPr>
              <a:t>For more information about editing slides, please read</a:t>
            </a:r>
            <a:r>
              <a:rPr lang="en" sz="900">
                <a:solidFill>
                  <a:srgbClr val="FFFFFF"/>
                </a:solidFill>
              </a:rPr>
              <a:t> </a:t>
            </a:r>
            <a:r>
              <a:rPr lang="en" sz="1000">
                <a:solidFill>
                  <a:srgbClr val="FFFFFF"/>
                </a:solidFill>
              </a:rPr>
              <a:t>our FAQs or visit our blog:</a:t>
            </a:r>
            <a:endParaRPr sz="1000">
              <a:solidFill>
                <a:srgbClr val="FFFFFF"/>
              </a:solidFill>
            </a:endParaRPr>
          </a:p>
          <a:p>
            <a:pPr marL="0" lvl="0" indent="0" algn="ctr" rtl="0">
              <a:lnSpc>
                <a:spcPct val="115000"/>
              </a:lnSpc>
              <a:spcBef>
                <a:spcPts val="0"/>
              </a:spcBef>
              <a:spcAft>
                <a:spcPts val="0"/>
              </a:spcAft>
              <a:buNone/>
            </a:pPr>
            <a:r>
              <a:rPr lang="en" sz="1000" u="sng">
                <a:solidFill>
                  <a:srgbClr val="869FB2"/>
                </a:solidFill>
                <a:hlinkClick r:id="rId4">
                  <a:extLst>
                    <a:ext uri="{A12FA001-AC4F-418D-AE19-62706E023703}">
                      <ahyp:hlinkClr xmlns:ahyp="http://schemas.microsoft.com/office/drawing/2018/hyperlinkcolor" val="tx"/>
                    </a:ext>
                  </a:extLst>
                </a:hlinkClick>
              </a:rPr>
              <a:t>https://slidesgo.com/faqs</a:t>
            </a:r>
            <a:r>
              <a:rPr lang="en" sz="1200">
                <a:solidFill>
                  <a:srgbClr val="FFFFFF"/>
                </a:solidFill>
              </a:rPr>
              <a:t> </a:t>
            </a:r>
            <a:r>
              <a:rPr lang="en" sz="1000">
                <a:solidFill>
                  <a:srgbClr val="FFFFFF"/>
                </a:solidFill>
              </a:rPr>
              <a:t>and</a:t>
            </a:r>
            <a:r>
              <a:rPr lang="en" sz="1200">
                <a:solidFill>
                  <a:srgbClr val="FFFFFF"/>
                </a:solidFill>
              </a:rPr>
              <a:t> </a:t>
            </a:r>
            <a:r>
              <a:rPr lang="en" sz="1000" u="sng">
                <a:solidFill>
                  <a:srgbClr val="869FB2"/>
                </a:solidFill>
                <a:hlinkClick r:id="rId5">
                  <a:extLst>
                    <a:ext uri="{A12FA001-AC4F-418D-AE19-62706E023703}">
                      <ahyp:hlinkClr xmlns:ahyp="http://schemas.microsoft.com/office/drawing/2018/hyperlinkcolor" val="tx"/>
                    </a:ext>
                  </a:extLst>
                </a:hlinkClick>
              </a:rPr>
              <a:t>https://slidesgo.com/slidesgo-school</a:t>
            </a:r>
            <a:endParaRPr sz="1000" u="sng">
              <a:solidFill>
                <a:srgbClr val="869FB2"/>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Shape 2608"/>
        <p:cNvGrpSpPr/>
        <p:nvPr/>
      </p:nvGrpSpPr>
      <p:grpSpPr>
        <a:xfrm>
          <a:off x="0" y="0"/>
          <a:ext cx="0" cy="0"/>
          <a:chOff x="0" y="0"/>
          <a:chExt cx="0" cy="0"/>
        </a:xfrm>
      </p:grpSpPr>
      <p:sp>
        <p:nvSpPr>
          <p:cNvPr id="2609" name="Google Shape;2609;p48"/>
          <p:cNvSpPr txBox="1">
            <a:spLocks noGrp="1"/>
          </p:cNvSpPr>
          <p:nvPr>
            <p:ph type="title" idx="4294967295"/>
          </p:nvPr>
        </p:nvSpPr>
        <p:spPr>
          <a:xfrm>
            <a:off x="1048350" y="320040"/>
            <a:ext cx="7047300" cy="48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1100"/>
              <a:buFont typeface="Arial"/>
              <a:buNone/>
            </a:pPr>
            <a:r>
              <a:rPr lang="en">
                <a:latin typeface="Arial"/>
                <a:ea typeface="Arial"/>
                <a:cs typeface="Arial"/>
                <a:sym typeface="Arial"/>
              </a:rPr>
              <a:t>Infographics</a:t>
            </a:r>
            <a:endParaRPr>
              <a:solidFill>
                <a:srgbClr val="FFFFFF"/>
              </a:solidFill>
              <a:latin typeface="Arial"/>
              <a:ea typeface="Arial"/>
              <a:cs typeface="Arial"/>
              <a:sym typeface="Arial"/>
            </a:endParaRPr>
          </a:p>
        </p:txBody>
      </p:sp>
      <p:sp>
        <p:nvSpPr>
          <p:cNvPr id="2610" name="Google Shape;2610;p48"/>
          <p:cNvSpPr txBox="1">
            <a:spLocks noGrp="1"/>
          </p:cNvSpPr>
          <p:nvPr>
            <p:ph type="body" idx="4294967295"/>
          </p:nvPr>
        </p:nvSpPr>
        <p:spPr>
          <a:xfrm>
            <a:off x="943675" y="1084204"/>
            <a:ext cx="7079400" cy="318300"/>
          </a:xfrm>
          <a:prstGeom prst="rect">
            <a:avLst/>
          </a:prstGeom>
        </p:spPr>
        <p:txBody>
          <a:bodyPr spcFirstLastPara="1" wrap="square" lIns="91425" tIns="91425" rIns="91425" bIns="91425" anchor="t" anchorCtr="0">
            <a:noAutofit/>
          </a:bodyPr>
          <a:lstStyle/>
          <a:p>
            <a:pPr marL="114300" lvl="0" indent="0" algn="l" rtl="0">
              <a:spcBef>
                <a:spcPts val="0"/>
              </a:spcBef>
              <a:spcAft>
                <a:spcPts val="0"/>
              </a:spcAft>
              <a:buNone/>
            </a:pPr>
            <a:r>
              <a:rPr lang="en">
                <a:solidFill>
                  <a:schemeClr val="lt1"/>
                </a:solidFill>
                <a:latin typeface="Arial"/>
                <a:ea typeface="Arial"/>
                <a:cs typeface="Arial"/>
                <a:sym typeface="Arial"/>
              </a:rPr>
              <a:t>You can add and edit some </a:t>
            </a:r>
            <a:r>
              <a:rPr lang="en" b="1">
                <a:solidFill>
                  <a:srgbClr val="869FB2"/>
                </a:solidFill>
                <a:uFill>
                  <a:noFill/>
                </a:uFill>
                <a:latin typeface="Arial"/>
                <a:ea typeface="Arial"/>
                <a:cs typeface="Arial"/>
                <a:sym typeface="Arial"/>
                <a:hlinkClick r:id="rId3">
                  <a:extLst>
                    <a:ext uri="{A12FA001-AC4F-418D-AE19-62706E023703}">
                      <ahyp:hlinkClr xmlns:ahyp="http://schemas.microsoft.com/office/drawing/2018/hyperlinkcolor" val="tx"/>
                    </a:ext>
                  </a:extLst>
                </a:hlinkClick>
              </a:rPr>
              <a:t>i</a:t>
            </a:r>
            <a:r>
              <a:rPr lang="en" b="1">
                <a:solidFill>
                  <a:srgbClr val="869FB2"/>
                </a:solidFill>
                <a:uFill>
                  <a:noFill/>
                </a:uFill>
                <a:latin typeface="Arial"/>
                <a:ea typeface="Arial"/>
                <a:cs typeface="Arial"/>
                <a:sym typeface="Arial"/>
                <a:hlinkClick r:id="rId3">
                  <a:extLst>
                    <a:ext uri="{A12FA001-AC4F-418D-AE19-62706E023703}">
                      <ahyp:hlinkClr xmlns:ahyp="http://schemas.microsoft.com/office/drawing/2018/hyperlinkcolor" val="tx"/>
                    </a:ext>
                  </a:extLst>
                </a:hlinkClick>
              </a:rPr>
              <a:t>nfographics</a:t>
            </a:r>
            <a:r>
              <a:rPr lang="en">
                <a:solidFill>
                  <a:schemeClr val="lt1"/>
                </a:solidFill>
                <a:latin typeface="Arial"/>
                <a:ea typeface="Arial"/>
                <a:cs typeface="Arial"/>
                <a:sym typeface="Arial"/>
              </a:rPr>
              <a:t> to your presentation to present your data in a visual way.</a:t>
            </a:r>
            <a:endParaRPr>
              <a:solidFill>
                <a:srgbClr val="FFFFFF"/>
              </a:solidFill>
              <a:latin typeface="Arial"/>
              <a:ea typeface="Arial"/>
              <a:cs typeface="Arial"/>
              <a:sym typeface="Arial"/>
            </a:endParaRPr>
          </a:p>
          <a:p>
            <a:pPr marL="0" marR="0" lvl="0" indent="0" algn="l" rtl="0">
              <a:lnSpc>
                <a:spcPct val="115000"/>
              </a:lnSpc>
              <a:spcBef>
                <a:spcPts val="0"/>
              </a:spcBef>
              <a:spcAft>
                <a:spcPts val="0"/>
              </a:spcAft>
              <a:buNone/>
            </a:pPr>
            <a:endParaRPr>
              <a:solidFill>
                <a:srgbClr val="869FB2"/>
              </a:solidFill>
              <a:latin typeface="Arial"/>
              <a:ea typeface="Arial"/>
              <a:cs typeface="Arial"/>
              <a:sym typeface="Arial"/>
            </a:endParaRPr>
          </a:p>
        </p:txBody>
      </p:sp>
      <p:sp>
        <p:nvSpPr>
          <p:cNvPr id="2611" name="Google Shape;2611;p48"/>
          <p:cNvSpPr txBox="1"/>
          <p:nvPr/>
        </p:nvSpPr>
        <p:spPr>
          <a:xfrm>
            <a:off x="943675" y="1487934"/>
            <a:ext cx="5571300" cy="2931900"/>
          </a:xfrm>
          <a:prstGeom prst="rect">
            <a:avLst/>
          </a:prstGeom>
          <a:noFill/>
          <a:ln>
            <a:noFill/>
          </a:ln>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rgbClr val="FFFFFF"/>
              </a:buClr>
              <a:buSzPts val="1100"/>
              <a:buChar char="●"/>
            </a:pPr>
            <a:r>
              <a:rPr lang="en" sz="1100">
                <a:solidFill>
                  <a:srgbClr val="FFFFFF"/>
                </a:solidFill>
              </a:rPr>
              <a:t>Choose your favourite infographic and insert it in your presentation using Ctrl C + Ctrl V or Cmd C + Cmd V in Mac.</a:t>
            </a:r>
            <a:endParaRPr sz="1100">
              <a:solidFill>
                <a:srgbClr val="FFFFFF"/>
              </a:solidFill>
            </a:endParaRPr>
          </a:p>
          <a:p>
            <a:pPr marL="457200" lvl="0" indent="-298450" algn="l" rtl="0">
              <a:lnSpc>
                <a:spcPct val="115000"/>
              </a:lnSpc>
              <a:spcBef>
                <a:spcPts val="0"/>
              </a:spcBef>
              <a:spcAft>
                <a:spcPts val="0"/>
              </a:spcAft>
              <a:buClr>
                <a:srgbClr val="FFFFFF"/>
              </a:buClr>
              <a:buSzPts val="1100"/>
              <a:buFont typeface="Proxima Nova"/>
              <a:buChar char="●"/>
            </a:pPr>
            <a:r>
              <a:rPr lang="en" sz="1100">
                <a:solidFill>
                  <a:srgbClr val="FFFFFF"/>
                </a:solidFill>
              </a:rPr>
              <a:t>Select one of the parts and </a:t>
            </a:r>
            <a:r>
              <a:rPr lang="en" sz="1100" b="1">
                <a:solidFill>
                  <a:srgbClr val="869FB2"/>
                </a:solidFill>
              </a:rPr>
              <a:t>ungroup</a:t>
            </a:r>
            <a:r>
              <a:rPr lang="en" sz="1100">
                <a:solidFill>
                  <a:srgbClr val="FFFFFF"/>
                </a:solidFill>
              </a:rPr>
              <a:t> it by right-clicking and choosing “Ungroup”. </a:t>
            </a:r>
            <a:endParaRPr sz="1100">
              <a:solidFill>
                <a:srgbClr val="FFFFFF"/>
              </a:solidFill>
            </a:endParaRPr>
          </a:p>
          <a:p>
            <a:pPr marL="457200" lvl="0" indent="-298450" algn="l" rtl="0">
              <a:lnSpc>
                <a:spcPct val="115000"/>
              </a:lnSpc>
              <a:spcBef>
                <a:spcPts val="0"/>
              </a:spcBef>
              <a:spcAft>
                <a:spcPts val="0"/>
              </a:spcAft>
              <a:buClr>
                <a:srgbClr val="FFFFFF"/>
              </a:buClr>
              <a:buSzPts val="1100"/>
              <a:buFont typeface="Proxima Nova"/>
              <a:buChar char="●"/>
            </a:pPr>
            <a:r>
              <a:rPr lang="en" sz="1100" b="1">
                <a:solidFill>
                  <a:srgbClr val="869FB2"/>
                </a:solidFill>
              </a:rPr>
              <a:t>Change the color</a:t>
            </a:r>
            <a:r>
              <a:rPr lang="en" sz="1100">
                <a:solidFill>
                  <a:srgbClr val="FFFFFF"/>
                </a:solidFill>
              </a:rPr>
              <a:t> by clicking on the paint bucket. </a:t>
            </a:r>
            <a:endParaRPr sz="1100">
              <a:solidFill>
                <a:srgbClr val="FFFFFF"/>
              </a:solidFill>
            </a:endParaRPr>
          </a:p>
          <a:p>
            <a:pPr marL="457200" lvl="0" indent="-298450" algn="l" rtl="0">
              <a:lnSpc>
                <a:spcPct val="115000"/>
              </a:lnSpc>
              <a:spcBef>
                <a:spcPts val="0"/>
              </a:spcBef>
              <a:spcAft>
                <a:spcPts val="0"/>
              </a:spcAft>
              <a:buClr>
                <a:srgbClr val="FFFFFF"/>
              </a:buClr>
              <a:buSzPts val="1100"/>
              <a:buFont typeface="Proxima Nova"/>
              <a:buChar char="●"/>
            </a:pPr>
            <a:r>
              <a:rPr lang="en" sz="1100">
                <a:solidFill>
                  <a:srgbClr val="FFFFFF"/>
                </a:solidFill>
              </a:rPr>
              <a:t>Then </a:t>
            </a:r>
            <a:r>
              <a:rPr lang="en" sz="1100" b="1">
                <a:solidFill>
                  <a:srgbClr val="869FB2"/>
                </a:solidFill>
              </a:rPr>
              <a:t>resize</a:t>
            </a:r>
            <a:r>
              <a:rPr lang="en" sz="1100">
                <a:solidFill>
                  <a:srgbClr val="FFFFFF"/>
                </a:solidFill>
              </a:rPr>
              <a:t> the element by clicking and dragging one of the square-shaped points of its bounding box (the cursor should look like a double-headed arrow). Remember to hold Shift while dragging to keep the proportions.</a:t>
            </a:r>
            <a:endParaRPr sz="1100">
              <a:solidFill>
                <a:srgbClr val="FFFFFF"/>
              </a:solidFill>
            </a:endParaRPr>
          </a:p>
          <a:p>
            <a:pPr marL="457200" lvl="0" indent="-298450" algn="l" rtl="0">
              <a:lnSpc>
                <a:spcPct val="115000"/>
              </a:lnSpc>
              <a:spcBef>
                <a:spcPts val="0"/>
              </a:spcBef>
              <a:spcAft>
                <a:spcPts val="0"/>
              </a:spcAft>
              <a:buClr>
                <a:srgbClr val="FFFFFF"/>
              </a:buClr>
              <a:buSzPts val="1100"/>
              <a:buFont typeface="Proxima Nova"/>
              <a:buChar char="●"/>
            </a:pPr>
            <a:r>
              <a:rPr lang="en" sz="1100" b="1">
                <a:solidFill>
                  <a:srgbClr val="869FB2"/>
                </a:solidFill>
              </a:rPr>
              <a:t>Group</a:t>
            </a:r>
            <a:r>
              <a:rPr lang="en" sz="1100">
                <a:solidFill>
                  <a:srgbClr val="FFFFFF"/>
                </a:solidFill>
              </a:rPr>
              <a:t> the elements again by selecting them, right-clicking and choosing “Group”.</a:t>
            </a:r>
            <a:endParaRPr sz="1100">
              <a:solidFill>
                <a:srgbClr val="FFFFFF"/>
              </a:solidFill>
            </a:endParaRPr>
          </a:p>
          <a:p>
            <a:pPr marL="457200" lvl="0" indent="-298450" algn="l" rtl="0">
              <a:lnSpc>
                <a:spcPct val="115000"/>
              </a:lnSpc>
              <a:spcBef>
                <a:spcPts val="0"/>
              </a:spcBef>
              <a:spcAft>
                <a:spcPts val="0"/>
              </a:spcAft>
              <a:buClr>
                <a:srgbClr val="FFFFFF"/>
              </a:buClr>
              <a:buSzPts val="1100"/>
              <a:buChar char="●"/>
            </a:pPr>
            <a:r>
              <a:rPr lang="en" sz="1100">
                <a:solidFill>
                  <a:srgbClr val="FFFFFF"/>
                </a:solidFill>
              </a:rPr>
              <a:t>Repeat the steps above with the other parts and when you’re done editing, copy the end result and paste it into your presentation.</a:t>
            </a:r>
            <a:endParaRPr sz="1100">
              <a:solidFill>
                <a:srgbClr val="FFFFFF"/>
              </a:solidFill>
            </a:endParaRPr>
          </a:p>
          <a:p>
            <a:pPr marL="457200" lvl="0" indent="-298450" algn="l" rtl="0">
              <a:lnSpc>
                <a:spcPct val="115000"/>
              </a:lnSpc>
              <a:spcBef>
                <a:spcPts val="0"/>
              </a:spcBef>
              <a:spcAft>
                <a:spcPts val="0"/>
              </a:spcAft>
              <a:buClr>
                <a:srgbClr val="FFFFFF"/>
              </a:buClr>
              <a:buSzPts val="1100"/>
              <a:buFont typeface="Proxima Nova"/>
              <a:buChar char="●"/>
            </a:pPr>
            <a:r>
              <a:rPr lang="en" sz="1100">
                <a:solidFill>
                  <a:srgbClr val="FFFFFF"/>
                </a:solidFill>
              </a:rPr>
              <a:t>Remember to choose the</a:t>
            </a:r>
            <a:r>
              <a:rPr lang="en" sz="1100">
                <a:solidFill>
                  <a:srgbClr val="78909C"/>
                </a:solidFill>
              </a:rPr>
              <a:t> </a:t>
            </a:r>
            <a:r>
              <a:rPr lang="en" sz="1100">
                <a:solidFill>
                  <a:srgbClr val="869FB2"/>
                </a:solidFill>
              </a:rPr>
              <a:t>“</a:t>
            </a:r>
            <a:r>
              <a:rPr lang="en" sz="1100" b="1">
                <a:solidFill>
                  <a:srgbClr val="869FB2"/>
                </a:solidFill>
              </a:rPr>
              <a:t>Keep source formatting</a:t>
            </a:r>
            <a:r>
              <a:rPr lang="en" sz="1100">
                <a:solidFill>
                  <a:srgbClr val="869FB2"/>
                </a:solidFill>
              </a:rPr>
              <a:t>”</a:t>
            </a:r>
            <a:r>
              <a:rPr lang="en" sz="1100">
                <a:solidFill>
                  <a:srgbClr val="FFFFFF"/>
                </a:solidFill>
              </a:rPr>
              <a:t> option so that it keeps the design. For more info, please visit </a:t>
            </a:r>
            <a:r>
              <a:rPr lang="en" sz="1100" b="1">
                <a:solidFill>
                  <a:srgbClr val="869FB2"/>
                </a:solidFill>
                <a:uFill>
                  <a:noFill/>
                </a:uFill>
                <a:hlinkClick r:id="rId4">
                  <a:extLst>
                    <a:ext uri="{A12FA001-AC4F-418D-AE19-62706E023703}">
                      <ahyp:hlinkClr xmlns:ahyp="http://schemas.microsoft.com/office/drawing/2018/hyperlinkcolor" val="tx"/>
                    </a:ext>
                  </a:extLst>
                </a:hlinkClick>
              </a:rPr>
              <a:t>our blog</a:t>
            </a:r>
            <a:r>
              <a:rPr lang="en" sz="1100">
                <a:solidFill>
                  <a:srgbClr val="FFFFFF"/>
                </a:solidFill>
              </a:rPr>
              <a:t>.</a:t>
            </a:r>
            <a:endParaRPr sz="1100"/>
          </a:p>
        </p:txBody>
      </p:sp>
      <p:grpSp>
        <p:nvGrpSpPr>
          <p:cNvPr id="2612" name="Google Shape;2612;p48"/>
          <p:cNvGrpSpPr/>
          <p:nvPr/>
        </p:nvGrpSpPr>
        <p:grpSpPr>
          <a:xfrm>
            <a:off x="6874322" y="1571957"/>
            <a:ext cx="1446116" cy="2863897"/>
            <a:chOff x="6529419" y="1724307"/>
            <a:chExt cx="1480463" cy="2931917"/>
          </a:xfrm>
        </p:grpSpPr>
        <p:grpSp>
          <p:nvGrpSpPr>
            <p:cNvPr id="2613" name="Google Shape;2613;p48"/>
            <p:cNvGrpSpPr/>
            <p:nvPr/>
          </p:nvGrpSpPr>
          <p:grpSpPr>
            <a:xfrm>
              <a:off x="6556827" y="1724307"/>
              <a:ext cx="956596" cy="944294"/>
              <a:chOff x="3800349" y="1238762"/>
              <a:chExt cx="1098904" cy="1084772"/>
            </a:xfrm>
          </p:grpSpPr>
          <p:grpSp>
            <p:nvGrpSpPr>
              <p:cNvPr id="2614" name="Google Shape;2614;p48"/>
              <p:cNvGrpSpPr/>
              <p:nvPr/>
            </p:nvGrpSpPr>
            <p:grpSpPr>
              <a:xfrm>
                <a:off x="3800349" y="1238762"/>
                <a:ext cx="1098904" cy="1084772"/>
                <a:chOff x="3800349" y="1238762"/>
                <a:chExt cx="1098904" cy="1084772"/>
              </a:xfrm>
            </p:grpSpPr>
            <p:sp>
              <p:nvSpPr>
                <p:cNvPr id="2615" name="Google Shape;2615;p48"/>
                <p:cNvSpPr/>
                <p:nvPr/>
              </p:nvSpPr>
              <p:spPr>
                <a:xfrm>
                  <a:off x="3800349" y="1238762"/>
                  <a:ext cx="1098904" cy="1084772"/>
                </a:xfrm>
                <a:custGeom>
                  <a:avLst/>
                  <a:gdLst/>
                  <a:ahLst/>
                  <a:cxnLst/>
                  <a:rect l="l" t="t" r="r" b="b"/>
                  <a:pathLst>
                    <a:path w="45721" h="45133" extrusionOk="0">
                      <a:moveTo>
                        <a:pt x="22825" y="1"/>
                      </a:moveTo>
                      <a:cubicBezTo>
                        <a:pt x="22054" y="1"/>
                        <a:pt x="21283" y="295"/>
                        <a:pt x="20693" y="885"/>
                      </a:cubicBezTo>
                      <a:lnTo>
                        <a:pt x="1179" y="20482"/>
                      </a:lnTo>
                      <a:cubicBezTo>
                        <a:pt x="0" y="21661"/>
                        <a:pt x="0" y="23566"/>
                        <a:pt x="1179" y="24733"/>
                      </a:cubicBezTo>
                      <a:lnTo>
                        <a:pt x="20777" y="44259"/>
                      </a:lnTo>
                      <a:cubicBezTo>
                        <a:pt x="21364" y="44841"/>
                        <a:pt x="22133" y="45133"/>
                        <a:pt x="22900" y="45133"/>
                      </a:cubicBezTo>
                      <a:cubicBezTo>
                        <a:pt x="23672" y="45133"/>
                        <a:pt x="24442" y="44838"/>
                        <a:pt x="25027" y="44247"/>
                      </a:cubicBezTo>
                      <a:lnTo>
                        <a:pt x="32873" y="36377"/>
                      </a:lnTo>
                      <a:cubicBezTo>
                        <a:pt x="33053" y="36197"/>
                        <a:pt x="33283" y="36110"/>
                        <a:pt x="33511" y="36110"/>
                      </a:cubicBezTo>
                      <a:cubicBezTo>
                        <a:pt x="33810" y="36110"/>
                        <a:pt x="34108" y="36260"/>
                        <a:pt x="34290" y="36544"/>
                      </a:cubicBezTo>
                      <a:cubicBezTo>
                        <a:pt x="34743" y="37246"/>
                        <a:pt x="35112" y="38020"/>
                        <a:pt x="35409" y="38806"/>
                      </a:cubicBezTo>
                      <a:cubicBezTo>
                        <a:pt x="35588" y="39294"/>
                        <a:pt x="35909" y="39735"/>
                        <a:pt x="36362" y="40080"/>
                      </a:cubicBezTo>
                      <a:cubicBezTo>
                        <a:pt x="36890" y="40489"/>
                        <a:pt x="37508" y="40695"/>
                        <a:pt x="38128" y="40695"/>
                      </a:cubicBezTo>
                      <a:cubicBezTo>
                        <a:pt x="38682" y="40695"/>
                        <a:pt x="39237" y="40530"/>
                        <a:pt x="39731" y="40199"/>
                      </a:cubicBezTo>
                      <a:cubicBezTo>
                        <a:pt x="41303" y="39127"/>
                        <a:pt x="41446" y="36984"/>
                        <a:pt x="40172" y="35710"/>
                      </a:cubicBezTo>
                      <a:cubicBezTo>
                        <a:pt x="39862" y="35401"/>
                        <a:pt x="39505" y="35186"/>
                        <a:pt x="39112" y="35044"/>
                      </a:cubicBezTo>
                      <a:cubicBezTo>
                        <a:pt x="38326" y="34758"/>
                        <a:pt x="37564" y="34401"/>
                        <a:pt x="36862" y="33948"/>
                      </a:cubicBezTo>
                      <a:cubicBezTo>
                        <a:pt x="36374" y="33639"/>
                        <a:pt x="36279" y="32960"/>
                        <a:pt x="36695" y="32543"/>
                      </a:cubicBezTo>
                      <a:lnTo>
                        <a:pt x="44553" y="24661"/>
                      </a:lnTo>
                      <a:cubicBezTo>
                        <a:pt x="45720" y="23483"/>
                        <a:pt x="45720" y="21578"/>
                        <a:pt x="44542" y="20399"/>
                      </a:cubicBezTo>
                      <a:lnTo>
                        <a:pt x="24956" y="885"/>
                      </a:lnTo>
                      <a:cubicBezTo>
                        <a:pt x="24366" y="295"/>
                        <a:pt x="23595" y="1"/>
                        <a:pt x="22825" y="1"/>
                      </a:cubicBezTo>
                      <a:close/>
                    </a:path>
                  </a:pathLst>
                </a:custGeom>
                <a:solidFill>
                  <a:srgbClr val="5EB2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6" name="Google Shape;2616;p48"/>
                <p:cNvSpPr/>
                <p:nvPr/>
              </p:nvSpPr>
              <p:spPr>
                <a:xfrm>
                  <a:off x="3884758" y="1311226"/>
                  <a:ext cx="287338" cy="287050"/>
                </a:xfrm>
                <a:custGeom>
                  <a:avLst/>
                  <a:gdLst/>
                  <a:ahLst/>
                  <a:cxnLst/>
                  <a:rect l="l" t="t" r="r" b="b"/>
                  <a:pathLst>
                    <a:path w="11955" h="11943" extrusionOk="0">
                      <a:moveTo>
                        <a:pt x="5978" y="1"/>
                      </a:moveTo>
                      <a:cubicBezTo>
                        <a:pt x="2679" y="1"/>
                        <a:pt x="1" y="2668"/>
                        <a:pt x="1" y="5966"/>
                      </a:cubicBezTo>
                      <a:cubicBezTo>
                        <a:pt x="1" y="9276"/>
                        <a:pt x="2679" y="11943"/>
                        <a:pt x="5978" y="11943"/>
                      </a:cubicBezTo>
                      <a:cubicBezTo>
                        <a:pt x="9276" y="11943"/>
                        <a:pt x="11954" y="9276"/>
                        <a:pt x="11954" y="5966"/>
                      </a:cubicBezTo>
                      <a:cubicBezTo>
                        <a:pt x="11954" y="2668"/>
                        <a:pt x="9276" y="1"/>
                        <a:pt x="5978" y="1"/>
                      </a:cubicBezTo>
                      <a:close/>
                    </a:path>
                  </a:pathLst>
                </a:custGeom>
                <a:solidFill>
                  <a:srgbClr val="5EB2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17" name="Google Shape;2617;p48"/>
              <p:cNvSpPr/>
              <p:nvPr/>
            </p:nvSpPr>
            <p:spPr>
              <a:xfrm>
                <a:off x="4162525" y="1593650"/>
                <a:ext cx="374561" cy="374975"/>
              </a:xfrm>
              <a:custGeom>
                <a:avLst/>
                <a:gdLst/>
                <a:ahLst/>
                <a:cxnLst/>
                <a:rect l="l" t="t" r="r" b="b"/>
                <a:pathLst>
                  <a:path w="10860" h="10872" extrusionOk="0">
                    <a:moveTo>
                      <a:pt x="5430" y="1"/>
                    </a:moveTo>
                    <a:cubicBezTo>
                      <a:pt x="3990" y="1"/>
                      <a:pt x="2608" y="560"/>
                      <a:pt x="1596" y="1584"/>
                    </a:cubicBezTo>
                    <a:cubicBezTo>
                      <a:pt x="561" y="2620"/>
                      <a:pt x="1" y="3989"/>
                      <a:pt x="1" y="5430"/>
                    </a:cubicBezTo>
                    <a:cubicBezTo>
                      <a:pt x="1" y="6561"/>
                      <a:pt x="346" y="7645"/>
                      <a:pt x="1001" y="8573"/>
                    </a:cubicBezTo>
                    <a:cubicBezTo>
                      <a:pt x="1632" y="9466"/>
                      <a:pt x="2513" y="10145"/>
                      <a:pt x="3537" y="10538"/>
                    </a:cubicBezTo>
                    <a:cubicBezTo>
                      <a:pt x="3559" y="10544"/>
                      <a:pt x="3579" y="10547"/>
                      <a:pt x="3599" y="10547"/>
                    </a:cubicBezTo>
                    <a:cubicBezTo>
                      <a:pt x="3656" y="10547"/>
                      <a:pt x="3704" y="10522"/>
                      <a:pt x="3740" y="10478"/>
                    </a:cubicBezTo>
                    <a:cubicBezTo>
                      <a:pt x="3763" y="10443"/>
                      <a:pt x="3763" y="10395"/>
                      <a:pt x="3763" y="10371"/>
                    </a:cubicBezTo>
                    <a:lnTo>
                      <a:pt x="3763" y="7275"/>
                    </a:lnTo>
                    <a:cubicBezTo>
                      <a:pt x="3763" y="7180"/>
                      <a:pt x="3692" y="7097"/>
                      <a:pt x="3585" y="7097"/>
                    </a:cubicBezTo>
                    <a:lnTo>
                      <a:pt x="2156" y="7097"/>
                    </a:lnTo>
                    <a:lnTo>
                      <a:pt x="2156" y="5835"/>
                    </a:lnTo>
                    <a:lnTo>
                      <a:pt x="3585" y="5835"/>
                    </a:lnTo>
                    <a:cubicBezTo>
                      <a:pt x="3680" y="5835"/>
                      <a:pt x="3763" y="5751"/>
                      <a:pt x="3763" y="5656"/>
                    </a:cubicBezTo>
                    <a:lnTo>
                      <a:pt x="3763" y="5430"/>
                    </a:lnTo>
                    <a:cubicBezTo>
                      <a:pt x="3763" y="3942"/>
                      <a:pt x="5180" y="2632"/>
                      <a:pt x="6799" y="2632"/>
                    </a:cubicBezTo>
                    <a:lnTo>
                      <a:pt x="7550" y="2632"/>
                    </a:lnTo>
                    <a:lnTo>
                      <a:pt x="7550" y="3894"/>
                    </a:lnTo>
                    <a:lnTo>
                      <a:pt x="6799" y="3894"/>
                    </a:lnTo>
                    <a:cubicBezTo>
                      <a:pt x="6311" y="3894"/>
                      <a:pt x="5883" y="4025"/>
                      <a:pt x="5561" y="4287"/>
                    </a:cubicBezTo>
                    <a:cubicBezTo>
                      <a:pt x="5228" y="4561"/>
                      <a:pt x="5025" y="4966"/>
                      <a:pt x="5025" y="5430"/>
                    </a:cubicBezTo>
                    <a:lnTo>
                      <a:pt x="5025" y="5656"/>
                    </a:lnTo>
                    <a:cubicBezTo>
                      <a:pt x="5025" y="5740"/>
                      <a:pt x="5109" y="5835"/>
                      <a:pt x="5204" y="5835"/>
                    </a:cubicBezTo>
                    <a:lnTo>
                      <a:pt x="5883" y="5835"/>
                    </a:lnTo>
                    <a:cubicBezTo>
                      <a:pt x="5966" y="5835"/>
                      <a:pt x="6061" y="5751"/>
                      <a:pt x="6061" y="5656"/>
                    </a:cubicBezTo>
                    <a:cubicBezTo>
                      <a:pt x="6061" y="5561"/>
                      <a:pt x="5978" y="5478"/>
                      <a:pt x="5883" y="5478"/>
                    </a:cubicBezTo>
                    <a:lnTo>
                      <a:pt x="5371" y="5478"/>
                    </a:lnTo>
                    <a:lnTo>
                      <a:pt x="5371" y="5418"/>
                    </a:lnTo>
                    <a:cubicBezTo>
                      <a:pt x="5371" y="4525"/>
                      <a:pt x="6145" y="4204"/>
                      <a:pt x="6799" y="4204"/>
                    </a:cubicBezTo>
                    <a:lnTo>
                      <a:pt x="7704" y="4204"/>
                    </a:lnTo>
                    <a:cubicBezTo>
                      <a:pt x="7800" y="4204"/>
                      <a:pt x="7883" y="4132"/>
                      <a:pt x="7883" y="4025"/>
                    </a:cubicBezTo>
                    <a:lnTo>
                      <a:pt x="7883" y="2418"/>
                    </a:lnTo>
                    <a:cubicBezTo>
                      <a:pt x="7883" y="2334"/>
                      <a:pt x="7811" y="2239"/>
                      <a:pt x="7704" y="2239"/>
                    </a:cubicBezTo>
                    <a:lnTo>
                      <a:pt x="6799" y="2239"/>
                    </a:lnTo>
                    <a:cubicBezTo>
                      <a:pt x="5966" y="2239"/>
                      <a:pt x="5121" y="2572"/>
                      <a:pt x="4466" y="3156"/>
                    </a:cubicBezTo>
                    <a:cubicBezTo>
                      <a:pt x="3799" y="3763"/>
                      <a:pt x="3418" y="4549"/>
                      <a:pt x="3418" y="5382"/>
                    </a:cubicBezTo>
                    <a:lnTo>
                      <a:pt x="3418" y="5442"/>
                    </a:lnTo>
                    <a:lnTo>
                      <a:pt x="1989" y="5442"/>
                    </a:lnTo>
                    <a:cubicBezTo>
                      <a:pt x="1906" y="5442"/>
                      <a:pt x="1811" y="5513"/>
                      <a:pt x="1811" y="5620"/>
                    </a:cubicBezTo>
                    <a:lnTo>
                      <a:pt x="1811" y="7228"/>
                    </a:lnTo>
                    <a:cubicBezTo>
                      <a:pt x="1811" y="7323"/>
                      <a:pt x="1894" y="7406"/>
                      <a:pt x="1989" y="7406"/>
                    </a:cubicBezTo>
                    <a:lnTo>
                      <a:pt x="3418" y="7406"/>
                    </a:lnTo>
                    <a:lnTo>
                      <a:pt x="3418" y="10085"/>
                    </a:lnTo>
                    <a:cubicBezTo>
                      <a:pt x="1561" y="9300"/>
                      <a:pt x="346" y="7442"/>
                      <a:pt x="346" y="5418"/>
                    </a:cubicBezTo>
                    <a:cubicBezTo>
                      <a:pt x="346" y="2596"/>
                      <a:pt x="2620" y="322"/>
                      <a:pt x="5430" y="322"/>
                    </a:cubicBezTo>
                    <a:cubicBezTo>
                      <a:pt x="8228" y="322"/>
                      <a:pt x="10526" y="2620"/>
                      <a:pt x="10526" y="5418"/>
                    </a:cubicBezTo>
                    <a:cubicBezTo>
                      <a:pt x="10526" y="8228"/>
                      <a:pt x="8240" y="10502"/>
                      <a:pt x="5430" y="10502"/>
                    </a:cubicBezTo>
                    <a:lnTo>
                      <a:pt x="5371" y="10502"/>
                    </a:lnTo>
                    <a:lnTo>
                      <a:pt x="5371" y="7418"/>
                    </a:lnTo>
                    <a:lnTo>
                      <a:pt x="7728" y="7418"/>
                    </a:lnTo>
                    <a:cubicBezTo>
                      <a:pt x="7811" y="7418"/>
                      <a:pt x="7907" y="7347"/>
                      <a:pt x="7907" y="7240"/>
                    </a:cubicBezTo>
                    <a:lnTo>
                      <a:pt x="7907" y="5656"/>
                    </a:lnTo>
                    <a:cubicBezTo>
                      <a:pt x="7907" y="5561"/>
                      <a:pt x="7823" y="5478"/>
                      <a:pt x="7728" y="5478"/>
                    </a:cubicBezTo>
                    <a:lnTo>
                      <a:pt x="6728" y="5478"/>
                    </a:lnTo>
                    <a:cubicBezTo>
                      <a:pt x="6633" y="5478"/>
                      <a:pt x="6549" y="5549"/>
                      <a:pt x="6549" y="5656"/>
                    </a:cubicBezTo>
                    <a:cubicBezTo>
                      <a:pt x="6549" y="5740"/>
                      <a:pt x="6621" y="5835"/>
                      <a:pt x="6728" y="5835"/>
                    </a:cubicBezTo>
                    <a:lnTo>
                      <a:pt x="7561" y="5835"/>
                    </a:lnTo>
                    <a:lnTo>
                      <a:pt x="7561" y="7097"/>
                    </a:lnTo>
                    <a:lnTo>
                      <a:pt x="5204" y="7097"/>
                    </a:lnTo>
                    <a:cubicBezTo>
                      <a:pt x="5121" y="7097"/>
                      <a:pt x="5025" y="7168"/>
                      <a:pt x="5025" y="7275"/>
                    </a:cubicBezTo>
                    <a:lnTo>
                      <a:pt x="5025" y="10693"/>
                    </a:lnTo>
                    <a:cubicBezTo>
                      <a:pt x="5025" y="10788"/>
                      <a:pt x="5109" y="10859"/>
                      <a:pt x="5192" y="10871"/>
                    </a:cubicBezTo>
                    <a:lnTo>
                      <a:pt x="5430" y="10871"/>
                    </a:lnTo>
                    <a:cubicBezTo>
                      <a:pt x="6871" y="10871"/>
                      <a:pt x="8240" y="10312"/>
                      <a:pt x="9276" y="9288"/>
                    </a:cubicBezTo>
                    <a:cubicBezTo>
                      <a:pt x="10300" y="8252"/>
                      <a:pt x="10859" y="6883"/>
                      <a:pt x="10859" y="5442"/>
                    </a:cubicBezTo>
                    <a:cubicBezTo>
                      <a:pt x="10859" y="3989"/>
                      <a:pt x="10300" y="2620"/>
                      <a:pt x="9276" y="1584"/>
                    </a:cubicBezTo>
                    <a:cubicBezTo>
                      <a:pt x="8240" y="560"/>
                      <a:pt x="6871" y="1"/>
                      <a:pt x="5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18" name="Google Shape;2618;p48"/>
            <p:cNvGrpSpPr/>
            <p:nvPr/>
          </p:nvGrpSpPr>
          <p:grpSpPr>
            <a:xfrm>
              <a:off x="7053286" y="2227254"/>
              <a:ext cx="956596" cy="944252"/>
              <a:chOff x="4370663" y="1816530"/>
              <a:chExt cx="1098904" cy="1084724"/>
            </a:xfrm>
          </p:grpSpPr>
          <p:grpSp>
            <p:nvGrpSpPr>
              <p:cNvPr id="2619" name="Google Shape;2619;p48"/>
              <p:cNvGrpSpPr/>
              <p:nvPr/>
            </p:nvGrpSpPr>
            <p:grpSpPr>
              <a:xfrm>
                <a:off x="4370663" y="1816530"/>
                <a:ext cx="1098904" cy="1084724"/>
                <a:chOff x="4370663" y="1816530"/>
                <a:chExt cx="1098904" cy="1084724"/>
              </a:xfrm>
            </p:grpSpPr>
            <p:sp>
              <p:nvSpPr>
                <p:cNvPr id="2620" name="Google Shape;2620;p48"/>
                <p:cNvSpPr/>
                <p:nvPr/>
              </p:nvSpPr>
              <p:spPr>
                <a:xfrm>
                  <a:off x="4370663" y="1816530"/>
                  <a:ext cx="1098904" cy="1084724"/>
                </a:xfrm>
                <a:custGeom>
                  <a:avLst/>
                  <a:gdLst/>
                  <a:ahLst/>
                  <a:cxnLst/>
                  <a:rect l="l" t="t" r="r" b="b"/>
                  <a:pathLst>
                    <a:path w="45721" h="45131" extrusionOk="0">
                      <a:moveTo>
                        <a:pt x="22862" y="0"/>
                      </a:moveTo>
                      <a:cubicBezTo>
                        <a:pt x="22092" y="0"/>
                        <a:pt x="21324" y="295"/>
                        <a:pt x="20741" y="884"/>
                      </a:cubicBezTo>
                      <a:lnTo>
                        <a:pt x="12871" y="8742"/>
                      </a:lnTo>
                      <a:cubicBezTo>
                        <a:pt x="12698" y="8921"/>
                        <a:pt x="12472" y="9005"/>
                        <a:pt x="12246" y="9005"/>
                      </a:cubicBezTo>
                      <a:cubicBezTo>
                        <a:pt x="11945" y="9005"/>
                        <a:pt x="11643" y="8855"/>
                        <a:pt x="11466" y="8576"/>
                      </a:cubicBezTo>
                      <a:cubicBezTo>
                        <a:pt x="11014" y="7861"/>
                        <a:pt x="10645" y="7099"/>
                        <a:pt x="10347" y="6302"/>
                      </a:cubicBezTo>
                      <a:cubicBezTo>
                        <a:pt x="10168" y="5813"/>
                        <a:pt x="9847" y="5373"/>
                        <a:pt x="9394" y="5028"/>
                      </a:cubicBezTo>
                      <a:cubicBezTo>
                        <a:pt x="8866" y="4619"/>
                        <a:pt x="8248" y="4413"/>
                        <a:pt x="7630" y="4413"/>
                      </a:cubicBezTo>
                      <a:cubicBezTo>
                        <a:pt x="7078" y="4413"/>
                        <a:pt x="6526" y="4577"/>
                        <a:pt x="6037" y="4909"/>
                      </a:cubicBezTo>
                      <a:cubicBezTo>
                        <a:pt x="4465" y="5968"/>
                        <a:pt x="4310" y="8123"/>
                        <a:pt x="5584" y="9385"/>
                      </a:cubicBezTo>
                      <a:cubicBezTo>
                        <a:pt x="5894" y="9695"/>
                        <a:pt x="6251" y="9921"/>
                        <a:pt x="6632" y="10064"/>
                      </a:cubicBezTo>
                      <a:cubicBezTo>
                        <a:pt x="7418" y="10350"/>
                        <a:pt x="8180" y="10707"/>
                        <a:pt x="8882" y="11159"/>
                      </a:cubicBezTo>
                      <a:cubicBezTo>
                        <a:pt x="9383" y="11469"/>
                        <a:pt x="9466" y="12148"/>
                        <a:pt x="9049" y="12564"/>
                      </a:cubicBezTo>
                      <a:lnTo>
                        <a:pt x="1179" y="20434"/>
                      </a:lnTo>
                      <a:cubicBezTo>
                        <a:pt x="0" y="21613"/>
                        <a:pt x="0" y="23518"/>
                        <a:pt x="1179" y="24697"/>
                      </a:cubicBezTo>
                      <a:lnTo>
                        <a:pt x="20741" y="44247"/>
                      </a:lnTo>
                      <a:cubicBezTo>
                        <a:pt x="21324" y="44836"/>
                        <a:pt x="22092" y="45131"/>
                        <a:pt x="22862" y="45131"/>
                      </a:cubicBezTo>
                      <a:cubicBezTo>
                        <a:pt x="23631" y="45131"/>
                        <a:pt x="24402" y="44836"/>
                        <a:pt x="24992" y="44247"/>
                      </a:cubicBezTo>
                      <a:lnTo>
                        <a:pt x="44554" y="24697"/>
                      </a:lnTo>
                      <a:cubicBezTo>
                        <a:pt x="45720" y="23518"/>
                        <a:pt x="45720" y="21613"/>
                        <a:pt x="44554" y="20434"/>
                      </a:cubicBezTo>
                      <a:lnTo>
                        <a:pt x="24992" y="884"/>
                      </a:lnTo>
                      <a:cubicBezTo>
                        <a:pt x="24402" y="295"/>
                        <a:pt x="23631" y="0"/>
                        <a:pt x="22862" y="0"/>
                      </a:cubicBezTo>
                      <a:close/>
                    </a:path>
                  </a:pathLst>
                </a:custGeom>
                <a:solidFill>
                  <a:srgbClr val="69E7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1" name="Google Shape;2621;p48"/>
                <p:cNvSpPr/>
                <p:nvPr/>
              </p:nvSpPr>
              <p:spPr>
                <a:xfrm>
                  <a:off x="5055718" y="1904160"/>
                  <a:ext cx="287338" cy="287338"/>
                </a:xfrm>
                <a:custGeom>
                  <a:avLst/>
                  <a:gdLst/>
                  <a:ahLst/>
                  <a:cxnLst/>
                  <a:rect l="l" t="t" r="r" b="b"/>
                  <a:pathLst>
                    <a:path w="11955" h="11955" extrusionOk="0">
                      <a:moveTo>
                        <a:pt x="5978" y="0"/>
                      </a:moveTo>
                      <a:cubicBezTo>
                        <a:pt x="2680" y="0"/>
                        <a:pt x="1" y="2679"/>
                        <a:pt x="1" y="5977"/>
                      </a:cubicBezTo>
                      <a:cubicBezTo>
                        <a:pt x="1" y="9275"/>
                        <a:pt x="2680" y="11954"/>
                        <a:pt x="5978" y="11954"/>
                      </a:cubicBezTo>
                      <a:cubicBezTo>
                        <a:pt x="9276" y="11954"/>
                        <a:pt x="11955" y="9275"/>
                        <a:pt x="11955" y="5977"/>
                      </a:cubicBezTo>
                      <a:cubicBezTo>
                        <a:pt x="11955" y="2679"/>
                        <a:pt x="9276" y="0"/>
                        <a:pt x="5978" y="0"/>
                      </a:cubicBezTo>
                      <a:close/>
                    </a:path>
                  </a:pathLst>
                </a:custGeom>
                <a:solidFill>
                  <a:srgbClr val="69E7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22" name="Google Shape;2622;p48"/>
              <p:cNvGrpSpPr/>
              <p:nvPr/>
            </p:nvGrpSpPr>
            <p:grpSpPr>
              <a:xfrm>
                <a:off x="4732628" y="2171596"/>
                <a:ext cx="374986" cy="374572"/>
                <a:chOff x="3303268" y="3817349"/>
                <a:chExt cx="346056" cy="345674"/>
              </a:xfrm>
            </p:grpSpPr>
            <p:sp>
              <p:nvSpPr>
                <p:cNvPr id="2623" name="Google Shape;2623;p48"/>
                <p:cNvSpPr/>
                <p:nvPr/>
              </p:nvSpPr>
              <p:spPr>
                <a:xfrm>
                  <a:off x="3303268" y="3817349"/>
                  <a:ext cx="346056" cy="345674"/>
                </a:xfrm>
                <a:custGeom>
                  <a:avLst/>
                  <a:gdLst/>
                  <a:ahLst/>
                  <a:cxnLst/>
                  <a:rect l="l" t="t" r="r" b="b"/>
                  <a:pathLst>
                    <a:path w="10872" h="10860" extrusionOk="0">
                      <a:moveTo>
                        <a:pt x="5418" y="334"/>
                      </a:moveTo>
                      <a:cubicBezTo>
                        <a:pt x="8228" y="334"/>
                        <a:pt x="10514" y="2608"/>
                        <a:pt x="10514" y="5430"/>
                      </a:cubicBezTo>
                      <a:cubicBezTo>
                        <a:pt x="10514" y="8240"/>
                        <a:pt x="8228" y="10514"/>
                        <a:pt x="5418" y="10514"/>
                      </a:cubicBezTo>
                      <a:cubicBezTo>
                        <a:pt x="2608" y="10514"/>
                        <a:pt x="334" y="8240"/>
                        <a:pt x="334" y="5430"/>
                      </a:cubicBezTo>
                      <a:cubicBezTo>
                        <a:pt x="334" y="2608"/>
                        <a:pt x="2608" y="334"/>
                        <a:pt x="5418"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3" y="10859"/>
                        <a:pt x="8252" y="10300"/>
                        <a:pt x="9276" y="9264"/>
                      </a:cubicBezTo>
                      <a:cubicBezTo>
                        <a:pt x="10300" y="8240"/>
                        <a:pt x="10871" y="6871"/>
                        <a:pt x="10871" y="5430"/>
                      </a:cubicBezTo>
                      <a:cubicBezTo>
                        <a:pt x="10871" y="3989"/>
                        <a:pt x="10300" y="2620"/>
                        <a:pt x="9276" y="1584"/>
                      </a:cubicBezTo>
                      <a:cubicBezTo>
                        <a:pt x="8252" y="560"/>
                        <a:pt x="6883" y="1"/>
                        <a:pt x="5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4" name="Google Shape;2624;p48"/>
                <p:cNvSpPr/>
                <p:nvPr/>
              </p:nvSpPr>
              <p:spPr>
                <a:xfrm>
                  <a:off x="3368074" y="3882537"/>
                  <a:ext cx="215298" cy="215298"/>
                </a:xfrm>
                <a:custGeom>
                  <a:avLst/>
                  <a:gdLst/>
                  <a:ahLst/>
                  <a:cxnLst/>
                  <a:rect l="l" t="t" r="r" b="b"/>
                  <a:pathLst>
                    <a:path w="6764" h="6764" extrusionOk="0">
                      <a:moveTo>
                        <a:pt x="5335" y="346"/>
                      </a:moveTo>
                      <a:cubicBezTo>
                        <a:pt x="5930" y="346"/>
                        <a:pt x="6418" y="834"/>
                        <a:pt x="6418" y="1429"/>
                      </a:cubicBezTo>
                      <a:lnTo>
                        <a:pt x="6418" y="5335"/>
                      </a:lnTo>
                      <a:cubicBezTo>
                        <a:pt x="6418" y="5930"/>
                        <a:pt x="5930" y="6418"/>
                        <a:pt x="5335" y="6418"/>
                      </a:cubicBezTo>
                      <a:lnTo>
                        <a:pt x="1429" y="6418"/>
                      </a:lnTo>
                      <a:cubicBezTo>
                        <a:pt x="834" y="6418"/>
                        <a:pt x="346" y="5930"/>
                        <a:pt x="346" y="5335"/>
                      </a:cubicBezTo>
                      <a:lnTo>
                        <a:pt x="346" y="1429"/>
                      </a:lnTo>
                      <a:cubicBezTo>
                        <a:pt x="346" y="834"/>
                        <a:pt x="834" y="346"/>
                        <a:pt x="1429" y="346"/>
                      </a:cubicBezTo>
                      <a:close/>
                      <a:moveTo>
                        <a:pt x="1429" y="1"/>
                      </a:moveTo>
                      <a:cubicBezTo>
                        <a:pt x="644" y="1"/>
                        <a:pt x="1" y="644"/>
                        <a:pt x="1" y="1429"/>
                      </a:cubicBezTo>
                      <a:lnTo>
                        <a:pt x="1" y="5335"/>
                      </a:lnTo>
                      <a:cubicBezTo>
                        <a:pt x="1" y="6120"/>
                        <a:pt x="644" y="6763"/>
                        <a:pt x="1429" y="6763"/>
                      </a:cubicBezTo>
                      <a:lnTo>
                        <a:pt x="5335" y="6763"/>
                      </a:lnTo>
                      <a:cubicBezTo>
                        <a:pt x="6121" y="6763"/>
                        <a:pt x="6763" y="6120"/>
                        <a:pt x="6763" y="5335"/>
                      </a:cubicBezTo>
                      <a:lnTo>
                        <a:pt x="6763" y="1429"/>
                      </a:lnTo>
                      <a:cubicBezTo>
                        <a:pt x="6763" y="644"/>
                        <a:pt x="6121" y="1"/>
                        <a:pt x="53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5" name="Google Shape;2625;p48"/>
                <p:cNvSpPr/>
                <p:nvPr/>
              </p:nvSpPr>
              <p:spPr>
                <a:xfrm>
                  <a:off x="3418143" y="3933656"/>
                  <a:ext cx="114811" cy="112742"/>
                </a:xfrm>
                <a:custGeom>
                  <a:avLst/>
                  <a:gdLst/>
                  <a:ahLst/>
                  <a:cxnLst/>
                  <a:rect l="l" t="t" r="r" b="b"/>
                  <a:pathLst>
                    <a:path w="3607" h="3542" extrusionOk="0">
                      <a:moveTo>
                        <a:pt x="1822" y="0"/>
                      </a:moveTo>
                      <a:cubicBezTo>
                        <a:pt x="812" y="0"/>
                        <a:pt x="1" y="851"/>
                        <a:pt x="59" y="1859"/>
                      </a:cubicBezTo>
                      <a:cubicBezTo>
                        <a:pt x="95" y="2776"/>
                        <a:pt x="833" y="3502"/>
                        <a:pt x="1726" y="3538"/>
                      </a:cubicBezTo>
                      <a:cubicBezTo>
                        <a:pt x="1764" y="3541"/>
                        <a:pt x="1802" y="3542"/>
                        <a:pt x="1840" y="3542"/>
                      </a:cubicBezTo>
                      <a:cubicBezTo>
                        <a:pt x="2178" y="3542"/>
                        <a:pt x="2494" y="3447"/>
                        <a:pt x="2762" y="3276"/>
                      </a:cubicBezTo>
                      <a:cubicBezTo>
                        <a:pt x="2857" y="3217"/>
                        <a:pt x="2869" y="3086"/>
                        <a:pt x="2797" y="3014"/>
                      </a:cubicBezTo>
                      <a:cubicBezTo>
                        <a:pt x="2761" y="2978"/>
                        <a:pt x="2711" y="2964"/>
                        <a:pt x="2664" y="2964"/>
                      </a:cubicBezTo>
                      <a:cubicBezTo>
                        <a:pt x="2634" y="2964"/>
                        <a:pt x="2606" y="2969"/>
                        <a:pt x="2583" y="2979"/>
                      </a:cubicBezTo>
                      <a:cubicBezTo>
                        <a:pt x="2380" y="3096"/>
                        <a:pt x="2149" y="3185"/>
                        <a:pt x="1897" y="3185"/>
                      </a:cubicBezTo>
                      <a:cubicBezTo>
                        <a:pt x="1868" y="3185"/>
                        <a:pt x="1839" y="3183"/>
                        <a:pt x="1809" y="3181"/>
                      </a:cubicBezTo>
                      <a:cubicBezTo>
                        <a:pt x="1023" y="3169"/>
                        <a:pt x="380" y="2514"/>
                        <a:pt x="392" y="1716"/>
                      </a:cubicBezTo>
                      <a:cubicBezTo>
                        <a:pt x="426" y="948"/>
                        <a:pt x="1028" y="330"/>
                        <a:pt x="1792" y="330"/>
                      </a:cubicBezTo>
                      <a:cubicBezTo>
                        <a:pt x="1833" y="330"/>
                        <a:pt x="1874" y="332"/>
                        <a:pt x="1916" y="335"/>
                      </a:cubicBezTo>
                      <a:cubicBezTo>
                        <a:pt x="2619" y="371"/>
                        <a:pt x="3190" y="943"/>
                        <a:pt x="3250" y="1633"/>
                      </a:cubicBezTo>
                      <a:cubicBezTo>
                        <a:pt x="3285" y="1919"/>
                        <a:pt x="3214" y="2193"/>
                        <a:pt x="3095" y="2431"/>
                      </a:cubicBezTo>
                      <a:cubicBezTo>
                        <a:pt x="3059" y="2490"/>
                        <a:pt x="3059" y="2574"/>
                        <a:pt x="3119" y="2633"/>
                      </a:cubicBezTo>
                      <a:cubicBezTo>
                        <a:pt x="3149" y="2663"/>
                        <a:pt x="3191" y="2678"/>
                        <a:pt x="3234" y="2678"/>
                      </a:cubicBezTo>
                      <a:cubicBezTo>
                        <a:pt x="3295" y="2678"/>
                        <a:pt x="3358" y="2648"/>
                        <a:pt x="3393" y="2586"/>
                      </a:cubicBezTo>
                      <a:cubicBezTo>
                        <a:pt x="3536" y="2324"/>
                        <a:pt x="3607" y="2014"/>
                        <a:pt x="3583" y="1669"/>
                      </a:cubicBezTo>
                      <a:cubicBezTo>
                        <a:pt x="3536" y="764"/>
                        <a:pt x="2797" y="50"/>
                        <a:pt x="1904" y="2"/>
                      </a:cubicBezTo>
                      <a:cubicBezTo>
                        <a:pt x="1877" y="1"/>
                        <a:pt x="1849" y="0"/>
                        <a:pt x="18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6" name="Google Shape;2626;p48"/>
                <p:cNvSpPr/>
                <p:nvPr/>
              </p:nvSpPr>
              <p:spPr>
                <a:xfrm>
                  <a:off x="3519298" y="3910197"/>
                  <a:ext cx="29570" cy="29220"/>
                </a:xfrm>
                <a:custGeom>
                  <a:avLst/>
                  <a:gdLst/>
                  <a:ahLst/>
                  <a:cxnLst/>
                  <a:rect l="l" t="t" r="r" b="b"/>
                  <a:pathLst>
                    <a:path w="929" h="918" extrusionOk="0">
                      <a:moveTo>
                        <a:pt x="465" y="1"/>
                      </a:moveTo>
                      <a:cubicBezTo>
                        <a:pt x="203" y="1"/>
                        <a:pt x="0" y="203"/>
                        <a:pt x="0" y="453"/>
                      </a:cubicBezTo>
                      <a:cubicBezTo>
                        <a:pt x="0" y="715"/>
                        <a:pt x="203" y="918"/>
                        <a:pt x="465" y="918"/>
                      </a:cubicBezTo>
                      <a:cubicBezTo>
                        <a:pt x="715" y="918"/>
                        <a:pt x="929" y="715"/>
                        <a:pt x="929" y="453"/>
                      </a:cubicBezTo>
                      <a:cubicBezTo>
                        <a:pt x="929" y="203"/>
                        <a:pt x="715" y="1"/>
                        <a:pt x="4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627" name="Google Shape;2627;p48"/>
            <p:cNvGrpSpPr/>
            <p:nvPr/>
          </p:nvGrpSpPr>
          <p:grpSpPr>
            <a:xfrm>
              <a:off x="6547098" y="2715744"/>
              <a:ext cx="956596" cy="944315"/>
              <a:chOff x="3789173" y="2377690"/>
              <a:chExt cx="1098904" cy="1084796"/>
            </a:xfrm>
          </p:grpSpPr>
          <p:grpSp>
            <p:nvGrpSpPr>
              <p:cNvPr id="2628" name="Google Shape;2628;p48"/>
              <p:cNvGrpSpPr/>
              <p:nvPr/>
            </p:nvGrpSpPr>
            <p:grpSpPr>
              <a:xfrm>
                <a:off x="3789173" y="2377690"/>
                <a:ext cx="1098904" cy="1084796"/>
                <a:chOff x="3789173" y="2377690"/>
                <a:chExt cx="1098904" cy="1084796"/>
              </a:xfrm>
            </p:grpSpPr>
            <p:sp>
              <p:nvSpPr>
                <p:cNvPr id="2629" name="Google Shape;2629;p48"/>
                <p:cNvSpPr/>
                <p:nvPr/>
              </p:nvSpPr>
              <p:spPr>
                <a:xfrm>
                  <a:off x="3789173" y="2377690"/>
                  <a:ext cx="1098904" cy="1084796"/>
                </a:xfrm>
                <a:custGeom>
                  <a:avLst/>
                  <a:gdLst/>
                  <a:ahLst/>
                  <a:cxnLst/>
                  <a:rect l="l" t="t" r="r" b="b"/>
                  <a:pathLst>
                    <a:path w="45721" h="45134" extrusionOk="0">
                      <a:moveTo>
                        <a:pt x="22861" y="0"/>
                      </a:moveTo>
                      <a:cubicBezTo>
                        <a:pt x="22090" y="0"/>
                        <a:pt x="21319" y="295"/>
                        <a:pt x="20730" y="884"/>
                      </a:cubicBezTo>
                      <a:lnTo>
                        <a:pt x="1180" y="20446"/>
                      </a:lnTo>
                      <a:cubicBezTo>
                        <a:pt x="1" y="21613"/>
                        <a:pt x="1" y="23518"/>
                        <a:pt x="1180" y="24697"/>
                      </a:cubicBezTo>
                      <a:lnTo>
                        <a:pt x="20730" y="44259"/>
                      </a:lnTo>
                      <a:cubicBezTo>
                        <a:pt x="21319" y="44842"/>
                        <a:pt x="22090" y="45134"/>
                        <a:pt x="22861" y="45134"/>
                      </a:cubicBezTo>
                      <a:cubicBezTo>
                        <a:pt x="23632" y="45134"/>
                        <a:pt x="24403" y="44842"/>
                        <a:pt x="24992" y="44259"/>
                      </a:cubicBezTo>
                      <a:lnTo>
                        <a:pt x="44542" y="24697"/>
                      </a:lnTo>
                      <a:cubicBezTo>
                        <a:pt x="45721" y="23518"/>
                        <a:pt x="45721" y="21613"/>
                        <a:pt x="44542" y="20446"/>
                      </a:cubicBezTo>
                      <a:lnTo>
                        <a:pt x="36684" y="12576"/>
                      </a:lnTo>
                      <a:cubicBezTo>
                        <a:pt x="36267" y="12171"/>
                        <a:pt x="36363" y="11481"/>
                        <a:pt x="36851" y="11171"/>
                      </a:cubicBezTo>
                      <a:cubicBezTo>
                        <a:pt x="37565" y="10719"/>
                        <a:pt x="38327" y="10350"/>
                        <a:pt x="39125" y="10052"/>
                      </a:cubicBezTo>
                      <a:cubicBezTo>
                        <a:pt x="39613" y="9874"/>
                        <a:pt x="40054" y="9552"/>
                        <a:pt x="40399" y="9100"/>
                      </a:cubicBezTo>
                      <a:cubicBezTo>
                        <a:pt x="41173" y="8099"/>
                        <a:pt x="41220" y="6778"/>
                        <a:pt x="40518" y="5730"/>
                      </a:cubicBezTo>
                      <a:cubicBezTo>
                        <a:pt x="39932" y="4868"/>
                        <a:pt x="39013" y="4436"/>
                        <a:pt x="38094" y="4436"/>
                      </a:cubicBezTo>
                      <a:cubicBezTo>
                        <a:pt x="37349" y="4436"/>
                        <a:pt x="36606" y="4720"/>
                        <a:pt x="36041" y="5290"/>
                      </a:cubicBezTo>
                      <a:cubicBezTo>
                        <a:pt x="35732" y="5587"/>
                        <a:pt x="35505" y="5956"/>
                        <a:pt x="35362" y="6337"/>
                      </a:cubicBezTo>
                      <a:cubicBezTo>
                        <a:pt x="35077" y="7123"/>
                        <a:pt x="34720" y="7885"/>
                        <a:pt x="34267" y="8588"/>
                      </a:cubicBezTo>
                      <a:cubicBezTo>
                        <a:pt x="34091" y="8872"/>
                        <a:pt x="33797" y="9021"/>
                        <a:pt x="33498" y="9021"/>
                      </a:cubicBezTo>
                      <a:cubicBezTo>
                        <a:pt x="33271" y="9021"/>
                        <a:pt x="33042" y="8934"/>
                        <a:pt x="32862" y="8754"/>
                      </a:cubicBezTo>
                      <a:lnTo>
                        <a:pt x="24992" y="884"/>
                      </a:lnTo>
                      <a:cubicBezTo>
                        <a:pt x="24403" y="295"/>
                        <a:pt x="23632" y="0"/>
                        <a:pt x="22861" y="0"/>
                      </a:cubicBezTo>
                      <a:close/>
                    </a:path>
                  </a:pathLst>
                </a:custGeom>
                <a:solidFill>
                  <a:srgbClr val="4949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0" name="Google Shape;2630;p48"/>
                <p:cNvSpPr/>
                <p:nvPr/>
              </p:nvSpPr>
              <p:spPr>
                <a:xfrm>
                  <a:off x="3885623" y="2465897"/>
                  <a:ext cx="287050" cy="287338"/>
                </a:xfrm>
                <a:custGeom>
                  <a:avLst/>
                  <a:gdLst/>
                  <a:ahLst/>
                  <a:cxnLst/>
                  <a:rect l="l" t="t" r="r" b="b"/>
                  <a:pathLst>
                    <a:path w="11943" h="11955" extrusionOk="0">
                      <a:moveTo>
                        <a:pt x="5977" y="0"/>
                      </a:moveTo>
                      <a:cubicBezTo>
                        <a:pt x="2679" y="0"/>
                        <a:pt x="0" y="2679"/>
                        <a:pt x="0" y="5977"/>
                      </a:cubicBezTo>
                      <a:cubicBezTo>
                        <a:pt x="0" y="9275"/>
                        <a:pt x="2679" y="11954"/>
                        <a:pt x="5977" y="11954"/>
                      </a:cubicBezTo>
                      <a:cubicBezTo>
                        <a:pt x="9275" y="11954"/>
                        <a:pt x="11942" y="9275"/>
                        <a:pt x="11942" y="5977"/>
                      </a:cubicBezTo>
                      <a:cubicBezTo>
                        <a:pt x="11942" y="2679"/>
                        <a:pt x="9275" y="0"/>
                        <a:pt x="5977" y="0"/>
                      </a:cubicBezTo>
                      <a:close/>
                    </a:path>
                  </a:pathLst>
                </a:custGeom>
                <a:solidFill>
                  <a:srgbClr val="4949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1" name="Google Shape;2631;p48"/>
              <p:cNvGrpSpPr/>
              <p:nvPr/>
            </p:nvGrpSpPr>
            <p:grpSpPr>
              <a:xfrm>
                <a:off x="4151137" y="2732796"/>
                <a:ext cx="374986" cy="374572"/>
                <a:chOff x="3752358" y="3817349"/>
                <a:chExt cx="346056" cy="345674"/>
              </a:xfrm>
            </p:grpSpPr>
            <p:sp>
              <p:nvSpPr>
                <p:cNvPr id="2632" name="Google Shape;2632;p48"/>
                <p:cNvSpPr/>
                <p:nvPr/>
              </p:nvSpPr>
              <p:spPr>
                <a:xfrm>
                  <a:off x="3752358" y="3817349"/>
                  <a:ext cx="346056" cy="345674"/>
                </a:xfrm>
                <a:custGeom>
                  <a:avLst/>
                  <a:gdLst/>
                  <a:ahLst/>
                  <a:cxnLst/>
                  <a:rect l="l" t="t" r="r" b="b"/>
                  <a:pathLst>
                    <a:path w="10872" h="10860" extrusionOk="0">
                      <a:moveTo>
                        <a:pt x="5430" y="334"/>
                      </a:moveTo>
                      <a:cubicBezTo>
                        <a:pt x="8252" y="334"/>
                        <a:pt x="10526" y="2608"/>
                        <a:pt x="10526" y="5430"/>
                      </a:cubicBezTo>
                      <a:cubicBezTo>
                        <a:pt x="10526" y="8240"/>
                        <a:pt x="8228"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300" y="8240"/>
                        <a:pt x="10871" y="6871"/>
                        <a:pt x="10871" y="5430"/>
                      </a:cubicBezTo>
                      <a:cubicBezTo>
                        <a:pt x="10871" y="3989"/>
                        <a:pt x="10300" y="2620"/>
                        <a:pt x="9276" y="1584"/>
                      </a:cubicBezTo>
                      <a:cubicBezTo>
                        <a:pt x="8252" y="560"/>
                        <a:pt x="6882" y="1"/>
                        <a:pt x="5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3" name="Google Shape;2633;p48"/>
                <p:cNvSpPr/>
                <p:nvPr/>
              </p:nvSpPr>
              <p:spPr>
                <a:xfrm>
                  <a:off x="3831933" y="3955682"/>
                  <a:ext cx="47809" cy="120540"/>
                </a:xfrm>
                <a:custGeom>
                  <a:avLst/>
                  <a:gdLst/>
                  <a:ahLst/>
                  <a:cxnLst/>
                  <a:rect l="l" t="t" r="r" b="b"/>
                  <a:pathLst>
                    <a:path w="1502" h="3787" extrusionOk="0">
                      <a:moveTo>
                        <a:pt x="1168" y="346"/>
                      </a:moveTo>
                      <a:lnTo>
                        <a:pt x="1168" y="3430"/>
                      </a:lnTo>
                      <a:lnTo>
                        <a:pt x="358" y="3430"/>
                      </a:lnTo>
                      <a:lnTo>
                        <a:pt x="358" y="346"/>
                      </a:lnTo>
                      <a:close/>
                      <a:moveTo>
                        <a:pt x="180" y="1"/>
                      </a:moveTo>
                      <a:cubicBezTo>
                        <a:pt x="96" y="1"/>
                        <a:pt x="1" y="72"/>
                        <a:pt x="1" y="179"/>
                      </a:cubicBezTo>
                      <a:lnTo>
                        <a:pt x="1" y="3608"/>
                      </a:lnTo>
                      <a:cubicBezTo>
                        <a:pt x="1" y="3703"/>
                        <a:pt x="72" y="3787"/>
                        <a:pt x="180" y="3787"/>
                      </a:cubicBezTo>
                      <a:lnTo>
                        <a:pt x="1323" y="3787"/>
                      </a:lnTo>
                      <a:cubicBezTo>
                        <a:pt x="1418" y="3787"/>
                        <a:pt x="1501" y="3715"/>
                        <a:pt x="1501" y="3608"/>
                      </a:cubicBezTo>
                      <a:lnTo>
                        <a:pt x="1501" y="179"/>
                      </a:lnTo>
                      <a:cubicBezTo>
                        <a:pt x="1501" y="72"/>
                        <a:pt x="1430" y="1"/>
                        <a:pt x="132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4" name="Google Shape;2634;p48"/>
                <p:cNvSpPr/>
                <p:nvPr/>
              </p:nvSpPr>
              <p:spPr>
                <a:xfrm>
                  <a:off x="3824739" y="3890112"/>
                  <a:ext cx="55002" cy="55002"/>
                </a:xfrm>
                <a:custGeom>
                  <a:avLst/>
                  <a:gdLst/>
                  <a:ahLst/>
                  <a:cxnLst/>
                  <a:rect l="l" t="t" r="r" b="b"/>
                  <a:pathLst>
                    <a:path w="1728" h="1728" extrusionOk="0">
                      <a:moveTo>
                        <a:pt x="870" y="334"/>
                      </a:moveTo>
                      <a:cubicBezTo>
                        <a:pt x="1156" y="334"/>
                        <a:pt x="1394" y="572"/>
                        <a:pt x="1394" y="846"/>
                      </a:cubicBezTo>
                      <a:cubicBezTo>
                        <a:pt x="1394" y="1132"/>
                        <a:pt x="1156" y="1370"/>
                        <a:pt x="870" y="1370"/>
                      </a:cubicBezTo>
                      <a:cubicBezTo>
                        <a:pt x="584" y="1370"/>
                        <a:pt x="346" y="1132"/>
                        <a:pt x="346" y="846"/>
                      </a:cubicBezTo>
                      <a:cubicBezTo>
                        <a:pt x="346" y="572"/>
                        <a:pt x="584" y="334"/>
                        <a:pt x="870" y="334"/>
                      </a:cubicBezTo>
                      <a:close/>
                      <a:moveTo>
                        <a:pt x="870" y="1"/>
                      </a:moveTo>
                      <a:cubicBezTo>
                        <a:pt x="394" y="1"/>
                        <a:pt x="1" y="394"/>
                        <a:pt x="1" y="870"/>
                      </a:cubicBezTo>
                      <a:cubicBezTo>
                        <a:pt x="1" y="1346"/>
                        <a:pt x="394" y="1727"/>
                        <a:pt x="870" y="1727"/>
                      </a:cubicBezTo>
                      <a:cubicBezTo>
                        <a:pt x="1346" y="1727"/>
                        <a:pt x="1727" y="1334"/>
                        <a:pt x="1727" y="870"/>
                      </a:cubicBezTo>
                      <a:cubicBezTo>
                        <a:pt x="1727" y="394"/>
                        <a:pt x="1346" y="1"/>
                        <a:pt x="87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5" name="Google Shape;2635;p48"/>
                <p:cNvSpPr/>
                <p:nvPr/>
              </p:nvSpPr>
              <p:spPr>
                <a:xfrm>
                  <a:off x="3904696" y="3955682"/>
                  <a:ext cx="128148" cy="120540"/>
                </a:xfrm>
                <a:custGeom>
                  <a:avLst/>
                  <a:gdLst/>
                  <a:ahLst/>
                  <a:cxnLst/>
                  <a:rect l="l" t="t" r="r" b="b"/>
                  <a:pathLst>
                    <a:path w="4026" h="3787" extrusionOk="0">
                      <a:moveTo>
                        <a:pt x="191" y="1"/>
                      </a:moveTo>
                      <a:cubicBezTo>
                        <a:pt x="96" y="1"/>
                        <a:pt x="1" y="72"/>
                        <a:pt x="1" y="179"/>
                      </a:cubicBezTo>
                      <a:lnTo>
                        <a:pt x="1" y="3608"/>
                      </a:lnTo>
                      <a:cubicBezTo>
                        <a:pt x="1" y="3703"/>
                        <a:pt x="84" y="3787"/>
                        <a:pt x="191" y="3787"/>
                      </a:cubicBezTo>
                      <a:lnTo>
                        <a:pt x="1334" y="3787"/>
                      </a:lnTo>
                      <a:cubicBezTo>
                        <a:pt x="1418" y="3787"/>
                        <a:pt x="1513" y="3715"/>
                        <a:pt x="1513" y="3608"/>
                      </a:cubicBezTo>
                      <a:lnTo>
                        <a:pt x="1513" y="2382"/>
                      </a:lnTo>
                      <a:cubicBezTo>
                        <a:pt x="1513" y="1977"/>
                        <a:pt x="1596" y="1501"/>
                        <a:pt x="2037" y="1501"/>
                      </a:cubicBezTo>
                      <a:cubicBezTo>
                        <a:pt x="2347" y="1501"/>
                        <a:pt x="2477" y="1763"/>
                        <a:pt x="2525" y="2060"/>
                      </a:cubicBezTo>
                      <a:cubicBezTo>
                        <a:pt x="2537" y="2156"/>
                        <a:pt x="2608" y="2215"/>
                        <a:pt x="2692" y="2215"/>
                      </a:cubicBezTo>
                      <a:cubicBezTo>
                        <a:pt x="2787" y="2215"/>
                        <a:pt x="2870" y="2120"/>
                        <a:pt x="2847" y="2025"/>
                      </a:cubicBezTo>
                      <a:cubicBezTo>
                        <a:pt x="2763" y="1465"/>
                        <a:pt x="2477" y="1155"/>
                        <a:pt x="2013" y="1155"/>
                      </a:cubicBezTo>
                      <a:cubicBezTo>
                        <a:pt x="1465" y="1155"/>
                        <a:pt x="1156" y="1608"/>
                        <a:pt x="1156" y="2382"/>
                      </a:cubicBezTo>
                      <a:lnTo>
                        <a:pt x="1156" y="3430"/>
                      </a:lnTo>
                      <a:lnTo>
                        <a:pt x="346" y="3430"/>
                      </a:lnTo>
                      <a:lnTo>
                        <a:pt x="346" y="358"/>
                      </a:lnTo>
                      <a:lnTo>
                        <a:pt x="918" y="358"/>
                      </a:lnTo>
                      <a:lnTo>
                        <a:pt x="918" y="572"/>
                      </a:lnTo>
                      <a:cubicBezTo>
                        <a:pt x="918" y="632"/>
                        <a:pt x="930" y="679"/>
                        <a:pt x="977" y="715"/>
                      </a:cubicBezTo>
                      <a:cubicBezTo>
                        <a:pt x="1007" y="733"/>
                        <a:pt x="1043" y="742"/>
                        <a:pt x="1078" y="742"/>
                      </a:cubicBezTo>
                      <a:cubicBezTo>
                        <a:pt x="1114" y="742"/>
                        <a:pt x="1150" y="733"/>
                        <a:pt x="1180" y="715"/>
                      </a:cubicBezTo>
                      <a:cubicBezTo>
                        <a:pt x="1477" y="477"/>
                        <a:pt x="1835" y="358"/>
                        <a:pt x="2227" y="358"/>
                      </a:cubicBezTo>
                      <a:cubicBezTo>
                        <a:pt x="3204" y="358"/>
                        <a:pt x="3656" y="1191"/>
                        <a:pt x="3656" y="2001"/>
                      </a:cubicBezTo>
                      <a:lnTo>
                        <a:pt x="3656" y="3430"/>
                      </a:lnTo>
                      <a:lnTo>
                        <a:pt x="2847" y="3430"/>
                      </a:lnTo>
                      <a:lnTo>
                        <a:pt x="2847" y="2870"/>
                      </a:lnTo>
                      <a:cubicBezTo>
                        <a:pt x="2847" y="2775"/>
                        <a:pt x="2775" y="2703"/>
                        <a:pt x="2692" y="2703"/>
                      </a:cubicBezTo>
                      <a:cubicBezTo>
                        <a:pt x="2597" y="2703"/>
                        <a:pt x="2525" y="2775"/>
                        <a:pt x="2525" y="2870"/>
                      </a:cubicBezTo>
                      <a:lnTo>
                        <a:pt x="2525" y="3596"/>
                      </a:lnTo>
                      <a:cubicBezTo>
                        <a:pt x="2525" y="3691"/>
                        <a:pt x="2597" y="3775"/>
                        <a:pt x="2704" y="3775"/>
                      </a:cubicBezTo>
                      <a:lnTo>
                        <a:pt x="3847" y="3775"/>
                      </a:lnTo>
                      <a:cubicBezTo>
                        <a:pt x="3942" y="3775"/>
                        <a:pt x="4025" y="3703"/>
                        <a:pt x="4025" y="3596"/>
                      </a:cubicBezTo>
                      <a:lnTo>
                        <a:pt x="4025" y="1989"/>
                      </a:lnTo>
                      <a:cubicBezTo>
                        <a:pt x="4025" y="810"/>
                        <a:pt x="3299" y="1"/>
                        <a:pt x="2239" y="1"/>
                      </a:cubicBezTo>
                      <a:cubicBezTo>
                        <a:pt x="1894" y="1"/>
                        <a:pt x="1573" y="84"/>
                        <a:pt x="1275" y="251"/>
                      </a:cubicBezTo>
                      <a:lnTo>
                        <a:pt x="1275" y="179"/>
                      </a:lnTo>
                      <a:cubicBezTo>
                        <a:pt x="1275" y="84"/>
                        <a:pt x="1204" y="1"/>
                        <a:pt x="109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636" name="Google Shape;2636;p48"/>
            <p:cNvGrpSpPr/>
            <p:nvPr/>
          </p:nvGrpSpPr>
          <p:grpSpPr>
            <a:xfrm>
              <a:off x="7034853" y="3222917"/>
              <a:ext cx="956596" cy="944252"/>
              <a:chOff x="4349489" y="2960313"/>
              <a:chExt cx="1098904" cy="1084724"/>
            </a:xfrm>
          </p:grpSpPr>
          <p:grpSp>
            <p:nvGrpSpPr>
              <p:cNvPr id="2637" name="Google Shape;2637;p48"/>
              <p:cNvGrpSpPr/>
              <p:nvPr/>
            </p:nvGrpSpPr>
            <p:grpSpPr>
              <a:xfrm>
                <a:off x="4349489" y="2960313"/>
                <a:ext cx="1098904" cy="1084724"/>
                <a:chOff x="4349489" y="2960313"/>
                <a:chExt cx="1098904" cy="1084724"/>
              </a:xfrm>
            </p:grpSpPr>
            <p:sp>
              <p:nvSpPr>
                <p:cNvPr id="2638" name="Google Shape;2638;p48"/>
                <p:cNvSpPr/>
                <p:nvPr/>
              </p:nvSpPr>
              <p:spPr>
                <a:xfrm>
                  <a:off x="4349489" y="2960313"/>
                  <a:ext cx="1098904" cy="1084724"/>
                </a:xfrm>
                <a:custGeom>
                  <a:avLst/>
                  <a:gdLst/>
                  <a:ahLst/>
                  <a:cxnLst/>
                  <a:rect l="l" t="t" r="r" b="b"/>
                  <a:pathLst>
                    <a:path w="45721" h="45131" extrusionOk="0">
                      <a:moveTo>
                        <a:pt x="22862" y="0"/>
                      </a:moveTo>
                      <a:cubicBezTo>
                        <a:pt x="22092" y="0"/>
                        <a:pt x="21324" y="295"/>
                        <a:pt x="20741" y="884"/>
                      </a:cubicBezTo>
                      <a:lnTo>
                        <a:pt x="12871" y="8743"/>
                      </a:lnTo>
                      <a:cubicBezTo>
                        <a:pt x="12697" y="8917"/>
                        <a:pt x="12470" y="9001"/>
                        <a:pt x="12243" y="9001"/>
                      </a:cubicBezTo>
                      <a:cubicBezTo>
                        <a:pt x="11942" y="9001"/>
                        <a:pt x="11642" y="8854"/>
                        <a:pt x="11466" y="8576"/>
                      </a:cubicBezTo>
                      <a:cubicBezTo>
                        <a:pt x="11014" y="7861"/>
                        <a:pt x="10645" y="7099"/>
                        <a:pt x="10347" y="6302"/>
                      </a:cubicBezTo>
                      <a:cubicBezTo>
                        <a:pt x="10168" y="5814"/>
                        <a:pt x="9847" y="5373"/>
                        <a:pt x="9394" y="5028"/>
                      </a:cubicBezTo>
                      <a:cubicBezTo>
                        <a:pt x="8866" y="4619"/>
                        <a:pt x="8248" y="4413"/>
                        <a:pt x="7630" y="4413"/>
                      </a:cubicBezTo>
                      <a:cubicBezTo>
                        <a:pt x="7078" y="4413"/>
                        <a:pt x="6525" y="4577"/>
                        <a:pt x="6037" y="4909"/>
                      </a:cubicBezTo>
                      <a:cubicBezTo>
                        <a:pt x="4465" y="5968"/>
                        <a:pt x="4310" y="8123"/>
                        <a:pt x="5584" y="9385"/>
                      </a:cubicBezTo>
                      <a:cubicBezTo>
                        <a:pt x="5894" y="9695"/>
                        <a:pt x="6251" y="9921"/>
                        <a:pt x="6632" y="10064"/>
                      </a:cubicBezTo>
                      <a:cubicBezTo>
                        <a:pt x="7418" y="10350"/>
                        <a:pt x="8180" y="10707"/>
                        <a:pt x="8882" y="11159"/>
                      </a:cubicBezTo>
                      <a:cubicBezTo>
                        <a:pt x="9382" y="11469"/>
                        <a:pt x="9466" y="12148"/>
                        <a:pt x="9049" y="12564"/>
                      </a:cubicBezTo>
                      <a:lnTo>
                        <a:pt x="1179" y="20434"/>
                      </a:lnTo>
                      <a:cubicBezTo>
                        <a:pt x="0" y="21613"/>
                        <a:pt x="0" y="23518"/>
                        <a:pt x="1179" y="24697"/>
                      </a:cubicBezTo>
                      <a:lnTo>
                        <a:pt x="20741" y="44247"/>
                      </a:lnTo>
                      <a:cubicBezTo>
                        <a:pt x="21324" y="44836"/>
                        <a:pt x="22092" y="45131"/>
                        <a:pt x="22862" y="45131"/>
                      </a:cubicBezTo>
                      <a:cubicBezTo>
                        <a:pt x="23631" y="45131"/>
                        <a:pt x="24402" y="44836"/>
                        <a:pt x="24992" y="44247"/>
                      </a:cubicBezTo>
                      <a:lnTo>
                        <a:pt x="44554" y="24697"/>
                      </a:lnTo>
                      <a:cubicBezTo>
                        <a:pt x="45720" y="23518"/>
                        <a:pt x="45720" y="21613"/>
                        <a:pt x="44554" y="20434"/>
                      </a:cubicBezTo>
                      <a:lnTo>
                        <a:pt x="24992" y="884"/>
                      </a:lnTo>
                      <a:cubicBezTo>
                        <a:pt x="24402" y="295"/>
                        <a:pt x="23631" y="0"/>
                        <a:pt x="22862" y="0"/>
                      </a:cubicBezTo>
                      <a:close/>
                    </a:path>
                  </a:pathLst>
                </a:custGeom>
                <a:solidFill>
                  <a:srgbClr val="FCBD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9" name="Google Shape;2639;p48"/>
                <p:cNvSpPr/>
                <p:nvPr/>
              </p:nvSpPr>
              <p:spPr>
                <a:xfrm>
                  <a:off x="5065741" y="3026769"/>
                  <a:ext cx="287338" cy="287338"/>
                </a:xfrm>
                <a:custGeom>
                  <a:avLst/>
                  <a:gdLst/>
                  <a:ahLst/>
                  <a:cxnLst/>
                  <a:rect l="l" t="t" r="r" b="b"/>
                  <a:pathLst>
                    <a:path w="11955" h="11955" extrusionOk="0">
                      <a:moveTo>
                        <a:pt x="5978" y="1"/>
                      </a:moveTo>
                      <a:cubicBezTo>
                        <a:pt x="2680" y="1"/>
                        <a:pt x="1" y="2679"/>
                        <a:pt x="1" y="5978"/>
                      </a:cubicBezTo>
                      <a:cubicBezTo>
                        <a:pt x="1" y="9276"/>
                        <a:pt x="2680" y="11954"/>
                        <a:pt x="5978" y="11954"/>
                      </a:cubicBezTo>
                      <a:cubicBezTo>
                        <a:pt x="9276" y="11954"/>
                        <a:pt x="11955" y="9276"/>
                        <a:pt x="11955" y="5978"/>
                      </a:cubicBezTo>
                      <a:cubicBezTo>
                        <a:pt x="11955" y="2679"/>
                        <a:pt x="9276" y="1"/>
                        <a:pt x="5978" y="1"/>
                      </a:cubicBezTo>
                      <a:close/>
                    </a:path>
                  </a:pathLst>
                </a:custGeom>
                <a:solidFill>
                  <a:srgbClr val="FCBD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40" name="Google Shape;2640;p48"/>
              <p:cNvGrpSpPr/>
              <p:nvPr/>
            </p:nvGrpSpPr>
            <p:grpSpPr>
              <a:xfrm>
                <a:off x="4732657" y="3315384"/>
                <a:ext cx="374952" cy="374572"/>
                <a:chOff x="4201447" y="3817349"/>
                <a:chExt cx="346024" cy="345674"/>
              </a:xfrm>
            </p:grpSpPr>
            <p:sp>
              <p:nvSpPr>
                <p:cNvPr id="2641" name="Google Shape;2641;p48"/>
                <p:cNvSpPr/>
                <p:nvPr/>
              </p:nvSpPr>
              <p:spPr>
                <a:xfrm>
                  <a:off x="4201447" y="3817349"/>
                  <a:ext cx="346024" cy="345674"/>
                </a:xfrm>
                <a:custGeom>
                  <a:avLst/>
                  <a:gdLst/>
                  <a:ahLst/>
                  <a:cxnLst/>
                  <a:rect l="l" t="t" r="r" b="b"/>
                  <a:pathLst>
                    <a:path w="10871" h="10860" extrusionOk="0">
                      <a:moveTo>
                        <a:pt x="5430" y="334"/>
                      </a:moveTo>
                      <a:cubicBezTo>
                        <a:pt x="8252" y="334"/>
                        <a:pt x="10526" y="2608"/>
                        <a:pt x="10526" y="5430"/>
                      </a:cubicBezTo>
                      <a:cubicBezTo>
                        <a:pt x="10526" y="8240"/>
                        <a:pt x="8252"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299" y="8240"/>
                        <a:pt x="10871" y="6871"/>
                        <a:pt x="10871" y="5430"/>
                      </a:cubicBezTo>
                      <a:cubicBezTo>
                        <a:pt x="10871" y="3989"/>
                        <a:pt x="10299" y="2620"/>
                        <a:pt x="9276" y="1584"/>
                      </a:cubicBezTo>
                      <a:cubicBezTo>
                        <a:pt x="8252" y="560"/>
                        <a:pt x="6882" y="1"/>
                        <a:pt x="54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2" name="Google Shape;2642;p48"/>
                <p:cNvSpPr/>
                <p:nvPr/>
              </p:nvSpPr>
              <p:spPr>
                <a:xfrm>
                  <a:off x="4271569" y="3904531"/>
                  <a:ext cx="227394" cy="185728"/>
                </a:xfrm>
                <a:custGeom>
                  <a:avLst/>
                  <a:gdLst/>
                  <a:ahLst/>
                  <a:cxnLst/>
                  <a:rect l="l" t="t" r="r" b="b"/>
                  <a:pathLst>
                    <a:path w="7144" h="5835" extrusionOk="0">
                      <a:moveTo>
                        <a:pt x="4620" y="0"/>
                      </a:moveTo>
                      <a:cubicBezTo>
                        <a:pt x="3727" y="0"/>
                        <a:pt x="2977" y="691"/>
                        <a:pt x="2905" y="1572"/>
                      </a:cubicBezTo>
                      <a:cubicBezTo>
                        <a:pt x="2727" y="1548"/>
                        <a:pt x="2358" y="1441"/>
                        <a:pt x="2262" y="1405"/>
                      </a:cubicBezTo>
                      <a:cubicBezTo>
                        <a:pt x="1643" y="1203"/>
                        <a:pt x="1072" y="810"/>
                        <a:pt x="631" y="322"/>
                      </a:cubicBezTo>
                      <a:cubicBezTo>
                        <a:pt x="596" y="298"/>
                        <a:pt x="572" y="274"/>
                        <a:pt x="524" y="262"/>
                      </a:cubicBezTo>
                      <a:cubicBezTo>
                        <a:pt x="517" y="261"/>
                        <a:pt x="509" y="260"/>
                        <a:pt x="501" y="260"/>
                      </a:cubicBezTo>
                      <a:cubicBezTo>
                        <a:pt x="436" y="260"/>
                        <a:pt x="367" y="304"/>
                        <a:pt x="346" y="357"/>
                      </a:cubicBezTo>
                      <a:cubicBezTo>
                        <a:pt x="238" y="572"/>
                        <a:pt x="179" y="810"/>
                        <a:pt x="179" y="1048"/>
                      </a:cubicBezTo>
                      <a:cubicBezTo>
                        <a:pt x="179" y="1393"/>
                        <a:pt x="286" y="1727"/>
                        <a:pt x="476" y="1977"/>
                      </a:cubicBezTo>
                      <a:cubicBezTo>
                        <a:pt x="466" y="1975"/>
                        <a:pt x="456" y="1974"/>
                        <a:pt x="446" y="1974"/>
                      </a:cubicBezTo>
                      <a:cubicBezTo>
                        <a:pt x="397" y="1974"/>
                        <a:pt x="349" y="1997"/>
                        <a:pt x="310" y="2036"/>
                      </a:cubicBezTo>
                      <a:cubicBezTo>
                        <a:pt x="286" y="2060"/>
                        <a:pt x="286" y="2108"/>
                        <a:pt x="274" y="2143"/>
                      </a:cubicBezTo>
                      <a:lnTo>
                        <a:pt x="274" y="2203"/>
                      </a:lnTo>
                      <a:cubicBezTo>
                        <a:pt x="274" y="2655"/>
                        <a:pt x="476" y="3072"/>
                        <a:pt x="822" y="3358"/>
                      </a:cubicBezTo>
                      <a:cubicBezTo>
                        <a:pt x="786" y="3370"/>
                        <a:pt x="774" y="3405"/>
                        <a:pt x="762" y="3417"/>
                      </a:cubicBezTo>
                      <a:cubicBezTo>
                        <a:pt x="750" y="3465"/>
                        <a:pt x="727" y="3513"/>
                        <a:pt x="750" y="3548"/>
                      </a:cubicBezTo>
                      <a:cubicBezTo>
                        <a:pt x="893" y="4024"/>
                        <a:pt x="1262" y="4405"/>
                        <a:pt x="1727" y="4548"/>
                      </a:cubicBezTo>
                      <a:cubicBezTo>
                        <a:pt x="1310" y="4798"/>
                        <a:pt x="834" y="4941"/>
                        <a:pt x="334" y="4941"/>
                      </a:cubicBezTo>
                      <a:lnTo>
                        <a:pt x="191" y="4941"/>
                      </a:lnTo>
                      <a:cubicBezTo>
                        <a:pt x="107" y="4941"/>
                        <a:pt x="36" y="5001"/>
                        <a:pt x="12" y="5084"/>
                      </a:cubicBezTo>
                      <a:cubicBezTo>
                        <a:pt x="0" y="5156"/>
                        <a:pt x="48" y="5239"/>
                        <a:pt x="107" y="5263"/>
                      </a:cubicBezTo>
                      <a:cubicBezTo>
                        <a:pt x="727" y="5632"/>
                        <a:pt x="1465" y="5834"/>
                        <a:pt x="2191" y="5834"/>
                      </a:cubicBezTo>
                      <a:cubicBezTo>
                        <a:pt x="3072" y="5834"/>
                        <a:pt x="3905" y="5560"/>
                        <a:pt x="4596" y="5060"/>
                      </a:cubicBezTo>
                      <a:cubicBezTo>
                        <a:pt x="4691" y="5001"/>
                        <a:pt x="4691" y="4858"/>
                        <a:pt x="4620" y="4786"/>
                      </a:cubicBezTo>
                      <a:cubicBezTo>
                        <a:pt x="4587" y="4754"/>
                        <a:pt x="4544" y="4735"/>
                        <a:pt x="4499" y="4735"/>
                      </a:cubicBezTo>
                      <a:cubicBezTo>
                        <a:pt x="4463" y="4735"/>
                        <a:pt x="4426" y="4748"/>
                        <a:pt x="4394" y="4775"/>
                      </a:cubicBezTo>
                      <a:cubicBezTo>
                        <a:pt x="3763" y="5215"/>
                        <a:pt x="3013" y="5489"/>
                        <a:pt x="2191" y="5489"/>
                      </a:cubicBezTo>
                      <a:cubicBezTo>
                        <a:pt x="1727" y="5489"/>
                        <a:pt x="1262" y="5394"/>
                        <a:pt x="846" y="5239"/>
                      </a:cubicBezTo>
                      <a:cubicBezTo>
                        <a:pt x="1369" y="5144"/>
                        <a:pt x="1846" y="4917"/>
                        <a:pt x="2262" y="4584"/>
                      </a:cubicBezTo>
                      <a:cubicBezTo>
                        <a:pt x="2310" y="4536"/>
                        <a:pt x="2334" y="4477"/>
                        <a:pt x="2322" y="4417"/>
                      </a:cubicBezTo>
                      <a:cubicBezTo>
                        <a:pt x="2310" y="4346"/>
                        <a:pt x="2239" y="4286"/>
                        <a:pt x="2155" y="4286"/>
                      </a:cubicBezTo>
                      <a:cubicBezTo>
                        <a:pt x="1739" y="4263"/>
                        <a:pt x="1369" y="4048"/>
                        <a:pt x="1167" y="3691"/>
                      </a:cubicBezTo>
                      <a:cubicBezTo>
                        <a:pt x="1250" y="3691"/>
                        <a:pt x="1358" y="3667"/>
                        <a:pt x="1441" y="3643"/>
                      </a:cubicBezTo>
                      <a:cubicBezTo>
                        <a:pt x="1524" y="3632"/>
                        <a:pt x="1584" y="3572"/>
                        <a:pt x="1584" y="3489"/>
                      </a:cubicBezTo>
                      <a:cubicBezTo>
                        <a:pt x="1596" y="3405"/>
                        <a:pt x="1536" y="3334"/>
                        <a:pt x="1441" y="3298"/>
                      </a:cubicBezTo>
                      <a:cubicBezTo>
                        <a:pt x="1000" y="3191"/>
                        <a:pt x="667" y="2822"/>
                        <a:pt x="596" y="2381"/>
                      </a:cubicBezTo>
                      <a:lnTo>
                        <a:pt x="596" y="2381"/>
                      </a:lnTo>
                      <a:cubicBezTo>
                        <a:pt x="727" y="2405"/>
                        <a:pt x="869" y="2417"/>
                        <a:pt x="1000" y="2417"/>
                      </a:cubicBezTo>
                      <a:cubicBezTo>
                        <a:pt x="1084" y="2417"/>
                        <a:pt x="1143" y="2358"/>
                        <a:pt x="1167" y="2274"/>
                      </a:cubicBezTo>
                      <a:cubicBezTo>
                        <a:pt x="1179" y="2203"/>
                        <a:pt x="1131" y="2143"/>
                        <a:pt x="1072" y="2108"/>
                      </a:cubicBezTo>
                      <a:cubicBezTo>
                        <a:pt x="703" y="1881"/>
                        <a:pt x="476" y="1488"/>
                        <a:pt x="476" y="1048"/>
                      </a:cubicBezTo>
                      <a:cubicBezTo>
                        <a:pt x="476" y="953"/>
                        <a:pt x="488" y="846"/>
                        <a:pt x="524" y="738"/>
                      </a:cubicBezTo>
                      <a:cubicBezTo>
                        <a:pt x="965" y="1191"/>
                        <a:pt x="1524" y="1524"/>
                        <a:pt x="2120" y="1727"/>
                      </a:cubicBezTo>
                      <a:cubicBezTo>
                        <a:pt x="2120" y="1727"/>
                        <a:pt x="2715" y="1905"/>
                        <a:pt x="2929" y="1917"/>
                      </a:cubicBezTo>
                      <a:lnTo>
                        <a:pt x="3024" y="1917"/>
                      </a:lnTo>
                      <a:cubicBezTo>
                        <a:pt x="3096" y="1917"/>
                        <a:pt x="3167" y="1869"/>
                        <a:pt x="3191" y="1798"/>
                      </a:cubicBezTo>
                      <a:cubicBezTo>
                        <a:pt x="3203" y="1786"/>
                        <a:pt x="3203" y="1750"/>
                        <a:pt x="3203" y="1738"/>
                      </a:cubicBezTo>
                      <a:lnTo>
                        <a:pt x="3203" y="1703"/>
                      </a:lnTo>
                      <a:cubicBezTo>
                        <a:pt x="3203" y="953"/>
                        <a:pt x="3810" y="334"/>
                        <a:pt x="4572" y="334"/>
                      </a:cubicBezTo>
                      <a:cubicBezTo>
                        <a:pt x="4941" y="334"/>
                        <a:pt x="5287" y="488"/>
                        <a:pt x="5549" y="750"/>
                      </a:cubicBezTo>
                      <a:cubicBezTo>
                        <a:pt x="5585" y="787"/>
                        <a:pt x="5621" y="802"/>
                        <a:pt x="5663" y="802"/>
                      </a:cubicBezTo>
                      <a:cubicBezTo>
                        <a:pt x="5676" y="802"/>
                        <a:pt x="5689" y="801"/>
                        <a:pt x="5703" y="798"/>
                      </a:cubicBezTo>
                      <a:cubicBezTo>
                        <a:pt x="5882" y="762"/>
                        <a:pt x="6049" y="738"/>
                        <a:pt x="6203" y="679"/>
                      </a:cubicBezTo>
                      <a:lnTo>
                        <a:pt x="6203" y="679"/>
                      </a:lnTo>
                      <a:cubicBezTo>
                        <a:pt x="6120" y="762"/>
                        <a:pt x="6013" y="857"/>
                        <a:pt x="5894" y="917"/>
                      </a:cubicBezTo>
                      <a:cubicBezTo>
                        <a:pt x="5822" y="965"/>
                        <a:pt x="5787" y="1048"/>
                        <a:pt x="5822" y="1143"/>
                      </a:cubicBezTo>
                      <a:cubicBezTo>
                        <a:pt x="5846" y="1203"/>
                        <a:pt x="5930" y="1250"/>
                        <a:pt x="6001" y="1250"/>
                      </a:cubicBezTo>
                      <a:cubicBezTo>
                        <a:pt x="6144" y="1227"/>
                        <a:pt x="6287" y="1215"/>
                        <a:pt x="6418" y="1167"/>
                      </a:cubicBezTo>
                      <a:lnTo>
                        <a:pt x="6418" y="1167"/>
                      </a:lnTo>
                      <a:cubicBezTo>
                        <a:pt x="6299" y="1286"/>
                        <a:pt x="6168" y="1405"/>
                        <a:pt x="6013" y="1512"/>
                      </a:cubicBezTo>
                      <a:cubicBezTo>
                        <a:pt x="5965" y="1548"/>
                        <a:pt x="5941" y="1608"/>
                        <a:pt x="5941" y="1655"/>
                      </a:cubicBezTo>
                      <a:lnTo>
                        <a:pt x="5941" y="1679"/>
                      </a:lnTo>
                      <a:lnTo>
                        <a:pt x="5941" y="1703"/>
                      </a:lnTo>
                      <a:lnTo>
                        <a:pt x="5941" y="1727"/>
                      </a:lnTo>
                      <a:cubicBezTo>
                        <a:pt x="5941" y="2691"/>
                        <a:pt x="5572" y="3572"/>
                        <a:pt x="4977" y="4227"/>
                      </a:cubicBezTo>
                      <a:cubicBezTo>
                        <a:pt x="4918" y="4298"/>
                        <a:pt x="4918" y="4405"/>
                        <a:pt x="4977" y="4465"/>
                      </a:cubicBezTo>
                      <a:cubicBezTo>
                        <a:pt x="5011" y="4499"/>
                        <a:pt x="5053" y="4514"/>
                        <a:pt x="5096" y="4514"/>
                      </a:cubicBezTo>
                      <a:cubicBezTo>
                        <a:pt x="5143" y="4514"/>
                        <a:pt x="5190" y="4496"/>
                        <a:pt x="5227" y="4465"/>
                      </a:cubicBezTo>
                      <a:cubicBezTo>
                        <a:pt x="5894" y="3715"/>
                        <a:pt x="6263" y="2762"/>
                        <a:pt x="6287" y="1750"/>
                      </a:cubicBezTo>
                      <a:cubicBezTo>
                        <a:pt x="6596" y="1524"/>
                        <a:pt x="6846" y="1250"/>
                        <a:pt x="7061" y="917"/>
                      </a:cubicBezTo>
                      <a:cubicBezTo>
                        <a:pt x="7144" y="857"/>
                        <a:pt x="7132" y="750"/>
                        <a:pt x="7061" y="715"/>
                      </a:cubicBezTo>
                      <a:cubicBezTo>
                        <a:pt x="7029" y="683"/>
                        <a:pt x="6987" y="667"/>
                        <a:pt x="6937" y="667"/>
                      </a:cubicBezTo>
                      <a:cubicBezTo>
                        <a:pt x="6912" y="667"/>
                        <a:pt x="6886" y="671"/>
                        <a:pt x="6858" y="679"/>
                      </a:cubicBezTo>
                      <a:cubicBezTo>
                        <a:pt x="6775" y="726"/>
                        <a:pt x="6680" y="750"/>
                        <a:pt x="6596" y="786"/>
                      </a:cubicBezTo>
                      <a:cubicBezTo>
                        <a:pt x="6680" y="667"/>
                        <a:pt x="6763" y="512"/>
                        <a:pt x="6823" y="369"/>
                      </a:cubicBezTo>
                      <a:cubicBezTo>
                        <a:pt x="6834" y="310"/>
                        <a:pt x="6834" y="238"/>
                        <a:pt x="6787" y="191"/>
                      </a:cubicBezTo>
                      <a:cubicBezTo>
                        <a:pt x="6750" y="153"/>
                        <a:pt x="6703" y="135"/>
                        <a:pt x="6659" y="135"/>
                      </a:cubicBezTo>
                      <a:cubicBezTo>
                        <a:pt x="6632" y="135"/>
                        <a:pt x="6607" y="142"/>
                        <a:pt x="6584" y="155"/>
                      </a:cubicBezTo>
                      <a:cubicBezTo>
                        <a:pt x="6322" y="310"/>
                        <a:pt x="6061" y="393"/>
                        <a:pt x="5775" y="441"/>
                      </a:cubicBezTo>
                      <a:cubicBezTo>
                        <a:pt x="5465" y="143"/>
                        <a:pt x="5048" y="0"/>
                        <a:pt x="462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643" name="Google Shape;2643;p48"/>
            <p:cNvGrpSpPr/>
            <p:nvPr/>
          </p:nvGrpSpPr>
          <p:grpSpPr>
            <a:xfrm>
              <a:off x="6529419" y="3711909"/>
              <a:ext cx="956596" cy="944315"/>
              <a:chOff x="3768864" y="3522050"/>
              <a:chExt cx="1098904" cy="1084796"/>
            </a:xfrm>
          </p:grpSpPr>
          <p:grpSp>
            <p:nvGrpSpPr>
              <p:cNvPr id="2644" name="Google Shape;2644;p48"/>
              <p:cNvGrpSpPr/>
              <p:nvPr/>
            </p:nvGrpSpPr>
            <p:grpSpPr>
              <a:xfrm>
                <a:off x="3768864" y="3522050"/>
                <a:ext cx="1098904" cy="1084796"/>
                <a:chOff x="3768864" y="3522050"/>
                <a:chExt cx="1098904" cy="1084796"/>
              </a:xfrm>
            </p:grpSpPr>
            <p:sp>
              <p:nvSpPr>
                <p:cNvPr id="2645" name="Google Shape;2645;p48"/>
                <p:cNvSpPr/>
                <p:nvPr/>
              </p:nvSpPr>
              <p:spPr>
                <a:xfrm>
                  <a:off x="3768864" y="3522050"/>
                  <a:ext cx="1098904" cy="1084796"/>
                </a:xfrm>
                <a:custGeom>
                  <a:avLst/>
                  <a:gdLst/>
                  <a:ahLst/>
                  <a:cxnLst/>
                  <a:rect l="l" t="t" r="r" b="b"/>
                  <a:pathLst>
                    <a:path w="45721" h="45134" extrusionOk="0">
                      <a:moveTo>
                        <a:pt x="22862" y="0"/>
                      </a:moveTo>
                      <a:cubicBezTo>
                        <a:pt x="22093" y="0"/>
                        <a:pt x="21325" y="295"/>
                        <a:pt x="20741" y="884"/>
                      </a:cubicBezTo>
                      <a:lnTo>
                        <a:pt x="1179" y="20446"/>
                      </a:lnTo>
                      <a:cubicBezTo>
                        <a:pt x="1" y="21613"/>
                        <a:pt x="1" y="23518"/>
                        <a:pt x="1179" y="24697"/>
                      </a:cubicBezTo>
                      <a:lnTo>
                        <a:pt x="20741" y="44259"/>
                      </a:lnTo>
                      <a:cubicBezTo>
                        <a:pt x="21325" y="44842"/>
                        <a:pt x="22093" y="45134"/>
                        <a:pt x="22862" y="45134"/>
                      </a:cubicBezTo>
                      <a:cubicBezTo>
                        <a:pt x="23631" y="45134"/>
                        <a:pt x="24402" y="44842"/>
                        <a:pt x="24992" y="44259"/>
                      </a:cubicBezTo>
                      <a:lnTo>
                        <a:pt x="44554" y="24697"/>
                      </a:lnTo>
                      <a:cubicBezTo>
                        <a:pt x="45721" y="23518"/>
                        <a:pt x="45721" y="21613"/>
                        <a:pt x="44554" y="20446"/>
                      </a:cubicBezTo>
                      <a:lnTo>
                        <a:pt x="36684" y="12576"/>
                      </a:lnTo>
                      <a:cubicBezTo>
                        <a:pt x="36279" y="12171"/>
                        <a:pt x="36362" y="11481"/>
                        <a:pt x="36850" y="11171"/>
                      </a:cubicBezTo>
                      <a:cubicBezTo>
                        <a:pt x="37565" y="10719"/>
                        <a:pt x="38327" y="10362"/>
                        <a:pt x="39124" y="10052"/>
                      </a:cubicBezTo>
                      <a:cubicBezTo>
                        <a:pt x="39613" y="9874"/>
                        <a:pt x="40053" y="9552"/>
                        <a:pt x="40410" y="9100"/>
                      </a:cubicBezTo>
                      <a:cubicBezTo>
                        <a:pt x="41172" y="8111"/>
                        <a:pt x="41220" y="6778"/>
                        <a:pt x="40518" y="5742"/>
                      </a:cubicBezTo>
                      <a:cubicBezTo>
                        <a:pt x="39931" y="4872"/>
                        <a:pt x="39013" y="4437"/>
                        <a:pt x="38094" y="4437"/>
                      </a:cubicBezTo>
                      <a:cubicBezTo>
                        <a:pt x="37352" y="4437"/>
                        <a:pt x="36610" y="4721"/>
                        <a:pt x="36041" y="5290"/>
                      </a:cubicBezTo>
                      <a:cubicBezTo>
                        <a:pt x="35731" y="5599"/>
                        <a:pt x="35505" y="5956"/>
                        <a:pt x="35362" y="6337"/>
                      </a:cubicBezTo>
                      <a:cubicBezTo>
                        <a:pt x="35076" y="7135"/>
                        <a:pt x="34719" y="7885"/>
                        <a:pt x="34267" y="8588"/>
                      </a:cubicBezTo>
                      <a:cubicBezTo>
                        <a:pt x="34091" y="8872"/>
                        <a:pt x="33796" y="9021"/>
                        <a:pt x="33498" y="9021"/>
                      </a:cubicBezTo>
                      <a:cubicBezTo>
                        <a:pt x="33271" y="9021"/>
                        <a:pt x="33042" y="8934"/>
                        <a:pt x="32862" y="8754"/>
                      </a:cubicBezTo>
                      <a:lnTo>
                        <a:pt x="24992" y="884"/>
                      </a:lnTo>
                      <a:cubicBezTo>
                        <a:pt x="24402" y="295"/>
                        <a:pt x="23631" y="0"/>
                        <a:pt x="22862" y="0"/>
                      </a:cubicBezTo>
                      <a:close/>
                    </a:path>
                  </a:pathLst>
                </a:custGeom>
                <a:solidFill>
                  <a:srgbClr val="EC3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6" name="Google Shape;2646;p48"/>
                <p:cNvSpPr/>
                <p:nvPr/>
              </p:nvSpPr>
              <p:spPr>
                <a:xfrm>
                  <a:off x="3887041" y="3641743"/>
                  <a:ext cx="287338" cy="287026"/>
                </a:xfrm>
                <a:custGeom>
                  <a:avLst/>
                  <a:gdLst/>
                  <a:ahLst/>
                  <a:cxnLst/>
                  <a:rect l="l" t="t" r="r" b="b"/>
                  <a:pathLst>
                    <a:path w="11955" h="11942" extrusionOk="0">
                      <a:moveTo>
                        <a:pt x="5978" y="0"/>
                      </a:moveTo>
                      <a:cubicBezTo>
                        <a:pt x="2680" y="0"/>
                        <a:pt x="1" y="2667"/>
                        <a:pt x="1" y="5977"/>
                      </a:cubicBezTo>
                      <a:cubicBezTo>
                        <a:pt x="1" y="9275"/>
                        <a:pt x="2680" y="11942"/>
                        <a:pt x="5978" y="11942"/>
                      </a:cubicBezTo>
                      <a:cubicBezTo>
                        <a:pt x="9276" y="11942"/>
                        <a:pt x="11955" y="9275"/>
                        <a:pt x="11955" y="5977"/>
                      </a:cubicBezTo>
                      <a:cubicBezTo>
                        <a:pt x="11955" y="2667"/>
                        <a:pt x="9276" y="0"/>
                        <a:pt x="5978" y="0"/>
                      </a:cubicBezTo>
                      <a:close/>
                    </a:path>
                  </a:pathLst>
                </a:custGeom>
                <a:solidFill>
                  <a:srgbClr val="EC3A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47" name="Google Shape;2647;p48"/>
              <p:cNvGrpSpPr/>
              <p:nvPr/>
            </p:nvGrpSpPr>
            <p:grpSpPr>
              <a:xfrm>
                <a:off x="4139616" y="3871555"/>
                <a:ext cx="357419" cy="357005"/>
                <a:chOff x="7482229" y="3351230"/>
                <a:chExt cx="357419" cy="357005"/>
              </a:xfrm>
            </p:grpSpPr>
            <p:sp>
              <p:nvSpPr>
                <p:cNvPr id="2648" name="Google Shape;2648;p48"/>
                <p:cNvSpPr/>
                <p:nvPr/>
              </p:nvSpPr>
              <p:spPr>
                <a:xfrm>
                  <a:off x="7482229" y="3351230"/>
                  <a:ext cx="357419" cy="357005"/>
                </a:xfrm>
                <a:custGeom>
                  <a:avLst/>
                  <a:gdLst/>
                  <a:ahLst/>
                  <a:cxnLst/>
                  <a:rect l="l" t="t" r="r" b="b"/>
                  <a:pathLst>
                    <a:path w="11229" h="11216" extrusionOk="0">
                      <a:moveTo>
                        <a:pt x="5633" y="357"/>
                      </a:moveTo>
                      <a:cubicBezTo>
                        <a:pt x="8538" y="357"/>
                        <a:pt x="10883" y="2703"/>
                        <a:pt x="10883" y="5608"/>
                      </a:cubicBezTo>
                      <a:cubicBezTo>
                        <a:pt x="10883" y="8513"/>
                        <a:pt x="8538" y="10859"/>
                        <a:pt x="5633" y="10859"/>
                      </a:cubicBezTo>
                      <a:cubicBezTo>
                        <a:pt x="2728" y="10859"/>
                        <a:pt x="382" y="8513"/>
                        <a:pt x="382" y="5608"/>
                      </a:cubicBezTo>
                      <a:cubicBezTo>
                        <a:pt x="382" y="2703"/>
                        <a:pt x="2728" y="357"/>
                        <a:pt x="5633" y="357"/>
                      </a:cubicBezTo>
                      <a:close/>
                      <a:moveTo>
                        <a:pt x="5621" y="0"/>
                      </a:moveTo>
                      <a:cubicBezTo>
                        <a:pt x="4109" y="0"/>
                        <a:pt x="2716" y="572"/>
                        <a:pt x="1644" y="1631"/>
                      </a:cubicBezTo>
                      <a:cubicBezTo>
                        <a:pt x="584" y="2691"/>
                        <a:pt x="1" y="4108"/>
                        <a:pt x="1" y="5608"/>
                      </a:cubicBezTo>
                      <a:cubicBezTo>
                        <a:pt x="1" y="7108"/>
                        <a:pt x="584" y="8513"/>
                        <a:pt x="1644" y="9585"/>
                      </a:cubicBezTo>
                      <a:cubicBezTo>
                        <a:pt x="2704" y="10632"/>
                        <a:pt x="4109" y="11216"/>
                        <a:pt x="5621" y="11216"/>
                      </a:cubicBezTo>
                      <a:cubicBezTo>
                        <a:pt x="7121" y="11216"/>
                        <a:pt x="8526" y="10632"/>
                        <a:pt x="9597" y="9585"/>
                      </a:cubicBezTo>
                      <a:cubicBezTo>
                        <a:pt x="10645" y="8525"/>
                        <a:pt x="11229" y="7108"/>
                        <a:pt x="11229" y="5608"/>
                      </a:cubicBezTo>
                      <a:cubicBezTo>
                        <a:pt x="11229" y="4108"/>
                        <a:pt x="10669" y="2703"/>
                        <a:pt x="9597" y="1631"/>
                      </a:cubicBezTo>
                      <a:cubicBezTo>
                        <a:pt x="8538" y="572"/>
                        <a:pt x="7121" y="0"/>
                        <a:pt x="562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9" name="Google Shape;2649;p48"/>
                <p:cNvSpPr/>
                <p:nvPr/>
              </p:nvSpPr>
              <p:spPr>
                <a:xfrm>
                  <a:off x="7592138" y="3605616"/>
                  <a:ext cx="137983" cy="32530"/>
                </a:xfrm>
                <a:custGeom>
                  <a:avLst/>
                  <a:gdLst/>
                  <a:ahLst/>
                  <a:cxnLst/>
                  <a:rect l="l" t="t" r="r" b="b"/>
                  <a:pathLst>
                    <a:path w="4335" h="1022" extrusionOk="0">
                      <a:moveTo>
                        <a:pt x="202" y="1"/>
                      </a:moveTo>
                      <a:cubicBezTo>
                        <a:pt x="147" y="1"/>
                        <a:pt x="94" y="21"/>
                        <a:pt x="60" y="69"/>
                      </a:cubicBezTo>
                      <a:cubicBezTo>
                        <a:pt x="1" y="140"/>
                        <a:pt x="1" y="259"/>
                        <a:pt x="96" y="319"/>
                      </a:cubicBezTo>
                      <a:cubicBezTo>
                        <a:pt x="644" y="783"/>
                        <a:pt x="1370" y="1021"/>
                        <a:pt x="2168" y="1021"/>
                      </a:cubicBezTo>
                      <a:cubicBezTo>
                        <a:pt x="2954" y="1021"/>
                        <a:pt x="3680" y="771"/>
                        <a:pt x="4239" y="319"/>
                      </a:cubicBezTo>
                      <a:cubicBezTo>
                        <a:pt x="4323" y="259"/>
                        <a:pt x="4335" y="140"/>
                        <a:pt x="4263" y="69"/>
                      </a:cubicBezTo>
                      <a:cubicBezTo>
                        <a:pt x="4228" y="26"/>
                        <a:pt x="4170" y="4"/>
                        <a:pt x="4115" y="4"/>
                      </a:cubicBezTo>
                      <a:cubicBezTo>
                        <a:pt x="4078" y="4"/>
                        <a:pt x="4042" y="14"/>
                        <a:pt x="4013" y="33"/>
                      </a:cubicBezTo>
                      <a:cubicBezTo>
                        <a:pt x="3537" y="438"/>
                        <a:pt x="2882" y="664"/>
                        <a:pt x="2168" y="664"/>
                      </a:cubicBezTo>
                      <a:cubicBezTo>
                        <a:pt x="1465" y="664"/>
                        <a:pt x="810" y="438"/>
                        <a:pt x="322" y="33"/>
                      </a:cubicBezTo>
                      <a:cubicBezTo>
                        <a:pt x="286" y="12"/>
                        <a:pt x="244" y="1"/>
                        <a:pt x="20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0" name="Google Shape;2650;p48"/>
                <p:cNvSpPr/>
                <p:nvPr/>
              </p:nvSpPr>
              <p:spPr>
                <a:xfrm>
                  <a:off x="7513709" y="3387962"/>
                  <a:ext cx="295987" cy="282014"/>
                </a:xfrm>
                <a:custGeom>
                  <a:avLst/>
                  <a:gdLst/>
                  <a:ahLst/>
                  <a:cxnLst/>
                  <a:rect l="l" t="t" r="r" b="b"/>
                  <a:pathLst>
                    <a:path w="9299" h="8860" extrusionOk="0">
                      <a:moveTo>
                        <a:pt x="6060" y="370"/>
                      </a:moveTo>
                      <a:cubicBezTo>
                        <a:pt x="6358" y="370"/>
                        <a:pt x="6596" y="608"/>
                        <a:pt x="6596" y="906"/>
                      </a:cubicBezTo>
                      <a:cubicBezTo>
                        <a:pt x="6596" y="1204"/>
                        <a:pt x="6358" y="1442"/>
                        <a:pt x="6060" y="1442"/>
                      </a:cubicBezTo>
                      <a:cubicBezTo>
                        <a:pt x="5763" y="1442"/>
                        <a:pt x="5525" y="1204"/>
                        <a:pt x="5525" y="906"/>
                      </a:cubicBezTo>
                      <a:cubicBezTo>
                        <a:pt x="5525" y="608"/>
                        <a:pt x="5763" y="370"/>
                        <a:pt x="6060" y="370"/>
                      </a:cubicBezTo>
                      <a:close/>
                      <a:moveTo>
                        <a:pt x="1322" y="2989"/>
                      </a:moveTo>
                      <a:cubicBezTo>
                        <a:pt x="1596" y="2989"/>
                        <a:pt x="1834" y="3097"/>
                        <a:pt x="2012" y="3263"/>
                      </a:cubicBezTo>
                      <a:cubicBezTo>
                        <a:pt x="1477" y="3680"/>
                        <a:pt x="1072" y="4240"/>
                        <a:pt x="881" y="4883"/>
                      </a:cubicBezTo>
                      <a:cubicBezTo>
                        <a:pt x="548" y="4716"/>
                        <a:pt x="334" y="4359"/>
                        <a:pt x="334" y="3990"/>
                      </a:cubicBezTo>
                      <a:cubicBezTo>
                        <a:pt x="334" y="3442"/>
                        <a:pt x="774" y="2989"/>
                        <a:pt x="1322" y="2989"/>
                      </a:cubicBezTo>
                      <a:close/>
                      <a:moveTo>
                        <a:pt x="7954" y="2989"/>
                      </a:moveTo>
                      <a:cubicBezTo>
                        <a:pt x="8501" y="2989"/>
                        <a:pt x="8942" y="3442"/>
                        <a:pt x="8942" y="3990"/>
                      </a:cubicBezTo>
                      <a:cubicBezTo>
                        <a:pt x="8966" y="4359"/>
                        <a:pt x="8739" y="4704"/>
                        <a:pt x="8394" y="4883"/>
                      </a:cubicBezTo>
                      <a:cubicBezTo>
                        <a:pt x="8216" y="4240"/>
                        <a:pt x="7811" y="3680"/>
                        <a:pt x="7263" y="3263"/>
                      </a:cubicBezTo>
                      <a:cubicBezTo>
                        <a:pt x="7442" y="3085"/>
                        <a:pt x="7692" y="2989"/>
                        <a:pt x="7954" y="2989"/>
                      </a:cubicBezTo>
                      <a:close/>
                      <a:moveTo>
                        <a:pt x="6072" y="1"/>
                      </a:moveTo>
                      <a:cubicBezTo>
                        <a:pt x="5632" y="1"/>
                        <a:pt x="5251" y="334"/>
                        <a:pt x="5191" y="763"/>
                      </a:cubicBezTo>
                      <a:lnTo>
                        <a:pt x="4596" y="953"/>
                      </a:lnTo>
                      <a:cubicBezTo>
                        <a:pt x="4525" y="989"/>
                        <a:pt x="4477" y="1049"/>
                        <a:pt x="4477" y="1120"/>
                      </a:cubicBezTo>
                      <a:lnTo>
                        <a:pt x="4477" y="2370"/>
                      </a:lnTo>
                      <a:cubicBezTo>
                        <a:pt x="3679" y="2394"/>
                        <a:pt x="2929" y="2632"/>
                        <a:pt x="2334" y="3025"/>
                      </a:cubicBezTo>
                      <a:cubicBezTo>
                        <a:pt x="2084" y="2751"/>
                        <a:pt x="1727" y="2608"/>
                        <a:pt x="1358" y="2608"/>
                      </a:cubicBezTo>
                      <a:cubicBezTo>
                        <a:pt x="607" y="2608"/>
                        <a:pt x="0" y="3216"/>
                        <a:pt x="0" y="3966"/>
                      </a:cubicBezTo>
                      <a:cubicBezTo>
                        <a:pt x="0" y="4513"/>
                        <a:pt x="345" y="5002"/>
                        <a:pt x="834" y="5216"/>
                      </a:cubicBezTo>
                      <a:cubicBezTo>
                        <a:pt x="822" y="5347"/>
                        <a:pt x="798" y="5478"/>
                        <a:pt x="798" y="5609"/>
                      </a:cubicBezTo>
                      <a:cubicBezTo>
                        <a:pt x="798" y="7395"/>
                        <a:pt x="2524" y="8859"/>
                        <a:pt x="4667" y="8859"/>
                      </a:cubicBezTo>
                      <a:cubicBezTo>
                        <a:pt x="5763" y="8859"/>
                        <a:pt x="6739" y="8490"/>
                        <a:pt x="7442" y="7871"/>
                      </a:cubicBezTo>
                      <a:cubicBezTo>
                        <a:pt x="7513" y="7811"/>
                        <a:pt x="7513" y="7692"/>
                        <a:pt x="7454" y="7621"/>
                      </a:cubicBezTo>
                      <a:cubicBezTo>
                        <a:pt x="7421" y="7588"/>
                        <a:pt x="7374" y="7570"/>
                        <a:pt x="7326" y="7570"/>
                      </a:cubicBezTo>
                      <a:cubicBezTo>
                        <a:pt x="7287" y="7570"/>
                        <a:pt x="7248" y="7582"/>
                        <a:pt x="7215" y="7609"/>
                      </a:cubicBezTo>
                      <a:cubicBezTo>
                        <a:pt x="6572" y="8157"/>
                        <a:pt x="5668" y="8514"/>
                        <a:pt x="4667" y="8514"/>
                      </a:cubicBezTo>
                      <a:cubicBezTo>
                        <a:pt x="2739" y="8514"/>
                        <a:pt x="1167" y="7216"/>
                        <a:pt x="1167" y="5633"/>
                      </a:cubicBezTo>
                      <a:cubicBezTo>
                        <a:pt x="1167" y="4037"/>
                        <a:pt x="2739" y="2739"/>
                        <a:pt x="4667" y="2739"/>
                      </a:cubicBezTo>
                      <a:cubicBezTo>
                        <a:pt x="6608" y="2739"/>
                        <a:pt x="8180" y="4037"/>
                        <a:pt x="8180" y="5633"/>
                      </a:cubicBezTo>
                      <a:cubicBezTo>
                        <a:pt x="8180" y="6133"/>
                        <a:pt x="8037" y="6597"/>
                        <a:pt x="7751" y="7014"/>
                      </a:cubicBezTo>
                      <a:cubicBezTo>
                        <a:pt x="7704" y="7085"/>
                        <a:pt x="7727" y="7169"/>
                        <a:pt x="7787" y="7228"/>
                      </a:cubicBezTo>
                      <a:cubicBezTo>
                        <a:pt x="7818" y="7264"/>
                        <a:pt x="7859" y="7280"/>
                        <a:pt x="7902" y="7280"/>
                      </a:cubicBezTo>
                      <a:cubicBezTo>
                        <a:pt x="7958" y="7280"/>
                        <a:pt x="8015" y="7252"/>
                        <a:pt x="8049" y="7204"/>
                      </a:cubicBezTo>
                      <a:cubicBezTo>
                        <a:pt x="8358" y="6740"/>
                        <a:pt x="8537" y="6192"/>
                        <a:pt x="8537" y="5621"/>
                      </a:cubicBezTo>
                      <a:cubicBezTo>
                        <a:pt x="8537" y="5490"/>
                        <a:pt x="8525" y="5359"/>
                        <a:pt x="8513" y="5228"/>
                      </a:cubicBezTo>
                      <a:cubicBezTo>
                        <a:pt x="8978" y="5014"/>
                        <a:pt x="9299" y="4525"/>
                        <a:pt x="9299" y="3978"/>
                      </a:cubicBezTo>
                      <a:cubicBezTo>
                        <a:pt x="9299" y="3228"/>
                        <a:pt x="8692" y="2620"/>
                        <a:pt x="7954" y="2620"/>
                      </a:cubicBezTo>
                      <a:cubicBezTo>
                        <a:pt x="7573" y="2620"/>
                        <a:pt x="7215" y="2775"/>
                        <a:pt x="6965" y="3037"/>
                      </a:cubicBezTo>
                      <a:cubicBezTo>
                        <a:pt x="6358" y="2656"/>
                        <a:pt x="5632" y="2406"/>
                        <a:pt x="4822" y="2382"/>
                      </a:cubicBezTo>
                      <a:lnTo>
                        <a:pt x="4822" y="1263"/>
                      </a:lnTo>
                      <a:lnTo>
                        <a:pt x="5215" y="1132"/>
                      </a:lnTo>
                      <a:cubicBezTo>
                        <a:pt x="5303" y="1507"/>
                        <a:pt x="5647" y="1780"/>
                        <a:pt x="6048" y="1780"/>
                      </a:cubicBezTo>
                      <a:cubicBezTo>
                        <a:pt x="6080" y="1780"/>
                        <a:pt x="6112" y="1779"/>
                        <a:pt x="6144" y="1775"/>
                      </a:cubicBezTo>
                      <a:cubicBezTo>
                        <a:pt x="6584" y="1727"/>
                        <a:pt x="6918" y="1382"/>
                        <a:pt x="6953" y="953"/>
                      </a:cubicBezTo>
                      <a:cubicBezTo>
                        <a:pt x="6977" y="430"/>
                        <a:pt x="6584" y="1"/>
                        <a:pt x="607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1" name="Google Shape;2651;p48"/>
                <p:cNvSpPr/>
                <p:nvPr/>
              </p:nvSpPr>
              <p:spPr>
                <a:xfrm>
                  <a:off x="7580393" y="3516460"/>
                  <a:ext cx="56880" cy="56880"/>
                </a:xfrm>
                <a:custGeom>
                  <a:avLst/>
                  <a:gdLst/>
                  <a:ahLst/>
                  <a:cxnLst/>
                  <a:rect l="l" t="t" r="r" b="b"/>
                  <a:pathLst>
                    <a:path w="1787" h="1787" extrusionOk="0">
                      <a:moveTo>
                        <a:pt x="894" y="345"/>
                      </a:moveTo>
                      <a:cubicBezTo>
                        <a:pt x="1191" y="345"/>
                        <a:pt x="1429" y="584"/>
                        <a:pt x="1429" y="881"/>
                      </a:cubicBezTo>
                      <a:cubicBezTo>
                        <a:pt x="1418" y="1179"/>
                        <a:pt x="1179" y="1417"/>
                        <a:pt x="894" y="1417"/>
                      </a:cubicBezTo>
                      <a:cubicBezTo>
                        <a:pt x="596" y="1417"/>
                        <a:pt x="358" y="1179"/>
                        <a:pt x="358" y="881"/>
                      </a:cubicBezTo>
                      <a:cubicBezTo>
                        <a:pt x="358" y="584"/>
                        <a:pt x="596" y="345"/>
                        <a:pt x="894" y="345"/>
                      </a:cubicBezTo>
                      <a:close/>
                      <a:moveTo>
                        <a:pt x="894" y="0"/>
                      </a:moveTo>
                      <a:cubicBezTo>
                        <a:pt x="406" y="0"/>
                        <a:pt x="1" y="405"/>
                        <a:pt x="1" y="893"/>
                      </a:cubicBezTo>
                      <a:cubicBezTo>
                        <a:pt x="1" y="1381"/>
                        <a:pt x="406" y="1786"/>
                        <a:pt x="894" y="1786"/>
                      </a:cubicBezTo>
                      <a:cubicBezTo>
                        <a:pt x="1394" y="1786"/>
                        <a:pt x="1787" y="1381"/>
                        <a:pt x="1787" y="893"/>
                      </a:cubicBezTo>
                      <a:cubicBezTo>
                        <a:pt x="1775" y="405"/>
                        <a:pt x="1394" y="0"/>
                        <a:pt x="8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2" name="Google Shape;2652;p48"/>
                <p:cNvSpPr/>
                <p:nvPr/>
              </p:nvSpPr>
              <p:spPr>
                <a:xfrm>
                  <a:off x="7685750" y="3516460"/>
                  <a:ext cx="56880" cy="56880"/>
                </a:xfrm>
                <a:custGeom>
                  <a:avLst/>
                  <a:gdLst/>
                  <a:ahLst/>
                  <a:cxnLst/>
                  <a:rect l="l" t="t" r="r" b="b"/>
                  <a:pathLst>
                    <a:path w="1787" h="1787" extrusionOk="0">
                      <a:moveTo>
                        <a:pt x="894" y="345"/>
                      </a:moveTo>
                      <a:cubicBezTo>
                        <a:pt x="1191" y="345"/>
                        <a:pt x="1429" y="584"/>
                        <a:pt x="1429" y="881"/>
                      </a:cubicBezTo>
                      <a:cubicBezTo>
                        <a:pt x="1429" y="1179"/>
                        <a:pt x="1191" y="1417"/>
                        <a:pt x="894" y="1417"/>
                      </a:cubicBezTo>
                      <a:cubicBezTo>
                        <a:pt x="596" y="1417"/>
                        <a:pt x="358" y="1179"/>
                        <a:pt x="358" y="881"/>
                      </a:cubicBezTo>
                      <a:cubicBezTo>
                        <a:pt x="358" y="584"/>
                        <a:pt x="596" y="345"/>
                        <a:pt x="894" y="345"/>
                      </a:cubicBezTo>
                      <a:close/>
                      <a:moveTo>
                        <a:pt x="894" y="0"/>
                      </a:moveTo>
                      <a:cubicBezTo>
                        <a:pt x="405" y="0"/>
                        <a:pt x="1" y="405"/>
                        <a:pt x="1" y="893"/>
                      </a:cubicBezTo>
                      <a:cubicBezTo>
                        <a:pt x="1" y="1381"/>
                        <a:pt x="405" y="1786"/>
                        <a:pt x="894" y="1786"/>
                      </a:cubicBezTo>
                      <a:cubicBezTo>
                        <a:pt x="1382" y="1786"/>
                        <a:pt x="1787" y="1381"/>
                        <a:pt x="1787" y="893"/>
                      </a:cubicBezTo>
                      <a:cubicBezTo>
                        <a:pt x="1775" y="405"/>
                        <a:pt x="1382" y="0"/>
                        <a:pt x="8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cSld>
  <p:clrMapOvr>
    <a:masterClrMapping/>
  </p:clrMapOvr>
</p:sld>
</file>

<file path=ppt/theme/theme1.xml><?xml version="1.0" encoding="utf-8"?>
<a:theme xmlns:a="http://schemas.openxmlformats.org/drawingml/2006/main" name="Simple Light">
  <a:themeElements>
    <a:clrScheme name="Simple Light">
      <a:dk1>
        <a:srgbClr val="131313"/>
      </a:dk1>
      <a:lt1>
        <a:srgbClr val="FDFEE8"/>
      </a:lt1>
      <a:dk2>
        <a:srgbClr val="242424"/>
      </a:dk2>
      <a:lt2>
        <a:srgbClr val="DADAD9"/>
      </a:lt2>
      <a:accent1>
        <a:srgbClr val="FDFEE8"/>
      </a:accent1>
      <a:accent2>
        <a:srgbClr val="A0A28E"/>
      </a:accent2>
      <a:accent3>
        <a:srgbClr val="FFFFFF"/>
      </a:accent3>
      <a:accent4>
        <a:srgbClr val="FFFFFF"/>
      </a:accent4>
      <a:accent5>
        <a:srgbClr val="FFFFFF"/>
      </a:accent5>
      <a:accent6>
        <a:srgbClr val="FFFFFF"/>
      </a:accent6>
      <a:hlink>
        <a:srgbClr val="FDFEE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33</Slides>
  <Notes>33</Notes>
  <HiddenSlides>0</HiddenSlides>
  <ScaleCrop>false</ScaleCrop>
  <HeadingPairs>
    <vt:vector size="4" baseType="variant">
      <vt:variant>
        <vt:lpstr>Theme</vt:lpstr>
      </vt:variant>
      <vt:variant>
        <vt:i4>2</vt:i4>
      </vt:variant>
      <vt:variant>
        <vt:lpstr>Slide Titles</vt:lpstr>
      </vt:variant>
      <vt:variant>
        <vt:i4>33</vt:i4>
      </vt:variant>
    </vt:vector>
  </HeadingPairs>
  <TitlesOfParts>
    <vt:vector size="35" baseType="lpstr">
      <vt:lpstr>Simple Light</vt:lpstr>
      <vt:lpstr>Slidesgo Final Pages</vt:lpstr>
      <vt:lpstr>KILLER NOTE: ANIME DIARY INFOGRAPHICS</vt:lpstr>
      <vt:lpstr>ABOUT 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KILLER NOTE: ANIME DIARY INFOGRAPHICS</vt:lpstr>
      <vt:lpstr>PowerPoint Presentation</vt:lpstr>
      <vt:lpstr>Infographics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KILLER NOTE: ANIME DIARY INFOGRAPHICS</dc:title>
  <cp:lastModifiedBy>Unknown User</cp:lastModifiedBy>
  <cp:revision>1</cp:revision>
  <dcterms:modified xsi:type="dcterms:W3CDTF">2023-02-27T19:14:22Z</dcterms:modified>
</cp:coreProperties>
</file>