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83" r:id="rId9"/>
    <p:sldId id="275" r:id="rId10"/>
    <p:sldId id="276" r:id="rId11"/>
    <p:sldId id="277" r:id="rId12"/>
    <p:sldId id="278" r:id="rId13"/>
    <p:sldId id="279" r:id="rId14"/>
    <p:sldId id="280" r:id="rId15"/>
    <p:sldId id="284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>
      <p:cViewPr varScale="1">
        <p:scale>
          <a:sx n="99" d="100"/>
          <a:sy n="99" d="100"/>
        </p:scale>
        <p:origin x="19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45429-29C9-4AAD-B36C-3B3102983075}" type="datetimeFigureOut">
              <a:rPr lang="es-ES" smtClean="0"/>
              <a:pPr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DD41D-C3B4-4248-8911-C4F2E62BC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EnglishZonePowerPoint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EnglishZonePowerPoint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HAT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8" name="Picture 6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1700808"/>
            <a:ext cx="3037259" cy="199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hlinkClick r:id="rId3"/>
            <a:extLst>
              <a:ext uri="{FF2B5EF4-FFF2-40B4-BE49-F238E27FC236}">
                <a16:creationId xmlns:a16="http://schemas.microsoft.com/office/drawing/2014/main" id="{CA88A154-33C3-C117-61BE-3B9DEFE61160}"/>
              </a:ext>
            </a:extLst>
          </p:cNvPr>
          <p:cNvSpPr txBox="1"/>
          <p:nvPr/>
        </p:nvSpPr>
        <p:spPr>
          <a:xfrm>
            <a:off x="920728" y="4509120"/>
            <a:ext cx="7560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click here to download more </a:t>
            </a:r>
            <a:r>
              <a:rPr lang="ru-UA" dirty="0">
                <a:solidFill>
                  <a:schemeClr val="bg1"/>
                </a:solidFill>
              </a:rPr>
              <a:t>https://t.me/EnglishZonePowerPoints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HAT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10" name="Picture 2" descr="clot0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272" t="52136" r="16323" b="7773"/>
          <a:stretch>
            <a:fillRect/>
          </a:stretch>
        </p:blipFill>
        <p:spPr bwMode="auto">
          <a:xfrm rot="21264420">
            <a:off x="5427575" y="1373715"/>
            <a:ext cx="3776291" cy="2964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JUMPER?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8" name="Picture 2" descr="clot0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9" t="53091" r="12430" b="9091"/>
          <a:stretch>
            <a:fillRect/>
          </a:stretch>
        </p:blipFill>
        <p:spPr bwMode="auto">
          <a:xfrm>
            <a:off x="5383483" y="1556792"/>
            <a:ext cx="3760517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JUMPER?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9" name="Picture 2" descr="clot0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507" t="3455" r="22810" b="59318"/>
          <a:stretch>
            <a:fillRect/>
          </a:stretch>
        </p:blipFill>
        <p:spPr bwMode="auto">
          <a:xfrm>
            <a:off x="5580112" y="1556792"/>
            <a:ext cx="348223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DRESS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8" name="Picture 16" descr="object_clipart_dres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268760"/>
            <a:ext cx="2664296" cy="400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DRESS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62663">
            <a:off x="5802464" y="1668216"/>
            <a:ext cx="3021879" cy="26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ARE </a:t>
            </a:r>
            <a:r>
              <a:rPr lang="es-ES" sz="6000" b="1" dirty="0" err="1">
                <a:solidFill>
                  <a:schemeClr val="bg1"/>
                </a:solidFill>
              </a:rPr>
              <a:t>THEY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TROUSERS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ARE.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haroni" pitchFamily="2" charset="-79"/>
            </a:endParaRP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AREN’T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ARE.</a:t>
            </a:r>
          </a:p>
        </p:txBody>
      </p:sp>
      <p:pic>
        <p:nvPicPr>
          <p:cNvPr id="8" name="Picture 2" descr="clot0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399" t="53091" r="25405" b="7773"/>
          <a:stretch>
            <a:fillRect/>
          </a:stretch>
        </p:blipFill>
        <p:spPr bwMode="auto">
          <a:xfrm>
            <a:off x="5471592" y="1268760"/>
            <a:ext cx="367240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ARE </a:t>
            </a:r>
            <a:r>
              <a:rPr lang="es-ES" sz="6000" b="1" dirty="0" err="1">
                <a:solidFill>
                  <a:schemeClr val="bg1"/>
                </a:solidFill>
              </a:rPr>
              <a:t>THEY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TROUSERS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ARE.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haroni" pitchFamily="2" charset="-79"/>
            </a:endParaRP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AREN’T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9" name="Picture 2" descr="clot0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722" t="7273" r="11133" b="62182"/>
          <a:stretch>
            <a:fillRect/>
          </a:stretch>
        </p:blipFill>
        <p:spPr bwMode="auto">
          <a:xfrm flipH="1">
            <a:off x="5652120" y="2204864"/>
            <a:ext cx="3276872" cy="171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lang="es-ES" sz="5000" b="1" dirty="0" err="1">
                <a:solidFill>
                  <a:schemeClr val="bg1"/>
                </a:solidFill>
                <a:cs typeface="Aharoni" pitchFamily="2" charset="-79"/>
              </a:rPr>
              <a:t>THEY</a:t>
            </a:r>
            <a:r>
              <a:rPr lang="es-ES" sz="5000" b="1" dirty="0">
                <a:solidFill>
                  <a:schemeClr val="bg1"/>
                </a:solidFill>
                <a:cs typeface="Aharoni" pitchFamily="2" charset="-79"/>
              </a:rPr>
              <a:t> </a:t>
            </a:r>
            <a:r>
              <a:rPr lang="es-ES" sz="5000" b="1" dirty="0" err="1">
                <a:solidFill>
                  <a:schemeClr val="bg1"/>
                </a:solidFill>
                <a:cs typeface="Aharoni" pitchFamily="2" charset="-79"/>
              </a:rPr>
              <a:t>AREN’T</a:t>
            </a:r>
            <a:r>
              <a:rPr lang="es-ES" sz="5000" b="1" dirty="0">
                <a:solidFill>
                  <a:schemeClr val="bg1"/>
                </a:solidFill>
                <a:cs typeface="Aharoni" pitchFamily="2" charset="-79"/>
              </a:rPr>
              <a:t>. </a:t>
            </a:r>
            <a:endParaRPr kumimoji="0" lang="es-ES" sz="5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COAT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8" name="Picture 2" descr="clot0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272" t="52136" r="16323" b="7773"/>
          <a:stretch>
            <a:fillRect/>
          </a:stretch>
        </p:blipFill>
        <p:spPr bwMode="auto">
          <a:xfrm rot="21264420">
            <a:off x="5427575" y="1373715"/>
            <a:ext cx="3776291" cy="2964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T-</a:t>
            </a:r>
            <a:r>
              <a:rPr lang="es-ES" sz="6000" b="1" dirty="0" err="1">
                <a:solidFill>
                  <a:schemeClr val="bg1"/>
                </a:solidFill>
              </a:rPr>
              <a:t>SHIRT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9" name="Picture 6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1700808"/>
            <a:ext cx="3037259" cy="1998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hlinkClick r:id="rId3"/>
            <a:extLst>
              <a:ext uri="{FF2B5EF4-FFF2-40B4-BE49-F238E27FC236}">
                <a16:creationId xmlns:a16="http://schemas.microsoft.com/office/drawing/2014/main" id="{C1C7015E-CE1B-8415-F0A8-49CE886D66DD}"/>
              </a:ext>
            </a:extLst>
          </p:cNvPr>
          <p:cNvSpPr txBox="1"/>
          <p:nvPr/>
        </p:nvSpPr>
        <p:spPr>
          <a:xfrm>
            <a:off x="899592" y="4671163"/>
            <a:ext cx="7560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click here to download more </a:t>
            </a:r>
            <a:r>
              <a:rPr lang="ru-UA" dirty="0">
                <a:solidFill>
                  <a:schemeClr val="bg1"/>
                </a:solidFill>
              </a:rPr>
              <a:t>https://t.me/EnglishZonePowerPoints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T-</a:t>
            </a:r>
            <a:r>
              <a:rPr lang="es-ES" sz="6000" b="1" dirty="0" err="1">
                <a:solidFill>
                  <a:schemeClr val="bg1"/>
                </a:solidFill>
              </a:rPr>
              <a:t>SHIRT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8" name="Picture 2" descr="clot0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507" t="3455" r="22810" b="59318"/>
          <a:stretch>
            <a:fillRect/>
          </a:stretch>
        </p:blipFill>
        <p:spPr bwMode="auto">
          <a:xfrm>
            <a:off x="5580112" y="1556792"/>
            <a:ext cx="348223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SKIRT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9" name="Picture 2" descr="clot0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9" t="53091" r="12430" b="9091"/>
          <a:stretch>
            <a:fillRect/>
          </a:stretch>
        </p:blipFill>
        <p:spPr bwMode="auto">
          <a:xfrm>
            <a:off x="5383483" y="1556792"/>
            <a:ext cx="3760517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SKIRT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962663">
            <a:off x="5802464" y="1668216"/>
            <a:ext cx="3021879" cy="2693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 err="1">
                <a:solidFill>
                  <a:schemeClr val="bg1"/>
                </a:solidFill>
              </a:rPr>
              <a:t>IS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IT</a:t>
            </a:r>
            <a:r>
              <a:rPr lang="es-ES" sz="6000" b="1" dirty="0">
                <a:solidFill>
                  <a:schemeClr val="bg1"/>
                </a:solidFill>
              </a:rPr>
              <a:t> A </a:t>
            </a:r>
            <a:r>
              <a:rPr lang="es-ES" sz="6000" b="1" dirty="0" err="1">
                <a:solidFill>
                  <a:schemeClr val="bg1"/>
                </a:solidFill>
              </a:rPr>
              <a:t>HAT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8" name="2 Subtítulo"/>
          <p:cNvSpPr txBox="1">
            <a:spLocks/>
          </p:cNvSpPr>
          <p:nvPr/>
        </p:nvSpPr>
        <p:spPr>
          <a:xfrm>
            <a:off x="1907704" y="5733256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ISN’T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pic>
        <p:nvPicPr>
          <p:cNvPr id="9" name="Picture 16" descr="object_clipart_dres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268760"/>
            <a:ext cx="2664296" cy="400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16632"/>
            <a:ext cx="7776864" cy="100811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6000" b="1" dirty="0">
                <a:solidFill>
                  <a:schemeClr val="bg1"/>
                </a:solidFill>
              </a:rPr>
              <a:t>ARE </a:t>
            </a:r>
            <a:r>
              <a:rPr lang="es-ES" sz="6000" b="1" dirty="0" err="1">
                <a:solidFill>
                  <a:schemeClr val="bg1"/>
                </a:solidFill>
              </a:rPr>
              <a:t>THEY</a:t>
            </a:r>
            <a:r>
              <a:rPr lang="es-ES" sz="6000" b="1" dirty="0">
                <a:solidFill>
                  <a:schemeClr val="bg1"/>
                </a:solidFill>
              </a:rPr>
              <a:t> </a:t>
            </a:r>
            <a:r>
              <a:rPr lang="es-ES" sz="6000" b="1" dirty="0" err="1">
                <a:solidFill>
                  <a:schemeClr val="bg1"/>
                </a:solidFill>
              </a:rPr>
              <a:t>SHOES</a:t>
            </a:r>
            <a:r>
              <a:rPr lang="es-ES" sz="60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395536" y="1628800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ARE.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haroni" pitchFamily="2" charset="-79"/>
            </a:endParaRPr>
          </a:p>
        </p:txBody>
      </p:sp>
      <p:sp>
        <p:nvSpPr>
          <p:cNvPr id="7" name="2 Subtítulo"/>
          <p:cNvSpPr txBox="1">
            <a:spLocks/>
          </p:cNvSpPr>
          <p:nvPr/>
        </p:nvSpPr>
        <p:spPr>
          <a:xfrm>
            <a:off x="395536" y="3068960"/>
            <a:ext cx="5040560" cy="1008112"/>
          </a:xfrm>
          <a:prstGeom prst="roundRect">
            <a:avLst/>
          </a:prstGeom>
          <a:solidFill>
            <a:srgbClr val="FF6600"/>
          </a:solidFill>
          <a:ln w="38100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NO, </a:t>
            </a:r>
            <a:r>
              <a:rPr kumimoji="0" lang="es-ES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</a:t>
            </a:r>
            <a:r>
              <a:rPr kumimoji="0" lang="es-ES" sz="5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AREN’T</a:t>
            </a:r>
            <a:r>
              <a:rPr kumimoji="0" lang="es-E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.</a:t>
            </a:r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1979712" y="5661248"/>
            <a:ext cx="5040560" cy="1008112"/>
          </a:xfrm>
          <a:prstGeom prst="roundRect">
            <a:avLst/>
          </a:prstGeom>
          <a:solidFill>
            <a:srgbClr val="33CC33"/>
          </a:solidFill>
          <a:ln w="38100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YES, </a:t>
            </a:r>
            <a:r>
              <a:rPr kumimoji="0" lang="es-ES" sz="5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THEY</a:t>
            </a: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haroni" pitchFamily="2" charset="-79"/>
              </a:rPr>
              <a:t> ARE.</a:t>
            </a:r>
          </a:p>
        </p:txBody>
      </p:sp>
      <p:pic>
        <p:nvPicPr>
          <p:cNvPr id="9" name="Picture 2" descr="clot0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722" t="7273" r="11133" b="62182"/>
          <a:stretch>
            <a:fillRect/>
          </a:stretch>
        </p:blipFill>
        <p:spPr bwMode="auto">
          <a:xfrm flipH="1">
            <a:off x="5652120" y="2204864"/>
            <a:ext cx="3276872" cy="171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321</Words>
  <Application>Microsoft Macintosh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CLOTHES</dc:title>
  <dc:creator>Meri</dc:creator>
  <cp:lastModifiedBy>Microsoft Office User</cp:lastModifiedBy>
  <cp:revision>11</cp:revision>
  <dcterms:created xsi:type="dcterms:W3CDTF">2012-01-26T13:01:28Z</dcterms:created>
  <dcterms:modified xsi:type="dcterms:W3CDTF">2023-05-17T12:43:45Z</dcterms:modified>
</cp:coreProperties>
</file>